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notesSlides/notesSlide4.xml" ContentType="application/vnd.openxmlformats-officedocument.presentationml.notesSlide+xml"/>
  <Override PartName="/ppt/ink/ink297.xml" ContentType="application/inkml+xml"/>
  <Override PartName="/ppt/notesSlides/notesSlide5.xml" ContentType="application/vnd.openxmlformats-officedocument.presentationml.notesSlide+xml"/>
  <Override PartName="/ppt/ink/ink298.xml" ContentType="application/inkml+xml"/>
  <Override PartName="/ppt/notesSlides/notesSlide6.xml" ContentType="application/vnd.openxmlformats-officedocument.presentationml.notesSlide+xml"/>
  <Override PartName="/ppt/ink/ink299.xml" ContentType="application/inkml+xml"/>
  <Override PartName="/ppt/ink/ink300.xml" ContentType="application/inkml+xml"/>
  <Override PartName="/ppt/notesSlides/notesSlide7.xml" ContentType="application/vnd.openxmlformats-officedocument.presentationml.notesSlide+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notesSlides/notesSlide8.xml" ContentType="application/vnd.openxmlformats-officedocument.presentationml.notesSlide+xml"/>
  <Override PartName="/ppt/ink/ink531.xml" ContentType="application/inkml+xml"/>
  <Override PartName="/ppt/notesSlides/notesSlide9.xml" ContentType="application/vnd.openxmlformats-officedocument.presentationml.notesSlide+xml"/>
  <Override PartName="/ppt/ink/ink532.xml" ContentType="application/inkml+xml"/>
  <Override PartName="/ppt/notesSlides/notesSlide10.xml" ContentType="application/vnd.openxmlformats-officedocument.presentationml.notesSlide+xml"/>
  <Override PartName="/ppt/ink/ink533.xml" ContentType="application/inkml+xml"/>
  <Override PartName="/ppt/notesSlides/notesSlide11.xml" ContentType="application/vnd.openxmlformats-officedocument.presentationml.notesSlide+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notesSlides/notesSlide14.xml" ContentType="application/vnd.openxmlformats-officedocument.presentationml.notesSlide+xml"/>
  <Override PartName="/ppt/ink/ink673.xml" ContentType="application/inkml+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709" r:id="rId3"/>
  </p:sldMasterIdLst>
  <p:notesMasterIdLst>
    <p:notesMasterId r:id="rId24"/>
  </p:notesMasterIdLst>
  <p:sldIdLst>
    <p:sldId id="256" r:id="rId4"/>
    <p:sldId id="402" r:id="rId5"/>
    <p:sldId id="276" r:id="rId6"/>
    <p:sldId id="4809" r:id="rId7"/>
    <p:sldId id="4810" r:id="rId8"/>
    <p:sldId id="4811" r:id="rId9"/>
    <p:sldId id="4812" r:id="rId10"/>
    <p:sldId id="4806" r:id="rId11"/>
    <p:sldId id="4816" r:id="rId12"/>
    <p:sldId id="4813" r:id="rId13"/>
    <p:sldId id="425" r:id="rId14"/>
    <p:sldId id="4814" r:id="rId15"/>
    <p:sldId id="426" r:id="rId16"/>
    <p:sldId id="4817" r:id="rId17"/>
    <p:sldId id="357" r:id="rId18"/>
    <p:sldId id="4807" r:id="rId19"/>
    <p:sldId id="4808" r:id="rId20"/>
    <p:sldId id="4815" r:id="rId21"/>
    <p:sldId id="419" r:id="rId22"/>
    <p:sldId id="409" r:id="rId23"/>
  </p:sldIdLst>
  <p:sldSz cx="12188825" cy="6858000"/>
  <p:notesSz cx="6858000" cy="9144000"/>
  <p:embeddedFontLst>
    <p:embeddedFont>
      <p:font typeface="Arial Black" panose="020B0A04020102020204" pitchFamily="34" charset="0"/>
      <p:regular r:id="rId25"/>
      <p:bold r:id="rId26"/>
    </p:embeddedFont>
    <p:embeddedFont>
      <p:font typeface="Cambria" panose="02040503050406030204" pitchFamily="18" charset="0"/>
      <p:regular r:id="rId27"/>
      <p:bold r:id="rId28"/>
      <p:italic r:id="rId29"/>
      <p:boldItalic r:id="rId30"/>
    </p:embeddedFont>
    <p:embeddedFont>
      <p:font typeface="Consolas" panose="020B0609020204030204" pitchFamily="49" charset="0"/>
      <p:regular r:id="rId31"/>
      <p:bold r:id="rId32"/>
      <p:italic r:id="rId33"/>
      <p:boldItalic r:id="rId34"/>
    </p:embeddedFont>
    <p:embeddedFont>
      <p:font typeface="Cooper Black" panose="0208090404030B020404" pitchFamily="18" charset="0"/>
      <p:regular r:id="rId35"/>
    </p:embeddedFont>
    <p:embeddedFont>
      <p:font typeface="Corben" panose="020B0604020202020204" charset="0"/>
      <p:bold r:id="rId36"/>
    </p:embeddedFont>
    <p:embeddedFont>
      <p:font typeface="Open Sans" panose="020B0606030504020204" pitchFamily="34" charset="0"/>
      <p:regular r:id="rId37"/>
      <p:bold r:id="rId38"/>
      <p:italic r:id="rId39"/>
      <p:boldItalic r:id="rId40"/>
    </p:embeddedFont>
    <p:embeddedFont>
      <p:font typeface="Quattrocento Sans" panose="020B0502050000020003" pitchFamily="34" charset="0"/>
      <p:regular r:id="rId41"/>
      <p:bold r:id="rId42"/>
      <p:italic r:id="rId43"/>
      <p:boldItalic r:id="rId44"/>
    </p:embeddedFont>
    <p:embeddedFont>
      <p:font typeface="Segoe UI" panose="020B0502040204020203" pitchFamily="34" charset="0"/>
      <p:regular r:id="rId45"/>
      <p:bold r:id="rId46"/>
      <p:italic r:id="rId47"/>
      <p:boldItalic r:id="rId48"/>
    </p:embeddedFont>
    <p:embeddedFont>
      <p:font typeface="Segoe UI Light" panose="020B0502040204020203" pitchFamily="34" charset="0"/>
      <p:regular r:id="rId49"/>
      <p: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03" roundtripDataSignature="AMtx7mjDuvg+AJ5SXhqS019oXJCQRE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3E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80" autoAdjust="0"/>
    <p:restoredTop sz="94660"/>
  </p:normalViewPr>
  <p:slideViewPr>
    <p:cSldViewPr snapToGrid="0">
      <p:cViewPr varScale="1">
        <p:scale>
          <a:sx n="96" d="100"/>
          <a:sy n="96" d="100"/>
        </p:scale>
        <p:origin x="904" y="288"/>
      </p:cViewPr>
      <p:guideLst>
        <p:guide orient="horz" pos="2160"/>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8.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50" Type="http://schemas.openxmlformats.org/officeDocument/2006/relationships/font" Target="fonts/font26.fntdata"/><Relationship Id="rId7" Type="http://schemas.openxmlformats.org/officeDocument/2006/relationships/slide" Target="slides/slide4.xml"/><Relationship Id="rId20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5.fntdata"/><Relationship Id="rId11" Type="http://schemas.openxmlformats.org/officeDocument/2006/relationships/slide" Target="slides/slide8.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 Type="http://schemas.openxmlformats.org/officeDocument/2006/relationships/slide" Target="slides/slide2.xml"/><Relationship Id="rId203" Type="http://customschemas.google.com/relationships/presentationmetadata" Target="meta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font" Target="fonts/font24.fntdata"/><Relationship Id="rId207" Type="http://schemas.openxmlformats.org/officeDocument/2006/relationships/tableStyles" Target="tableStyles.xml"/><Relationship Id="rId8" Type="http://schemas.openxmlformats.org/officeDocument/2006/relationships/slide" Target="slides/slide5.xml"/><Relationship Id="rId206"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20" Type="http://schemas.openxmlformats.org/officeDocument/2006/relationships/slide" Target="slides/slide17.xml"/><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3.xml"/><Relationship Id="rId204" Type="http://schemas.openxmlformats.org/officeDocument/2006/relationships/presProps" Target="presProps.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font" Target="fonts/font25.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09.067"/>
    </inkml:context>
    <inkml:brush xml:id="br0">
      <inkml:brushProperty name="width" value="0.05" units="cm"/>
      <inkml:brushProperty name="height" value="0.05" units="cm"/>
    </inkml:brush>
  </inkml:definitions>
  <inkml:trace contextRef="#ctx0" brushRef="#br0">85 19 24575,'1'0'0,"0"0"0,0-1 0,0 2 0,1-1 0,-1 0 0,0 0 0,0 0 0,1 1 0,-1-1 0,0 0 0,0 1 0,0-1 0,0 1 0,0-1 0,0 1 0,0 0 0,0 0 0,2 1 0,-3-2 0,1 1 0,-1 0 0,1 0 0,-1 0 0,0-1 0,0 1 0,1 0 0,-1 0 0,0 0 0,0 0 0,0 0 0,0 0 0,0 0 0,0-1 0,0 1 0,0 0 0,0 0 0,0 0 0,-1 1 0,0 1 0,0 1 0,-1-1 0,1 0 0,-1 0 0,0 0 0,0 0 0,0 0 0,0 0 0,0 0 0,-1-1 0,-3 4 0,3-4 0,1 0 0,-1 0 0,0 0 0,0-1 0,-1 1 0,1-1 0,0 0 0,0 0 0,-1 0 0,1 0 0,0 0 0,-1-1 0,1 0 0,-7 0 0,8 0 0,1 0 0,0 0 0,-1-1 0,1 1 0,0-1 0,-1 1 0,1-1 0,0 1 0,-1-1 0,1 0 0,0 0 0,0 1 0,0-1 0,0 0 0,0 0 0,0 0 0,0 0 0,0-1 0,0 1 0,0 0 0,1 0 0,-1 0 0,0-1 0,1 1 0,-1 0 0,1-1 0,-1 1 0,1-1 0,0 1 0,0 0 0,0-1 0,-1 1 0,1-1 0,0 1 0,1 0 0,-1-1 0,1-2 0,-1 1-62,1 0 0,0 0 0,1-1 0,-1 1 0,1 0 0,-1 1 0,1-1 0,0 0 0,0 0 0,0 1 0,0-1 0,0 1-1,1 0 1,-1 0 0,1-1 0,-1 2 0,1-1 0,0 0 0,0 0 0,0 1 0,4-2 0,6-1-6764</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52.714"/>
    </inkml:context>
    <inkml:brush xml:id="br0">
      <inkml:brushProperty name="width" value="0.05" units="cm"/>
      <inkml:brushProperty name="height" value="0.05" units="cm"/>
    </inkml:brush>
  </inkml:definitions>
  <inkml:trace contextRef="#ctx0" brushRef="#br0">0 107 24575,'1'0'0,"0"-1"0,-1 1 0,1 0 0,0 0 0,-1-1 0,1 1 0,0 0 0,-1-1 0,1 1 0,-1-1 0,1 1 0,-1-1 0,1 1 0,-1-1 0,1 0 0,-1 1 0,1-1 0,-1 1 0,0-1 0,1-1 0,8-19 0,-3 8 0,9-5 0,-14 18 0,0 0 0,-1-1 0,1 1 0,-1 0 0,1-1 0,-1 1 0,1 0 0,0-1 0,-1 1 0,1 0 0,0 0 0,-1 0 0,1 0 0,0 0 0,-1-1 0,1 1 0,0 0 0,-1 1 0,1-1 0,0 0 0,-1 0 0,1 0 0,0 0 0,-1 0 0,1 1 0,-1-1 0,1 0 0,0 1 0,-1-1 0,2 1 0,-2-1 0,0 0 0,0 1 0,1-1 0,-1 0 0,0 0 0,0 0 0,0 1 0,1-1 0,-1 0 0,0 0 0,0 1 0,0-1 0,0 0 0,0 1 0,0-1 0,0 0 0,0 0 0,1 1 0,-1-1 0,0 0 0,0 1 0,0-1 0,0 0 0,0 0 0,-1 1 0,1-1 0,0 0 0,0 1 0,0-1 0,0 0 0,0 0 0,0 1 0,0-1 0,-1 0 0,1 0 0,0 1 0,0-1 0,0 0 0,0 0 0,-1 1 0,1-1 0,0 0 0,0 0 0,-1 0 0,1 0 0,0 1 0,0-1 0,-1 0 0,0 0 0,1 0 0,-1 0 0,1 0 0,-1 0 0,1 0 0,-1 0 0,1 0 0,-1 0 0,1 0 0,-1 0 0,1 0 0,-1 0 0,1 0 0,-1 0 0,1-1 0,-1 1 0,1 0 0,-1 0 0,1-1 0,-1 1 0,1 0 0,0-1 0,-1 1 0,1 0 0,-1-1 0,1 1 0,0 0 0,0-1 0,-1 1 0,1-1 0,0 1 0,-1-1 0,1 1 0,0-1 0,0 0 0,-1-2 0,0 1 0,0-1 0,1 1 0,-1-1 0,1 1 0,0-1 0,0 1 0,0-1 0,0 0 0,0 1 0,1-1 0,-1 1 0,1-1 0,-1 1 0,1-1 0,2-3 0,-6 11 0,2-3 0,0 1 0,-1 0 0,1 0 0,-1 0 0,0-1 0,0 1 0,0-1 0,0 0 0,0 1 0,-1-1 0,1 0 0,-4 2 0,6-4 0,0 0 0,0 0 0,0-1 0,0 1 0,0 0 0,0 0 0,0 0 0,0 0 0,0 0 0,0 0 0,0 0 0,0-1 0,0 1 0,0 0 0,0 0 0,0 0 0,0 0 0,0 0 0,0 0 0,0 0 0,0 0 0,0-1 0,0 1 0,0 0 0,0 0 0,0 0 0,0 0 0,0 0 0,-1 0 0,1 0 0,0 0 0,0 0 0,0 0 0,0 0 0,0 0 0,0 0 0,0 0 0,0 0 0,-1 0 0,1-1 0,0 1 0,0 0 0,10-9 0,2 5-1365,1 0-5461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53.322"/>
    </inkml:context>
    <inkml:brush xml:id="br0">
      <inkml:brushProperty name="width" value="0.05" units="cm"/>
      <inkml:brushProperty name="height" value="0.05" units="cm"/>
    </inkml:brush>
  </inkml:definitions>
  <inkml:trace contextRef="#ctx0" brushRef="#br0">92 47 24575,'0'-1'0,"0"0"0,0 1 0,0-1 0,0 0 0,0 1 0,0-1 0,0 0 0,0 1 0,0-1 0,-1 0 0,1 1 0,0-1 0,0 1 0,0-1 0,-1 0 0,1 1 0,0-1 0,-1 1 0,1-1 0,-1 1 0,1-1 0,-1 1 0,1-1 0,0 1 0,-1-1 0,0 1 0,1 0 0,-1-1 0,1 1 0,-1 0 0,1-1 0,-1 1 0,0 0 0,1 0 0,-1 0 0,-1-1 0,-27 6 0,27-4 0,0-1 0,0 1 0,0 0 0,0-1 0,0 1 0,0-1 0,0 0 0,0 0 0,0 0 0,0 0 0,0 0 0,-1 0 0,1 0 0,0-1 0,0 1 0,-3-2 0,4 1 0,1 1 0,-1-1 0,1 1 0,0-1 0,-1 0 0,1 1 0,0-1 0,-1 0 0,1 1 0,0-1 0,0 0 0,0 1 0,0-1 0,-1 0 0,1 1 0,0-1 0,0 0 0,0 0 0,0 1 0,1-1 0,-1 0 0,0 1 0,0-1 0,0 0 0,1 1 0,-1-1 0,0 0 0,0 1 0,1-1 0,-1 0 0,1 0 0,0 0 0,-1 0 0,1 1 0,-1-1 0,1 0 0,-1 0 0,1 1 0,0-1 0,-1 0 0,1 1 0,0-1 0,0 1 0,-1-1 0,1 1 0,0-1 0,0 1 0,0 0 0,0-1 0,-1 1 0,1 0 0,0-1 0,0 1 0,1 0 0,-2 0 0,1 1 0,-1-1 0,0 0 0,0 0 0,0 1 0,0-1 0,1 0 0,-1 1 0,0-1 0,0 0 0,0 1 0,0-1 0,0 0 0,0 0 0,0 1 0,0-1 0,0 0 0,0 1 0,0-1 0,0 0 0,0 1 0,0-1 0,0 0 0,-1 1 0,1-1 0,0 0 0,0 0 0,0 1 0,0-1 0,-1 0 0,1 0 0,0 1 0,0-1 0,0 0 0,-1 0 0,1 1 0,0-1 0,0 0 0,-1 0 0,-8 12 0,-8 5-1365</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54.206"/>
    </inkml:context>
    <inkml:brush xml:id="br0">
      <inkml:brushProperty name="width" value="0.05" units="cm"/>
      <inkml:brushProperty name="height" value="0.05" units="cm"/>
    </inkml:brush>
  </inkml:definitions>
  <inkml:trace contextRef="#ctx0" brushRef="#br0">259 28 24575,'0'-2'0,"0"1"0,0 0 0,0 0 0,0-1 0,0 1 0,0 0 0,0 0 0,-1-1 0,1 1 0,0 0 0,-1 0 0,1 0 0,-1 0 0,1-1 0,-1 1 0,0 0 0,1 0 0,-1 0 0,-1-1 0,1 2 0,0-1 0,0 1 0,0-1 0,1 1 0,-1 0 0,0 0 0,0-1 0,0 1 0,0 0 0,0 0 0,0 0 0,0 0 0,0 0 0,0 0 0,0 1 0,1-1 0,-1 0 0,0 0 0,0 0 0,-1 1 0,-2 1 0,-1 0 0,1 1 0,0-1 0,0 1 0,0 0 0,0 0 0,1 0 0,-6 6 0,-58 63 0,40-45 0,-42 54 0,66-76 0,0-1 0,0 1 0,0-1 0,1 1 0,-1 0 0,1 0 0,1 0 0,-1 0 0,1 0 0,0 1 0,0-1 0,0 0 0,1 1 0,0-1 0,0 1 0,0-1 0,0 0 0,2 6 0,0-4 0,1-1 0,-1 1 0,1-1 0,0 0 0,1 0 0,0 0 0,-1 0 0,2-1 0,-1 0 0,1 0 0,0 0 0,0 0 0,9 6 0,-13-10 1,9 7-342,0 0-1,1-1 1,22 11-1,-17-12-6484</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54.824"/>
    </inkml:context>
    <inkml:brush xml:id="br0">
      <inkml:brushProperty name="width" value="0.05" units="cm"/>
      <inkml:brushProperty name="height" value="0.05" units="cm"/>
    </inkml:brush>
  </inkml:definitions>
  <inkml:trace contextRef="#ctx0" brushRef="#br0">28 1 24575,'5'0'0,"1"1"0,-1 0 0,1 0 0,-1 1 0,0 0 0,0 0 0,0 0 0,0 0 0,0 1 0,0 0 0,6 5 0,8 6 0,20 21 0,-35-31 0,3 3 0,0 1 0,0 0 0,-1 1 0,0 0 0,0 0 0,-1 0 0,0 0 0,0 1 0,-1 0 0,-1 0 0,0 0 0,0 1 0,1 13 0,-1 4 0,-1 0 0,-1 1 0,-6 51 0,5-76 0,-1 0 0,1 0 0,-1 0 0,0 0 0,0 0 0,0 0 0,-1 0 0,1 0 0,-4 5 0,4-7 0,-1-1 0,1 1 0,0-1 0,-1 0 0,1 0 0,-1 1 0,1-1 0,-1 0 0,1 0 0,-1-1 0,0 1 0,0 0 0,1 0 0,-1-1 0,0 0 0,0 1 0,0-1 0,0 0 0,0 1 0,1-1 0,-1 0 0,-4-1 0,-138-9 0,127 7-1365,3-1-5461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57.813"/>
    </inkml:context>
    <inkml:brush xml:id="br0">
      <inkml:brushProperty name="width" value="0.05" units="cm"/>
      <inkml:brushProperty name="height" value="0.05" units="cm"/>
    </inkml:brush>
  </inkml:definitions>
  <inkml:trace contextRef="#ctx0" brushRef="#br0">131 352 24575,'-3'0'0,"0"1"0,0-1 0,0 1 0,0 0 0,0 0 0,1 0 0,-1 1 0,0-1 0,1 1 0,-1-1 0,1 1 0,0 0 0,-1 0 0,1 0 0,0 0 0,0 0 0,0 1 0,1-1 0,-1 1 0,0-1 0,-1 6 0,-4 5 0,0 1 0,-8 27 0,3 3 0,1 1 0,2 1 0,2 0 0,2 0 0,2 0 0,3 56 0,1-83 0,1 0 0,1-1 0,0 1 0,2-1 0,0 0 0,0-1 0,2 1 0,0-1 0,1 0 0,1-1 0,1 1 0,0-2 0,1 0 0,0 0 0,1-1 0,1 0 0,0-1 0,1 0 0,1-2 0,0 1 0,31 17 0,-18-14 0,0-2 0,1 0 0,1-2 0,-1-1 0,2-2 0,-1-1 0,1-1 0,0-2 0,34 1 0,-14-5 0,0-3 0,0-2 0,0-2 0,-1-2 0,86-28 0,-128 34 0,0 0 0,1-1 0,-1 0 0,-1 0 0,1-1 0,-1 0 0,1 0 0,-2-1 0,1 0 0,-1 0 0,1-1 0,-2 1 0,8-11 0,-4 2 0,0-1 0,-1-1 0,-1 0 0,0 0 0,6-26 0,1-9 0,-1 0 0,-3-1 0,-2 0 0,2-88 0,-12 103 0,-1 1 0,-2 0 0,-17-64 0,20 95 0,0 0 0,0 0 0,-1 0 0,1 1 0,-1 0 0,0-1 0,-1 1 0,0 0 0,1 0 0,-1 1 0,-1-1 0,1 1 0,-1 0 0,0 0 0,1 0 0,-2 1 0,1 0 0,0 0 0,-1 0 0,1 0 0,-1 1 0,0 0 0,0 0 0,-6 0 0,-15-3 0,1 2 0,-1 1 0,0 1 0,-36 4 0,6-1 0,-329-2 0,369 1 0,-1 1 0,1 1 0,0 0 0,-25 9 0,-13 3 0,41-11 0,7-2 0,0 0 0,0 0 0,-1-1 0,1 0 0,-12 0 0,18-1 0,0-1 0,0 1 0,0 0 0,0 0 0,1 0 0,-1-1 0,0 1 0,0 0 0,0-1 0,0 1 0,1 0 0,-1-1 0,0 1 0,0-1 0,1 0 0,-1 1 0,0-1 0,1 0 0,-1 1 0,0-2 0,0 0 0,1 1 0,-1-1 0,1 0 0,0 1 0,0-1 0,-1 1 0,1-1 0,0 0 0,0 1 0,1-1 0,-1 1 0,0-1 0,1 0 0,-1 1 0,1-1 0,0-1 0,5-10 0,1 0 0,0 1 0,1-1 0,0 2 0,1-1 0,0 1 0,1 0 0,16-14 0,7-2 0,1 2 0,1 1 0,1 1 0,1 2 0,0 2 0,53-19 0,-48 24 0,0 1 0,1 2 0,0 2 0,1 2 0,0 2 0,0 2 0,0 2 0,0 2 0,0 1 0,0 3 0,-1 1 0,0 2 0,0 3 0,80 29 0,150 91 0,-126-56 0,15 14 2,-109-58-1369,-33-19-5459</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58.339"/>
    </inkml:context>
    <inkml:brush xml:id="br0">
      <inkml:brushProperty name="width" value="0.05" units="cm"/>
      <inkml:brushProperty name="height" value="0.05" units="cm"/>
    </inkml:brush>
  </inkml:definitions>
  <inkml:trace contextRef="#ctx0" brushRef="#br0">13 241 24575,'-1'0'0,"1"0"0,-1 0 0,0 0 0,1 0 0,-1-1 0,1 1 0,-1 0 0,1 0 0,-1 0 0,1-1 0,-1 1 0,1 0 0,-1-1 0,1 1 0,0 0 0,-1-1 0,1 1 0,-1-1 0,1 1 0,0 0 0,0-1 0,-1 1 0,1-1 0,0 1 0,0-1 0,-1 1 0,1-1 0,0 0 0,0 1 0,0-1 0,0 1 0,0-1 0,0 1 0,0-1 0,0 1 0,0-1 0,0 1 0,0-1 0,0 0 0,0 1 0,0-1 0,0 1 0,1-1 0,-1 1 0,0-1 0,1 0 0,10-25 0,-5 18 0,0 0 0,0 0 0,1 0 0,0 1 0,0 0 0,1 0 0,0 1 0,0 0 0,17-9 0,5 1 0,51-20 0,-25 17 0,-1 3 0,2 2 0,0 2 0,0 3 0,110 1 0,-130 7 0,1 2 0,-1 2 0,0 1 0,-1 2 0,0 2 0,0 1 0,0 1 0,-2 2 0,0 2 0,-1 1 0,41 28 0,-26-14-273,0 2 0,-3 3 0,0 1 0,52 58 0,-79-74-6553</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58.727"/>
    </inkml:context>
    <inkml:brush xml:id="br0">
      <inkml:brushProperty name="width" value="0.05" units="cm"/>
      <inkml:brushProperty name="height" value="0.05" units="cm"/>
    </inkml:brush>
  </inkml:definitions>
  <inkml:trace contextRef="#ctx0" brushRef="#br0">3 22 24575,'-3'-2'0,"9"-3"0,11-2 0,24 2 0,-1 3 0,64 4 0,-73-1 0,29 1 0,0 4 0,70 15 0,-89-12 0,-1 2 0,0 3 0,76 35 0,-18 7 0,180 133 0,-146-85-1365,-111-86-5461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58.999"/>
    </inkml:context>
    <inkml:brush xml:id="br0">
      <inkml:brushProperty name="width" value="0.05" units="cm"/>
      <inkml:brushProperty name="height" value="0.05" units="cm"/>
    </inkml:brush>
  </inkml:definitions>
  <inkml:trace contextRef="#ctx0" brushRef="#br0">1 1 24575,'3'0'0,"4"0"0,7 0 0,8 3 0,6 4 0,8 5 0,4 2 0,4 6 0,5 5 0,3 5 0,2 4 0,1-1 0,1 0 0,-3 1 0,-4-2 0,-5-4 0,-2-3 0,-10-6-8191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59.722"/>
    </inkml:context>
    <inkml:brush xml:id="br0">
      <inkml:brushProperty name="width" value="0.05" units="cm"/>
      <inkml:brushProperty name="height" value="0.05" units="cm"/>
    </inkml:brush>
  </inkml:definitions>
  <inkml:trace contextRef="#ctx0" brushRef="#br0">0 83 24575,'9'0'0,"-1"1"0,0 0 0,0 0 0,0 1 0,-1 0 0,1 1 0,0-1 0,-1 1 0,12 7 0,3 3 0,34 28 0,-38-27 0,0-1 0,38 20 0,-47-28 0,0-1 0,0 0 0,1-1 0,0 0 0,0 0 0,0-1 0,0-1 0,0 0 0,0 0 0,0-1 0,0 0 0,0-1 0,1 0 0,-1 0 0,0-1 0,0 0 0,-1-1 0,1 0 0,-1-1 0,1 0 0,-1-1 0,0 1 0,0-2 0,-1 1 0,0-1 0,0-1 0,0 1 0,-1-1 0,12-15 0,-14 17-72,0-2 1,-1 1-1,0 0 0,0-1 0,-1 0 0,1 0 0,-1 0 0,-1 0 1,0 0-1,0 0 0,0-1 0,-1 1 0,0-1 0,0 1 0,-1-1 1,0 0-1,0 1 0,-3-12 0,-2 5-6754</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00.437"/>
    </inkml:context>
    <inkml:brush xml:id="br0">
      <inkml:brushProperty name="width" value="0.05" units="cm"/>
      <inkml:brushProperty name="height" value="0.05" units="cm"/>
    </inkml:brush>
  </inkml:definitions>
  <inkml:trace contextRef="#ctx0" brushRef="#br0">97 81 24575,'3'0'0,"-8"1"0,-23 0 0,-7-7 0,34 6 0,0 0 0,0-1 0,0 1 0,-1 0 0,1-1 0,0 1 0,0-1 0,0 0 0,0 1 0,0-1 0,0 0 0,0 0 0,0 0 0,0 1 0,1-1 0,-1 0 0,0 0 0,0 0 0,0-2 0,1 0 0,0 1 0,0 0 0,0 0 0,0 0 0,1 0 0,-1 0 0,1 0 0,-1 0 0,1 0 0,0 0 0,0 0 0,0 0 0,0 0 0,0 0 0,0 1 0,0-1 0,1 0 0,-1 1 0,1-1 0,-1 1 0,1-1 0,2-1 0,-2 1 0,0 1 0,0-1 0,0 1 0,-1 0 0,1-1 0,0 1 0,1 0 0,-1 0 0,0 0 0,0 0 0,0 1 0,1-1 0,-1 1 0,0-1 0,1 1 0,-1 0 0,0 0 0,1 0 0,-1 0 0,3 0 0,-5 1 0,1-1 0,-1 0 0,1 0 0,-1 1 0,1-1 0,-1 0 0,0 0 0,1 1 0,-1-1 0,0 0 0,1 1 0,-1-1 0,0 0 0,0 1 0,1-1 0,-1 1 0,0-1 0,0 1 0,1-1 0,-1 0 0,0 1 0,0-1 0,0 1 0,0-1 0,0 1 0,0-1 0,0 1 0,0 0 0,-6 16 0,-17 9 0,-5-6 0,27-19 0,0 0 0,-1 0 0,1 0 0,0-1 0,-1 1 0,1 0 0,-1-1 0,1 1 0,-1-1 0,1 0 0,-1 0 0,0 1 0,1-1 0,-1 0 0,1 0 0,-1 0 0,-3-1 0,5 1 0,0-1 0,0 1 0,0 0 0,-1-1 0,1 1 0,0-1 0,0 1 0,0-1 0,0 1 0,0 0 0,0-1 0,0 1 0,0-1 0,0 1 0,0-1 0,0 1 0,0 0 0,0-1 0,0 1 0,0-1 0,0 1 0,0-1 0,1 1 0,-1 0 0,0-1 0,0 1 0,1 0 0,-1-1 0,0 1 0,0-1 0,1 1 0,-1 0 0,0 0 0,1-1 0,-1 1 0,0 0 0,1 0 0,-1-1 0,1 1 0,0 0 0,15-13 0,-11 9-124,0 1 0,0 1 0,0-1 0,0 1 0,0 0 0,1 0-1,-1 0 1,1 1 0,-1 0 0,9-1 0,-1 3-6702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09.440"/>
    </inkml:context>
    <inkml:brush xml:id="br0">
      <inkml:brushProperty name="width" value="0.05" units="cm"/>
      <inkml:brushProperty name="height" value="0.05" units="cm"/>
    </inkml:brush>
  </inkml:definitions>
  <inkml:trace contextRef="#ctx0" brushRef="#br0">16 75 24575,'3'0'0,"0"-1"0,0 0 0,0 0 0,0 0 0,0 0 0,0-1 0,0 1 0,0-1 0,3-2 0,14-7 0,-15 9 0,0 1 0,0 0 0,0 0 0,1 1 0,-1-1 0,0 1 0,0 0 0,0 0 0,0 1 0,1 0 0,-1 0 0,0 0 0,5 2 0,-8-3 0,0 1 0,0 0 0,0 0 0,0 0 0,-1 0 0,1 0 0,0 0 0,0 0 0,-1 1 0,1-1 0,0 1 0,-1-1 0,0 1 0,1 0 0,-1-1 0,0 1 0,0 0 0,0 0 0,0 0 0,0 0 0,0 0 0,0 0 0,-1 0 0,1 0 0,-1 0 0,0 0 0,0 0 0,1 0 0,-1 1 0,0-1 0,-1 0 0,1 0 0,-1 4 0,0-2 0,0 0 0,0-1 0,-1 1 0,0 0 0,1-1 0,-1 1 0,0-1 0,-1 0 0,1 0 0,0 0 0,-1 0 0,0 0 0,0 0 0,0-1 0,0 1 0,0-1 0,0 0 0,-1 0 0,1 0 0,-1 0 0,1 0 0,-1-1 0,0 0 0,0 0 0,1 0 0,-1 0 0,0-1 0,0 1 0,0-1 0,0 0 0,0 0 0,0 0 0,0-1 0,0 1 0,0-1 0,1 0 0,-1 0 0,0-1 0,0 1 0,1-1 0,-1 0 0,1 1 0,-5-5 0,4 3 18,1 0 0,0 0 0,0-1 0,0 0 0,0 1 0,1-1 0,-1 0 0,1 0 0,0 0 0,0-1 0,1 1 0,-1 0 0,1-1 0,0 1 0,0-1 0,1 1 0,-1-1 0,1-8 0,0 10-84,0-1 0,1 1 1,-1-1-1,1 1 0,0 0 1,0-1-1,0 1 0,1 0 1,-1 0-1,1-1 1,-1 1-1,1 0 0,0 1 1,0-1-1,0 0 0,1 1 1,-1-1-1,1 1 0,-1 0 1,1-1-1,0 1 1,0 1-1,0-1 0,0 0 1,5-1-1,6-2-6760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00.896"/>
    </inkml:context>
    <inkml:brush xml:id="br0">
      <inkml:brushProperty name="width" value="0.05" units="cm"/>
      <inkml:brushProperty name="height" value="0.05" units="cm"/>
    </inkml:brush>
  </inkml:definitions>
  <inkml:trace contextRef="#ctx0" brushRef="#br0">86 63 24575,'0'0'0,"-1"-1"0,1 1 0,-1 0 0,1 0 0,0 0 0,-1-1 0,1 1 0,-1 0 0,1 0 0,0 0 0,-1 0 0,1 0 0,-1 0 0,1 0 0,-1 0 0,1 0 0,0 0 0,-1 0 0,1 0 0,-1 0 0,1 0 0,-1 0 0,1 1 0,0-1 0,-1 0 0,1 0 0,0 0 0,-2 1 0,-18 7 0,17-6 0,-7 3 0,8-4 0,1 0 0,0 0 0,-1 0 0,1-1 0,-1 1 0,1 0 0,-1 0 0,1-1 0,-1 1 0,0-1 0,1 0 0,-1 1 0,0-1 0,1 0 0,-1 0 0,0 0 0,1 0 0,-1 0 0,0 0 0,1-1 0,-3 0 0,3 1 0,1-1 0,0 0 0,0 1 0,-1-1 0,1 1 0,0-1 0,0 0 0,0 1 0,0-1 0,0 1 0,0-1 0,0 0 0,0 1 0,0-1 0,0 0 0,0 1 0,0-1 0,0 1 0,0-1 0,0 0 0,1 1 0,-1-1 0,0 1 0,1-1 0,-1 1 0,0-1 0,1 0 0,-1 1 0,0 0 0,1-1 0,-1 1 0,1-1 0,-1 1 0,1-1 0,-1 1 0,1 0 0,0-1 0,21-16 0,-6 6 0,23-13 0,-36 22 0,0 0 0,0 1 0,0 0 0,0 0 0,1 0 0,-1 0 0,0 0 0,1 0 0,-1 1 0,5-1 0,-8 1-23,0 0-1,0 0 1,0 0-1,0 0 1,1 1-1,-1-1 0,0 0 1,0 0-1,0 0 1,1 0-1,-1 0 1,0 0-1,0 0 1,0 0-1,0 0 1,1 0-1,-1 0 1,0 1-1,0-1 0,0 0 1,0 0-1,0 0 1,0 0-1,1 1 1,-1-1-1,0 0 1,0 0-1,0 0 1,0 0-1,0 1 1,0-1-1,0 0 0,0 0 1,0 0-1,0 0 1,0 1-1,0-1 1,0 0-1,0 0 1,0 0-1,0 1 1,0-1-1,0 0 0,0 0 1,0 0-1,0 1 1,0-1-1,0 0 1,0 0-1,0 0 1,-1 0-1,1 0 1,0 1-1,0-1 1,0 0-1,0 0 0,-1 0 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01.552"/>
    </inkml:context>
    <inkml:brush xml:id="br0">
      <inkml:brushProperty name="width" value="0.05" units="cm"/>
      <inkml:brushProperty name="height" value="0.05" units="cm"/>
    </inkml:brush>
  </inkml:definitions>
  <inkml:trace contextRef="#ctx0" brushRef="#br0">135 1 24575,'3'-1'0,"-1"1"0,1 0 0,-1 1 0,1-1 0,-1 0 0,1 1 0,-1-1 0,1 1 0,-1 0 0,0 0 0,1 0 0,-1 0 0,0 0 0,0 0 0,3 3 0,-4-3 0,0 0 0,0 1 0,0-1 0,0 1 0,0 0 0,0-1 0,-1 1 0,1 0 0,-1-1 0,1 1 0,-1 0 0,1 0 0,-1 0 0,0-1 0,0 1 0,0 0 0,0 0 0,0 0 0,-1-1 0,1 1 0,0 0 0,-1 2 0,-5 14 0,-1 0 0,-1 0 0,0 0 0,-1-1 0,-1 0 0,-14 18 0,-8 15 0,-41 50 0,72-99 0,0 0 0,0 1 0,1-1 0,-1 0 0,1 1 0,-1-1 0,1 0 0,-1 1 0,1-1 0,0 0 0,0 1 0,-1-1 0,1 1 0,0-1 0,0 1 0,1-1 0,-1 0 0,0 1 0,0-1 0,1 1 0,-1-1 0,1 2 0,1-1 0,-1 1 0,1-1 0,0 0 0,-1 1 0,1-1 0,0 0 0,0 0 0,1 0 0,-1-1 0,4 3 0,4 2 0,1 0 0,0-1 0,0-1 0,14 4 0,-10-2 0,0 0 0,0 1 0,0 0 0,-1 1 0,17 13 0,-11-8 0,-18-12 18,0 0 0,0 0 0,0 0 0,0 0 0,0 0 0,0-1 0,0 1 0,0-1 0,0 1 0,0-1 0,0 0 0,1 0 0,-1 0 0,0 0 0,0 0 0,0 0 0,0-1 0,3 0 0,1-1-360,0 0 1,0-1 0,0 0-1,9-6 1,0 0-6485</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02.299"/>
    </inkml:context>
    <inkml:brush xml:id="br0">
      <inkml:brushProperty name="width" value="0.05" units="cm"/>
      <inkml:brushProperty name="height" value="0.05" units="cm"/>
    </inkml:brush>
  </inkml:definitions>
  <inkml:trace contextRef="#ctx0" brushRef="#br0">83 21 24575,'0'-1'0,"0"0"0,0 0 0,0 1 0,0-1 0,0 0 0,0 0 0,0 1 0,0-1 0,0 0 0,1 0 0,-1 1 0,0-1 0,0 0 0,1 1 0,-1-1 0,0 0 0,1 1 0,-1-1 0,1 1 0,-1-1 0,1 0 0,-1 1 0,1-1 0,0 1 0,-1 0 0,1-1 0,-1 1 0,1-1 0,0 1 0,-1 0 0,1-1 0,0 1 0,0 0 0,-1 0 0,1 0 0,0 0 0,0-1 0,-1 1 0,1 0 0,0 0 0,0 0 0,-1 1 0,1-1 0,0 0 0,0 0 0,-1 0 0,1 0 0,0 1 0,-1-1 0,1 0 0,0 1 0,-1-1 0,1 1 0,0-1 0,-1 0 0,1 1 0,-1-1 0,1 1 0,0 1 0,60 120 0,-51-104 0,-4-9 0,0 0 0,-1 0 0,0 0 0,0 0 0,-1 1 0,-1 0 0,1 0 0,-2 0 0,1 0 0,-1 1 0,0 14 0,-2-19 0,0 1 0,0-1 0,0 1 0,-1-1 0,-1 0 0,1 1 0,-3 7 0,3-11 0,-1-1 0,1 0 0,0 0 0,-1 0 0,1 0 0,-1 0 0,1 0 0,-1-1 0,0 1 0,0 0 0,0-1 0,0 0 0,0 1 0,0-1 0,0 0 0,-1 0 0,1 0 0,0 0 0,-1 0 0,1-1 0,-1 1 0,-2-1 0,-27 6 124,18-2-310,1-1 0,-1-1-1,0 0 1,0-1 0,0-1 0,0 0 0,-22-4 0,24 1-6640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08.308"/>
    </inkml:context>
    <inkml:brush xml:id="br0">
      <inkml:brushProperty name="width" value="0.05" units="cm"/>
      <inkml:brushProperty name="height" value="0.05" units="cm"/>
    </inkml:brush>
  </inkml:definitions>
  <inkml:trace contextRef="#ctx0" brushRef="#br0">1 168 24575,'1'1'0,"1"-1"0,0 1 0,0 0 0,0-1 0,0 1 0,0 0 0,-1 0 0,1 0 0,0 0 0,-1 1 0,1-1 0,-1 0 0,0 1 0,2 1 0,18 24 0,11 43 0,-3 0 0,-3 2 0,-3 1 0,16 95 0,-38-166 0,7 38 0,-1 1 0,2 61 0,-10-99 0,1 0 0,0-1 0,0 1 0,1 0 0,-1-1 0,1 1 0,-1 0 0,1-1 0,0 1 0,0-1 0,0 1 0,0-1 0,0 0 0,3 4 0,-3-5 0,1 1 0,-1-1 0,1 0 0,0 0 0,-1-1 0,1 1 0,0 0 0,-1 0 0,1-1 0,0 1 0,0-1 0,0 0 0,-1 1 0,1-1 0,0 0 0,0 0 0,0 0 0,0 0 0,-1-1 0,1 1 0,3-1 0,57-12 0,-31 6 0,0 2 0,1 0 0,36 0 0,-53 6 0,0-1 0,0 2 0,-1 0 0,1 1 0,-1 0 0,0 1 0,0 0 0,0 2 0,0-1 0,-1 2 0,0 0 0,20 13 0,9 9 0,1-2 0,74 35 0,-116-62 0,1 1 0,0 0 0,0-1 0,0 1 0,-1-1 0,1 0 0,0 0 0,0 0 0,0 0 0,0 0 0,0 0 0,-1 0 0,1 0 0,0-1 0,0 1 0,0-1 0,-1 0 0,1 1 0,0-1 0,-1 0 0,1 0 0,0 0 0,-1 0 0,3-2 0,3-4 0,0 1 0,-1-1 0,11-15 0,2-3 0,-9 17 0,0-1 0,0 1 0,0 1 0,1 0 0,0 1 0,0 0 0,1 0 0,0 1 0,0 1 0,0 0 0,17-3 0,-6 2 0,0 2 0,1 0 0,-1 2 0,0 0 0,32 4 0,-45-1 0,0 0 0,-1 1 0,1 0 0,13 6 0,-15-6 0,1 1 0,-1-1 0,1-1 0,0 0 0,15 2 0,-20-3 0,1-1 0,-1 0 0,0 0 0,1 0 0,-1-1 0,0 0 0,0 1 0,1-2 0,-1 1 0,0 0 0,0-1 0,0 0 0,6-3 0,-8 3 0,1 0 0,-1-1 0,0 1 0,0 0 0,0-1 0,0 0 0,0 0 0,-1 1 0,1-1 0,-1 0 0,0 0 0,1 0 0,-1-1 0,-1 1 0,1 0 0,0 0 0,-1 0 0,0-6 0,2-27 0,-2 24 0,0 1 0,1-1 0,0 1 0,1 0 0,0 0 0,7-20 0,1 7 0,1 0 0,22-34 0,-27 48 0,1 0 0,0 1 0,1 0 0,0 1 0,0 0 0,1 0 0,0 0 0,12-7 0,-18 14 0,1-2 0,-1 1 0,-1 0 0,1-1 0,0 1 0,-1-1 0,1 0 0,-1 0 0,0 0 0,0 0 0,0 0 0,2-5 0,0-1 0,-1 0 0,-1 0 0,2-13 0,-2 12 0,0 1 0,1-1 0,5-15 0,-3 15 0,-1 0 0,0-1 0,-1 0 0,-1 1 0,1-1 0,-2 0 0,2-16 0,-3 21 0,0-1 0,-1 1 0,0 0 0,0 0 0,0 0 0,0-1 0,-1 1 0,0 0 0,0 1 0,-1-1 0,0 0 0,0 1 0,0-1 0,-6-6 0,9 12 0,-7-8 0,1 0 0,0 0 0,0 0 0,1-1 0,-6-11 0,10 17 0,0 0 0,0 0 0,0 0 0,1 0 0,-1 0 0,1 0 0,0 0 0,0 0 0,0 0 0,0-1 0,0 1 0,1 0 0,-1 0 0,1 0 0,0 0 0,0 0 0,0 0 0,0 1 0,1-1 0,-1 0 0,4-4 0,-4 6 0,0-1 0,0 1 0,0-1 0,0 1 0,0-1 0,0 0 0,0 1 0,0-1 0,-1 0 0,1 0 0,-1 0 0,1 0 0,-1 1 0,0-1 0,0 0 0,0 0 0,0 0 0,0 0 0,0 0 0,-1-2 0,0 3 0,0 0 0,0 0 0,0-1 0,0 1 0,-1 0 0,1 0 0,0 0 0,0 1 0,-1-1 0,1 0 0,-1 0 0,1 1 0,-1-1 0,1 1 0,-1-1 0,1 1 0,-1 0 0,1-1 0,-1 1 0,0 0 0,1 0 0,-1 0 0,1 0 0,-4 1 0,-7 0 0,-1 1 0,1 1 0,0 0 0,-21 7 0,19-5 0,0 0 0,-28 4 0,-216 34 0,2 0 0,137-35 0,-131-7 0,108-3 0,69 2 0,-87-12 0,135 9 0,8 1 0,0 0 0,0-1 0,0-1 0,-18-7 0,-7 0 0,36 10 0,0 0 0,0 0 0,0-1 0,0 0 0,0 0 0,0 0 0,1 0 0,-1-1 0,-6-4 0,6-2 171,14 6 0,14 8-1878,-10 1-5119</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08.958"/>
    </inkml:context>
    <inkml:brush xml:id="br0">
      <inkml:brushProperty name="width" value="0.05" units="cm"/>
      <inkml:brushProperty name="height" value="0.05" units="cm"/>
    </inkml:brush>
  </inkml:definitions>
  <inkml:trace contextRef="#ctx0" brushRef="#br0">0 105 24575,'0'-1'0,"0"1"0,0-1 0,0 0 0,0 0 0,0 0 0,0 0 0,0 0 0,1 0 0,-1 0 0,0 0 0,0 1 0,1-1 0,-1 0 0,1 0 0,-1 0 0,0 0 0,1 1 0,-1-1 0,1 0 0,0 1 0,-1-1 0,1 0 0,0 1 0,-1-1 0,1 1 0,0-1 0,0 1 0,-1-1 0,1 1 0,0-1 0,0 1 0,0 0 0,0 0 0,0-1 0,-1 1 0,1 0 0,0 0 0,0 0 0,0 0 0,0 0 0,0 0 0,0 0 0,0 0 0,0 0 0,-1 1 0,1-1 0,0 0 0,1 1 0,4 1 0,-1 0 0,0 0 0,0 0 0,-1 0 0,1 1 0,7 5 0,10 10 0,-11-8 0,1 0 0,0-1 0,0 0 0,1-1 0,0 0 0,1-1 0,-1 0 0,2-2 0,16 6 0,3-5 0,-1-2 0,1-1 0,0-2 0,0-1 0,53-7 0,-68 4 0,1 0 0,30-10 0,-42 10 0,0 0 0,0 0 0,0-1 0,0 0 0,-1-1 0,1 0 0,-1 0 0,9-8 0,-14 11 0,0-1 0,0 1 0,0-1 0,-1 1 0,1-1 0,-1 1 0,1-1 0,-1 0 0,0 0 0,0 0 0,0 0 0,1-5 0,-2-37 0,0 39 0,-1 0 0,1 0 0,0 0 0,0 0 0,1 0 0,0 0 0,0 0 0,3-9 0,-4 16-20,0-1-1,0 0 0,0 0 1,0 0-1,0 0 0,0 0 0,0 0 1,1 1-1,-1-1 0,0 0 1,0 0-1,0 0 0,0 0 1,0 0-1,0 0 0,0 0 1,1 0-1,-1 1 0,0-1 1,0 0-1,0 0 0,0 0 0,0 0 1,0 0-1,1 0 0,-1 0 1,0 0-1,0 0 0,0 0 1,0 0-1,0 0 0,1 0 1,-1 0-1,0 0 0,0 0 1,0 0-1,0 0 0,0 0 0,1 0 1,-1 0-1,0-1 0,0 1 1,0 0-1,0 0 0,0 0 1,0 0-1,0 0 0,1 0 1,-1 0-1,0 0 0,0 0 1,0-1-1,0 1 0,0 0 0,0 0 1,0 0-1,0 0 0,0 0 1,0 0-1,0-1 0,0 1 1,0 0-1,0 0 0,0 0 1,0-1-1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09.461"/>
    </inkml:context>
    <inkml:brush xml:id="br0">
      <inkml:brushProperty name="width" value="0.05" units="cm"/>
      <inkml:brushProperty name="height" value="0.05" units="cm"/>
    </inkml:brush>
  </inkml:definitions>
  <inkml:trace contextRef="#ctx0" brushRef="#br0">51 93 24575,'0'-2'0,"0"0"0,0 0 0,0 0 0,1 0 0,-1 0 0,1 0 0,0 0 0,-1 0 0,1 0 0,0 0 0,0 0 0,0 0 0,1 0 0,-1 1 0,0-1 0,1 1 0,-1-1 0,1 1 0,-1-1 0,1 1 0,0 0 0,-1 0 0,1 0 0,0 0 0,0 0 0,0 0 0,0 0 0,0 1 0,0-1 0,0 1 0,0-1 0,4 1 0,-5-1 0,1 1 0,0 0 0,-1 0 0,1 0 0,-1 0 0,1 0 0,-1 1 0,1-1 0,0 0 0,-1 1 0,1-1 0,-1 1 0,0 0 0,1-1 0,-1 1 0,1 0 0,-1 0 0,0 0 0,0 0 0,1 0 0,-1 0 0,0 0 0,0 0 0,0 1 0,0-1 0,0 0 0,-1 0 0,1 1 0,0-1 0,-1 1 0,1-1 0,-1 1 0,1-1 0,-1 1 0,0-1 0,1 1 0,-1-1 0,0 1 0,0 0 0,0-1 0,0 1 0,-1 2 0,0-1 0,1 0 0,-1 0 0,0 1 0,-1-1 0,1 0 0,-1 0 0,1-1 0,-1 1 0,0 0 0,0 0 0,0-1 0,0 1 0,-1-1 0,1 0 0,-1 0 0,1 0 0,-1 0 0,0 0 0,0 0 0,0-1 0,0 1 0,0-1 0,0 0 0,0 0 0,-6 1 0,6-1 0,1 0 0,0-1 0,-1 1 0,0-1 0,1 0 0,-1 0 0,1 0 0,-1 0 0,1 0 0,-1 0 0,1-1 0,-1 1 0,1-1 0,-1 0 0,1 0 0,0 0 0,-1 0 0,1 0 0,0 0 0,0-1 0,0 1 0,0-1 0,0 1 0,0-1 0,0 0 0,0 0 0,1 0 0,-1 0 0,1 0 0,-1 0 0,1 0 0,0-1 0,-2-3 0,3 3 0,-1 0 0,1 0 0,0-1 0,0 1 0,0 0 0,0-1 0,0 1 0,1 0 0,0 0 0,-1 0 0,1-1 0,0 1 0,1 0 0,-1 0 0,0 0 0,1 0 0,0 1 0,-1-1 0,1 0 0,0 1 0,1-1 0,-1 1 0,4-4 0,-2 2 0,0 0 0,1 1 0,-1-1 0,1 1 0,0 0 0,0 0 0,0 1 0,0-1 0,1 1 0,-1 0 0,1 1 0,10-3 0,-14 4 15,1 0 0,0 0 0,0 0 0,-1 0-1,1 1 1,0-1 0,0 1 0,-1 0 0,1-1 0,-1 1-1,1 0 1,-1 1 0,1-1 0,-1 0 0,1 1 0,-1-1 0,0 1-1,0 0 1,0 0 0,0 0 0,0 0 0,2 3 0,-1-1-171,0 1 1,-1-1 0,0 1 0,0 0 0,0 0 0,0 0 0,-1 0-1,0 0 1,0 0 0,0 10 0,0 2-6671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09.817"/>
    </inkml:context>
    <inkml:brush xml:id="br0">
      <inkml:brushProperty name="width" value="0.05" units="cm"/>
      <inkml:brushProperty name="height" value="0.05" units="cm"/>
    </inkml:brush>
  </inkml:definitions>
  <inkml:trace contextRef="#ctx0" brushRef="#br0">66 145 24575,'9'-28'0,"-8"26"0,-1 1 0,1 0 0,-1 0 0,1-1 0,0 1 0,-1 0 0,1 0 0,0 0 0,0 0 0,0-1 0,0 1 0,0 1 0,0-1 0,0 0 0,1 0 0,-1 0 0,2 0 0,-3 1 0,0 0 0,1-1 0,-1 1 0,0 0 0,0 0 0,0 1 0,1-1 0,-1 0 0,0 0 0,0 0 0,0 0 0,0 0 0,1 0 0,-1 0 0,0 0 0,0 0 0,0 0 0,0 0 0,0 0 0,1 0 0,-1 1 0,0-1 0,0 0 0,0 0 0,0 0 0,0 0 0,0 0 0,0 1 0,0-1 0,1 0 0,-1 0 0,0 0 0,0 0 0,0 1 0,0-1 0,0 0 0,0 0 0,0 0 0,0 0 0,0 1 0,0-1 0,-4 10 0,-9 8 0,7-11 0,0 0 0,0-1 0,-10 7 0,15-12 0,-1 0 0,1 0 0,-1 1 0,1-1 0,-1-1 0,1 1 0,-1 0 0,0 0 0,1-1 0,-1 1 0,0-1 0,0 1 0,0-1 0,1 0 0,-1 1 0,0-1 0,0 0 0,0 0 0,0-1 0,1 1 0,-1 0 0,-3-1 0,5 0 0,-1 0 0,1 1 0,-1-1 0,1 0 0,-1 1 0,1-1 0,0 0 0,-1 0 0,1 1 0,0-1 0,0 0 0,-1 0 0,1 1 0,0-1 0,0 0 0,0 0 0,0 0 0,0 1 0,0-1 0,0 0 0,0 0 0,1 0 0,-1 1 0,0-1 0,0 0 0,1 0 0,-1 1 0,0-1 0,1 0 0,-1 0 0,2 0 0,14-28 0,-15 28 0,8-12-151,0 1-1,1 0 0,0 1 0,1 0 1,0 1-1,1 0 0,0 1 1,20-12-1,-15 13-6674</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12.002"/>
    </inkml:context>
    <inkml:brush xml:id="br0">
      <inkml:brushProperty name="width" value="0.05" units="cm"/>
      <inkml:brushProperty name="height" value="0.05" units="cm"/>
    </inkml:brush>
  </inkml:definitions>
  <inkml:trace contextRef="#ctx0" brushRef="#br0">127 521 24575,'-6'0'0,"0"-1"0,0 0 0,0 0 0,0 0 0,1-1 0,-1 0 0,0 0 0,1 0 0,-1-1 0,1 1 0,0-1 0,0-1 0,0 1 0,0-1 0,1 0 0,-1 0 0,1 0 0,-6-7 0,8 7 0,-1 1 0,1 0 0,0 0 0,0-1 0,1 1 0,-1-1 0,1 0 0,-1 0 0,1 1 0,0-1 0,0 0 0,1 0 0,-1 0 0,1 0 0,0 0 0,0 0 0,0 0 0,1 0 0,-1 0 0,1 0 0,0 0 0,0 1 0,1-1 0,-1 0 0,1 1 0,-1-1 0,1 1 0,4-6 0,1 0 0,1 0 0,0 1 0,1 0 0,0 0 0,0 1 0,1 0 0,0 0 0,0 1 0,11-5 0,18-6 0,45-15 0,-21 13 0,-1 3 0,2 3 0,0 2 0,1 3 0,66 1 0,-124 6 0,-1 1 0,1 0 0,-1 1 0,0 0 0,1 0 0,-1 0 0,0 1 0,0 0 0,0 0 0,7 3 0,-8-2 0,-1 1 0,0-1 0,0 0 0,0 1 0,0 0 0,0 0 0,-1 0 0,0 0 0,0 1 0,0-1 0,0 1 0,2 7 0,41 68 0,-31-57 0,-1 1 0,14 33 0,-48-87 0,17 26 0,0 1 0,0 0 0,1-1 0,0 0 0,-1 0 0,1 0 0,1 0 0,-3-5 0,4 9 0,0 0 0,1 0 0,-1 0 0,0-1 0,0 1 0,0 0 0,0 0 0,1 0 0,-1 0 0,0 0 0,0 0 0,0 0 0,1-1 0,-1 1 0,0 0 0,0 0 0,0 0 0,1 0 0,-1 0 0,0 0 0,0 0 0,1 0 0,-1 0 0,0 0 0,0 0 0,0 0 0,1 0 0,-1 0 0,0 1 0,0-1 0,0 0 0,1 0 0,-1 0 0,0 0 0,0 0 0,0 0 0,1 0 0,-1 1 0,0-1 0,0 0 0,0 0 0,0 0 0,0 0 0,1 1 0,10 5 0,-7-3 0,0 0 0,0-1 0,1 0 0,0 1 0,-1-1 0,1-1 0,0 1 0,0-1 0,0 0 0,0 0 0,0 0 0,0-1 0,0 0 0,0 0 0,0 0 0,0-1 0,7-1 0,5-2 0,-1-1 0,0-1 0,29-14 0,-13 4 0,14-8 0,-33 17 0,0 0 0,0 1 0,0 0 0,0 1 0,19-4 0,-30 9 0,0 0 0,-1-1 0,1 1 0,0 0 0,0 1 0,-1-1 0,1 0 0,0 0 0,-1 1 0,1-1 0,0 1 0,-1 0 0,1-1 0,-1 1 0,1 0 0,-1 0 0,1 0 0,2 2 0,21 26 0,-21-24 0,-1 0 0,1 0 0,1-1 0,5 6 0,-4-6 0,1 0 0,0 0 0,0-1 0,0 0 0,0 0 0,15 3 0,51 7 0,-45-9 0,40 4 0,1-4 0,84-4 0,-155 0 0,1 0 0,-1 0 0,0 0 0,1 0 0,-1-1 0,1 1 0,-1 0 0,1-1 0,-1 0 0,1 1 0,-1-1 0,1 0 0,-1 0 0,1 0 0,0 1 0,-1-1 0,1-1 0,0 1 0,0 0 0,0 0 0,-1-2 0,-1-1 0,1 0 0,0 1 0,0-1 0,1-1 0,-1 1 0,1 0 0,0 0 0,-1-5 0,0-12 0,0-1 0,2-35 0,0 47 0,1 4 0,-1-7 0,1-1 0,-2 1 0,0-1 0,-5-26 0,5 37 0,0-1 0,-1 1 0,1-1 0,-1 1 0,0 0 0,1-1 0,-1 1 0,-1 0 0,1 0 0,0 1 0,-1-1 0,1 0 0,-1 1 0,0-1 0,0 1 0,0 0 0,0 0 0,0 0 0,-1 1 0,1-1 0,0 1 0,-1-1 0,-5 0 0,-14-2 0,-1 1 0,1 1 0,-1 2 0,-44 3 0,3 0 0,-217-22 0,-5 1 0,230 19 0,-85-2 0,129-1 0,8 2 0,0-1 0,0 0 0,1 1 0,-1 0 0,0 0 0,0 0 0,0 1 0,0 0 0,1 0 0,-1 0 0,0 0 0,1 1 0,-1-1 0,1 1 0,-6 3 0,-80 52 0,-25 13 0,100-63 0,-1 0 0,1 0 0,-1-2 0,0 0 0,-33 5 0,46-9-124,-1-1 0,0 0 0,1-1 0,-1 1 0,1-1 0,-1 1-1,1-1 1,0 0 0,-1 0 0,-5-3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13.589"/>
    </inkml:context>
    <inkml:brush xml:id="br0">
      <inkml:brushProperty name="width" value="0.05" units="cm"/>
      <inkml:brushProperty name="height" value="0.05" units="cm"/>
    </inkml:brush>
  </inkml:definitions>
  <inkml:trace contextRef="#ctx0" brushRef="#br0">385 20 24575,'0'-1'0,"1"0"0,-1 0 0,0 0 0,0 0 0,0 0 0,0 0 0,0 1 0,0-1 0,0 0 0,-1 0 0,1 0 0,0 0 0,0 0 0,-1 1 0,1-1 0,-1 0 0,1 0 0,0 0 0,-1 1 0,0-1 0,1 0 0,-1 0 0,0 1 0,0 0 0,1 0 0,-1 0 0,0 0 0,1 0 0,-1 1 0,1-1 0,-1 0 0,0 0 0,1 1 0,-1-1 0,1 0 0,-1 1 0,1-1 0,-1 0 0,1 1 0,-1-1 0,1 1 0,-1-1 0,1 1 0,-1 0 0,-24 35 0,22-32 0,-115 186 0,96-160 0,-1 0 0,-2-1 0,-53 48 0,46-58 0,28-17 0,0 0 0,0 0 0,0 0 0,0 1 0,0 0 0,0 0 0,0 0 0,-3 4 0,6-6 0,1-1 0,0 0 0,0 1 0,0-1 0,0 0 0,0 1 0,0-1 0,0 0 0,0 1 0,0-1 0,0 0 0,0 0 0,0 1 0,0-1 0,0 0 0,0 1 0,0-1 0,0 0 0,0 1 0,0-1 0,1 0 0,-1 1 0,0-1 0,0 0 0,0 0 0,0 1 0,1-1 0,-1 0 0,0 0 0,0 1 0,1-1 0,-1 0 0,0 0 0,0 0 0,1 1 0,-1-1 0,0 0 0,1 0 0,-1 0 0,0 0 0,0 0 0,1 0 0,-1 0 0,0 0 0,1 1 0,-1-1 0,0 0 0,1 0 0,-1-1 0,1 1 0,20 3 0,-21-3 0,183 2 0,36 2 0,-207-3 0,96 7 0,189 39 0,-264-41 0,1-2 0,-1-1 0,1-2 0,43-3 0,-4 0 0,0 3 0,81-2 0,-151 1 0,-1 0 0,0-1 0,0 1 0,1 0 0,-1-1 0,0 1 0,0-1 0,0 0 0,0 0 0,0 0 0,1 0 0,-2 0 0,1 0 0,0 0 0,0-1 0,0 1 0,0-1 0,-1 1 0,1-1 0,-1 1 0,2-3 0,-2 2 0,-1 0 0,1 0 0,-1 0 0,0 0 0,1 0 0,-1 0 0,0 0 0,0-1 0,0 1 0,-1 0 0,1 0 0,0 0 0,-1 0 0,1 0 0,-1 0 0,0 0 0,0 0 0,1 1 0,-1-1 0,-1 0 0,1 0 0,-3-3 0,-12-15 0,-1-1 0,-29-26 0,25 28 0,-32-41 0,25 18-682,-31-62-1,52 92-6143</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15.875"/>
    </inkml:context>
    <inkml:brush xml:id="br0">
      <inkml:brushProperty name="width" value="0.05" units="cm"/>
      <inkml:brushProperty name="height" value="0.05" units="cm"/>
    </inkml:brush>
  </inkml:definitions>
  <inkml:trace contextRef="#ctx0" brushRef="#br0">85 431 24575,'2'-34'0,"-1"6"0,-4 49 0,-2 7 0,-1 0 0,-2-1 0,0 0 0,-17 34 0,12-26 0,12-33 0,0 0 0,1-1 0,-1 1 0,0 0 0,0-1 0,0 1 0,0-1 0,0 1 0,0-1 0,0 0 0,0 1 0,-3 1 0,4-3 0,-1 0 0,1 0 0,0 0 0,0 0 0,0 0 0,0 0 0,0 0 0,-1 0 0,1 0 0,0 0 0,0 0 0,0 0 0,0 0 0,0 0 0,-1 0 0,1 0 0,0 0 0,0 0 0,0 0 0,0 0 0,0 0 0,0 0 0,-1 0 0,1-1 0,0 1 0,0 0 0,0 0 0,0 0 0,0 0 0,0 0 0,0 0 0,0 0 0,0-1 0,0 1 0,-1 0 0,1 0 0,0 0 0,0 0 0,0 0 0,0-1 0,0 1 0,0 0 0,0 0 0,0 0 0,2-17 0,41-145 0,-19 83 0,-14 43 0,4-19 0,3 1 0,2 2 0,30-62 0,-46 108 0,0 0 0,1 1 0,0-1 0,8-9 0,-11 14 0,0 1 0,-1-1 0,1 1 0,-1-1 0,1 1 0,0-1 0,-1 1 0,1-1 0,0 1 0,0 0 0,-1-1 0,1 1 0,0 0 0,0-1 0,0 1 0,0 0 0,-1 0 0,1 0 0,0 0 0,0 0 0,0 0 0,0 0 0,-1 0 0,1 0 0,0 1 0,0-1 0,0 0 0,-1 0 0,1 1 0,0-1 0,0 0 0,-1 1 0,1-1 0,0 1 0,-1-1 0,1 1 0,0-1 0,-1 1 0,1 0 0,-1-1 0,1 1 0,-1 0 0,1-1 0,-1 1 0,1 0 0,-1-1 0,0 1 0,1 1 0,5 13 0,0 1 0,0-1 0,-2 1 0,0 0 0,-1 1 0,2 26 0,-1-12 0,22 174 291,20 129-1947,-39-301-5170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10.480"/>
    </inkml:context>
    <inkml:brush xml:id="br0">
      <inkml:brushProperty name="width" value="0.05" units="cm"/>
      <inkml:brushProperty name="height" value="0.05" units="cm"/>
    </inkml:brush>
  </inkml:definitions>
  <inkml:trace contextRef="#ctx0" brushRef="#br0">324 214 24575,'5'-26'0,"-5"25"0,1 0 0,-1 0 0,1 0 0,-1 0 0,1 0 0,-1 0 0,1 1 0,0-1 0,-1 0 0,1 0 0,0 0 0,0 0 0,-1 1 0,1-1 0,0 0 0,0 1 0,0-1 0,0 1 0,0-1 0,1 0 0,-1 1 0,-1 0 0,1 0 0,-1 1 0,0-1 0,1 0 0,-1 0 0,1 0 0,-1 0 0,0 1 0,1-1 0,-1 0 0,0 0 0,1 0 0,-1 1 0,0-1 0,1 0 0,-1 1 0,0-1 0,0 0 0,1 1 0,-1-1 0,0 0 0,0 1 0,0-1 0,1 1 0,-1-1 0,0 0 0,0 1 0,0-1 0,0 1 0,0-1 0,0 0 0,0 1 0,0-1 0,0 1 0,0-1 0,0 1 0,0-1 0,0 0 0,0 1 0,0-1 0,-1 1 0,1-1 0,0 0 0,0 1 0,-1-1 0,-5 24 0,-5 0 0,-1-1 0,-1 0 0,-1 0 0,-24 29 0,-77 75 0,63-81 0,35-31 0,0 0 0,1 0 0,-20 26 0,35-40 0,1-1 0,-1 1 0,1-1 0,0 1 0,-1-1 0,1 1 0,0 0 0,0-1 0,-1 1 0,1-1 0,0 1 0,0 0 0,0-1 0,0 1 0,0-1 0,0 1 0,0 0 0,0-1 0,0 1 0,0 0 0,0-1 0,0 1 0,0-1 0,0 1 0,1 0 0,-1-1 0,0 1 0,1 0 0,0 0 0,0 0 0,0 0 0,0 0 0,0 0 0,0 0 0,0-1 0,0 1 0,1 0 0,-1-1 0,0 1 0,2 0 0,41 7 0,-41-7 0,79 3 0,1-2 0,121-15 0,-130 7 0,42-3 0,510-22 0,-608 32 0,-12 0 0,1-1 0,0 0 0,0 0 0,-1-1 0,10-1 0,-15 2 0,1-1 0,-1 1 0,0-1 0,1 1 0,-1-1 0,0 0 0,1 1 0,-1-1 0,0 0 0,0 0 0,0 0 0,0 0 0,0 0 0,0 0 0,0 0 0,0-1 0,0 1 0,-1 0 0,1 0 0,0-1 0,-1 1 0,1 0 0,-1-1 0,1 1 0,-1 0 0,0-1 0,1 1 0,-1-1 0,0-2 0,0-14 0,-1 0 0,0 0 0,-1 0 0,-2 0 0,1 1 0,-11-30 0,-49-98 0,42 102 0,7 13 0,-1 1 0,-1 1 0,-2 0 0,0 1 0,-24-25 0,26 37-1365,1 3-5461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16.052"/>
    </inkml:context>
    <inkml:brush xml:id="br0">
      <inkml:brushProperty name="width" value="0.05" units="cm"/>
      <inkml:brushProperty name="height" value="0.05" units="cm"/>
    </inkml:brush>
  </inkml:definitions>
  <inkml:trace contextRef="#ctx0" brushRef="#br0">15 168 24575,'-3'-3'0,"-1"-5"0,0-3 0,1-4 0,4-1 0,4 0 0,6 2 0,3-1 0,6 2 0,2 0 0,4 2 0,4 1 0,0-2 0,-6 1-8191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16.291"/>
    </inkml:context>
    <inkml:brush xml:id="br0">
      <inkml:brushProperty name="width" value="0.05" units="cm"/>
      <inkml:brushProperty name="height" value="0.05" units="cm"/>
    </inkml:brush>
  </inkml:definitions>
  <inkml:trace contextRef="#ctx0" brushRef="#br0">18 138 24575,'1'-34'0,"0"22"0,-1 0 0,0 1 0,0-1 0,-1 0 0,0 1 0,-7-22 0,8 33 0,0 0 0,0 0 0,0 1 0,0-1 0,0 0 0,0 0 0,0 0 0,0 0 0,0 0 0,-1 0 0,1 0 0,0 1 0,0-1 0,0 0 0,0 0 0,0 0 0,0 0 0,-1 0 0,1 0 0,0 0 0,0 0 0,0 0 0,0 0 0,-1 0 0,1 0 0,0 0 0,0 0 0,0 0 0,0 0 0,-1 0 0,1 0 0,0 0 0,0 0 0,0 0 0,0 0 0,0 0 0,-1 0 0,1 0 0,0 0 0,0 0 0,0 0 0,0-1 0,0 1 0,-1 0 0,1 0 0,0 0 0,0 0 0,0 0 0,0 0 0,0 0 0,0-1 0,0 1 0,-3 18 0,2 25 0,2-1 0,2 1 0,9 44 0,-1-11 0,29 231-1365,-36-277-5461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16.704"/>
    </inkml:context>
    <inkml:brush xml:id="br0">
      <inkml:brushProperty name="width" value="0.05" units="cm"/>
      <inkml:brushProperty name="height" value="0.05" units="cm"/>
    </inkml:brush>
  </inkml:definitions>
  <inkml:trace contextRef="#ctx0" brushRef="#br0">42 238 24575,'-1'0'0,"1"0"0,-1 0 0,0 0 0,0 0 0,0 0 0,0 0 0,0 0 0,1-1 0,-1 1 0,0 0 0,0-1 0,0 1 0,1 0 0,-1-1 0,0 1 0,0-1 0,1 1 0,-1-1 0,0 1 0,1-1 0,-1 0 0,1 1 0,-1-1 0,1 0 0,-1 1 0,1-1 0,-1 0 0,1 0 0,0 0 0,-1 1 0,1-1 0,0 0 0,0 0 0,0 0 0,-1 0 0,1 1 0,0-1 0,0 0 0,0 0 0,0 0 0,1 0 0,-1 0 0,0 1 0,0-1 0,0 0 0,1 0 0,-1-1 0,1 0 0,0-1 0,0 1 0,0-1 0,0 1 0,0-1 0,1 1 0,-1-1 0,0 1 0,1 0 0,0 0 0,0 0 0,0 0 0,0 0 0,3-2 0,42-15 0,-34 15 0,0-1 0,0 0 0,-1-1 0,14-8 0,-24 12 0,1 1 0,-1-1 0,0 0 0,0 0 0,0 1 0,0-1 0,0-1 0,-1 1 0,1 0 0,0 0 0,-1-1 0,0 1 0,0 0 0,1-1 0,-1 1 0,-1-1 0,1 0 0,0 1 0,-1-1 0,1 0 0,-1 0 0,0 1 0,0-1 0,0 0 0,-1-4 0,1 4 0,-1 1 0,1-1 0,-1 0 0,0 0 0,0 1 0,-1-1 0,1 1 0,0-1 0,-1 1 0,1 0 0,-1-1 0,0 1 0,0 0 0,0 0 0,0 0 0,0 0 0,0 1 0,-1-1 0,1 1 0,0-1 0,-1 1 0,0 0 0,1 0 0,-1 0 0,0 0 0,1 0 0,-1 0 0,0 1 0,0 0 0,1-1 0,-7 1 0,4 0 0,0 0 0,0 1 0,0-1 0,0 1 0,1 0 0,-1 0 0,0 0 0,0 1 0,1 0 0,-1 0 0,1 0 0,-1 0 0,1 1 0,0 0 0,0 0 0,0 0 0,-5 5 0,3 1 0,1-1 0,0 1 0,0 0 0,1 0 0,0 1 0,0-1 0,1 1 0,1 0 0,-1 0 0,2 0 0,-1 0 0,1 12 0,0-9 0,1-1 0,1 1 0,0-1 0,0 1 0,1-1 0,1 1 0,0-1 0,1 0 0,7 17 0,-8-24-65,0 0 0,1 1 0,0-1 0,0-1 0,0 1 0,0-1 0,0 1 0,1-1 0,0 0 0,0-1 0,0 1 0,1-1 0,-1 0 0,1 0 0,-1-1 0,1 0 0,0 0 0,0 0 0,0 0 0,11 0 0,10 1-6761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16.922"/>
    </inkml:context>
    <inkml:brush xml:id="br0">
      <inkml:brushProperty name="width" value="0.05" units="cm"/>
      <inkml:brushProperty name="height" value="0.05" units="cm"/>
    </inkml:brush>
  </inkml:definitions>
  <inkml:trace contextRef="#ctx0" brushRef="#br0">19 15 24575,'-3'0'0,"-1"-3"0,-4-1 0,4 0 0,5 0 0,3 5 0,3 5 0,4 1 0,6 3 0,4 3 0,1 5 0,0 3 0,-1 1 0,-3 0 0,-3-1 0,-2 0 0,-5-2 0,-3-3-8191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17.160"/>
    </inkml:context>
    <inkml:brush xml:id="br0">
      <inkml:brushProperty name="width" value="0.05" units="cm"/>
      <inkml:brushProperty name="height" value="0.05" units="cm"/>
    </inkml:brush>
  </inkml:definitions>
  <inkml:trace contextRef="#ctx0" brushRef="#br0">202 38 24575,'0'-6'0,"0"-6"0,-3 0 0,-4 5 0,-1 10 0,-3 7 0,-2 8 0,2 8 0,-2 6 0,-1 6 0,-1 3 0,-1 1 0,-2 0 0,3-5 0,1-5 0,-1-1 0,0-4 0,1-6-8191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18.128"/>
    </inkml:context>
    <inkml:brush xml:id="br0">
      <inkml:brushProperty name="width" value="0.05" units="cm"/>
      <inkml:brushProperty name="height" value="0.05" units="cm"/>
    </inkml:brush>
  </inkml:definitions>
  <inkml:trace contextRef="#ctx0" brushRef="#br0">200 348 24575,'1'-5'0,"1"0"0,-1 0 0,1-1 0,0 1 0,0 0 0,1 1 0,0-1 0,-1 0 0,2 1 0,-1-1 0,4-3 0,0-1 0,4-5 0,-1-1 0,-1-1 0,0 1 0,-1-1 0,12-34 0,-18 45 0,-1-1 0,0 1 0,0-1 0,-1 0 0,1 1 0,-1-1 0,0 0 0,-1 1 0,1-1 0,-3-6 0,2 8 0,0 0 0,-1 1 0,0-1 0,1 0 0,-2 0 0,1 1 0,0-1 0,-1 1 0,1 0 0,-1 0 0,0 0 0,0 0 0,0 0 0,-1 1 0,-4-4 0,2 2 0,0 1 0,0 0 0,-1 0 0,1 0 0,-1 1 0,0 0 0,0 0 0,0 0 0,0 1 0,0 0 0,0 1 0,0 0 0,0 0 0,-1 0 0,1 1 0,0 0 0,0 0 0,0 1 0,0 0 0,1 0 0,-1 0 0,0 1 0,-11 7 0,12-6 0,-1 0 0,1 1 0,0 0 0,0 0 0,0 0 0,1 1 0,0 0 0,0 0 0,0 0 0,1 1 0,0-1 0,0 1 0,0 0 0,1 1 0,0-1 0,1 0 0,0 1 0,0-1 0,0 1 0,1 0 0,0 12 0,2 4 0,1-1 0,1 1 0,1-1 0,1 0 0,1 0 0,1-1 0,12 27 0,3-1 0,2 0 0,33 47 0,3-9 0,35 59 0,-92-140 0,-1-1 0,0 1 0,0 0 0,0 0 0,0 0 0,-1 0 0,0 0 0,0 0 0,0 0 0,0 0 0,-1 6 0,0-8 0,-1 0 0,1 0 0,-1 0 0,0-1 0,0 1 0,0 0 0,0-1 0,-1 1 0,1-1 0,-1 1 0,1-1 0,-1 1 0,0-1 0,0 0 0,0 0 0,0 0 0,0 0 0,0 0 0,-1-1 0,1 1 0,-4 1 0,-5 2 0,0 0 0,0-1 0,0 0 0,-1 0 0,1-2 0,-1 1 0,0-1 0,0-1 0,0 0 0,0-1 0,0 0 0,0-1 0,0 0 0,0-1 0,-16-5 0,25 6 0,1 1 0,-1-1 0,0-1 0,1 1 0,-1 0 0,1 0 0,-1-1 0,1 0 0,0 1 0,0-1 0,0 0 0,0 0 0,0 0 0,0 0 0,0-1 0,1 1 0,-3-4 0,3 4 0,1-1 0,-1 1 0,1-1 0,-1 1 0,1-1 0,0 1 0,-1-1 0,2 0 0,-1 1 0,0-1 0,0 1 0,1-1 0,-1 0 0,1 1 0,1-4 0,2-3 0,1 0 0,0 0 0,1 0 0,-1 1 0,1 0 0,1 0 0,0 1 0,10-9 0,16-13-1365,-2 4-5461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18.487"/>
    </inkml:context>
    <inkml:brush xml:id="br0">
      <inkml:brushProperty name="width" value="0.05" units="cm"/>
      <inkml:brushProperty name="height" value="0.05" units="cm"/>
    </inkml:brush>
  </inkml:definitions>
  <inkml:trace contextRef="#ctx0" brushRef="#br0">0 0 24575,'3'0'0,"-1"0"0,1 0 0,-1 0 0,1 1 0,-1-1 0,0 0 0,1 1 0,-1 0 0,0-1 0,1 1 0,-1 0 0,0 0 0,0 0 0,0 1 0,0-1 0,2 2 0,-2-1 0,0 0 0,-1 1 0,1-1 0,-1 0 0,0 1 0,0-1 0,0 1 0,0 0 0,0-1 0,0 1 0,-1 0 0,1 0 0,0 5 0,0 11 0,1-1 0,1 1 0,1 0 0,9 26 0,-11-40 0,1 0 0,-1 0 0,1 0 0,0 0 0,0 0 0,0-1 0,1 0 0,-1 1 0,1-2 0,0 1 0,0 0 0,1-1 0,-1 1 0,1-1 0,0 0 0,0-1 0,0 1 0,0-1 0,0 0 0,6 1 0,-4-1 0,-1-1 0,1 1 0,-1-2 0,1 1 0,-1-1 0,1 0 0,-1 0 0,1-1 0,-1 1 0,1-2 0,-1 1 0,1-1 0,-1 0 0,8-3 0,-11 3 0,0 0 0,0 1 0,0-1 0,-1 0 0,1 0 0,-1-1 0,1 1 0,-1-1 0,0 1 0,0-1 0,0 1 0,0-1 0,0 0 0,-1 0 0,1 0 0,-1 0 0,0 0 0,0-1 0,0 1 0,0 0 0,-1 0 0,1-1 0,-1 1 0,0 0 0,0-1 0,0 1 0,0 0 0,-1-1 0,-1-5 0,0 0 0,0 1 0,-1-1 0,0 0 0,-1 1 0,0 0 0,0-1 0,-11-13 0,12 18 0,-1-1 0,1 1 0,-1-1 0,0 1 0,0 1 0,-1-1 0,1 0 0,-1 1 0,0 0 0,1 0 0,-2 1 0,1-1 0,-10-3 0,13 6-47,1-1 0,-1 1 0,0 0 0,1-1 0,-1 1 0,1 0 0,-1 0 0,0 0 0,1 0-1,-1 1 1,1-1 0,-1 0 0,0 1 0,1-1 0,-1 1 0,1-1 0,-1 1 0,1 0 0,0 0 0,-1-1 0,1 1 0,0 0-1,-1 0 1,1 0 0,0 1 0,0-1 0,0 0 0,-2 2 0,-1 9-6779</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18.807"/>
    </inkml:context>
    <inkml:brush xml:id="br0">
      <inkml:brushProperty name="width" value="0.05" units="cm"/>
      <inkml:brushProperty name="height" value="0.05" units="cm"/>
    </inkml:brush>
  </inkml:definitions>
  <inkml:trace contextRef="#ctx0" brushRef="#br0">93 536 24575,'1'-14'0,"1"1"0,3-18 0,2-18 0,-3-7 0,-3-1 0,-3 1 0,-1-1 0,-14-66 0,14 112 0,0 0 0,-6-17 0,8 27 0,1-1 0,-1 0 0,1 1 0,-1-1 0,0 1 0,1-1 0,-1 1 0,0 0 0,0-1 0,0 1 0,0 0 0,0-1 0,-1 1 0,1 0 0,0 0 0,0 0 0,-1 0 0,1 0 0,-1 1 0,1-1 0,-1 0 0,1 1 0,-1-1 0,1 1 0,-1-1 0,0 1 0,-1-1 0,1 2 0,1-1 0,0 1 0,0-1 0,-1 1 0,1 0 0,0-1 0,0 1 0,0 0 0,-1 0 0,1 0 0,0 0 0,0 0 0,0 0 0,1 0 0,-1 0 0,0 0 0,0 1 0,1-1 0,-1 0 0,0 1 0,1-1 0,-1 3 0,-8 34 0,8-36 0,-3 38 0,1 0 0,1 0 0,3 0 0,9 73 0,44 159 0,-47-241 0,8 32 0,31 156 0,-38-170 0,-2 0 0,-2 74 0,-4-117-195,0 0 0,-1 1 0,0-1 0,0 0 0,0 0 0,-5 12 0,-3-3-6631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19.151"/>
    </inkml:context>
    <inkml:brush xml:id="br0">
      <inkml:brushProperty name="width" value="0.05" units="cm"/>
      <inkml:brushProperty name="height" value="0.05" units="cm"/>
    </inkml:brush>
  </inkml:definitions>
  <inkml:trace contextRef="#ctx0" brushRef="#br0">0 77 24575,'0'-1'0,"1"0"0,-1 1 0,0-1 0,0 0 0,1 1 0,-1-1 0,0 1 0,1-1 0,-1 0 0,1 1 0,-1-1 0,0 1 0,1 0 0,-1-1 0,1 1 0,0-1 0,-1 1 0,1 0 0,-1-1 0,1 1 0,0 0 0,-1-1 0,2 1 0,19-6 0,-14 4 0,28-6 0,-1 2 0,41-3 0,44-7 0,-104 7 0,-15 9 0,0 0 0,0 0 0,0-1 0,1 1 0,-1 0 0,0 0 0,0 0 0,0-1 0,0 1 0,0 0 0,0 0 0,0 0 0,0-1 0,0 1 0,1 0 0,-1 0 0,0 0 0,0-1 0,0 1 0,0 0 0,0 0 0,0 0 0,0-1 0,0 1 0,0 0 0,-1 0 0,1 0 0,0-1 0,0 1 0,0 0 0,0 0 0,0 0 0,0-1 0,0 1 0,0 0 0,-1 0 0,1 0 0,0 0 0,0-1 0,0 1 0,0 0 0,-1 0 0,1 0 0,0 0 0,0 0 0,0 0 0,0 0 0,-1-1 0,1 1 0,0 0 0,0 0 0,0 0 0,-1 0 0,1 0 0,0 0 0,0 0 0,-1 0 0,1 0 0,0 0 0,0 0 0,0 0 0,-1 0 0,1 0 0,0 1 0,0-1 0,0 0 0,-1 0 0,1 0 0,-1 0 0,1 0 0,0 0 0,-1 1 0,1-1 0,-1 0 0,1 0 0,0 0 0,-1 1 0,1-1 0,0 0 0,-1 0 0,1 1 0,0-1 0,-1 0 0,1 1 0,0-1 0,0 0 0,-1 1 0,1-1 0,0 0 0,0 1 0,0-1 0,-1 1 0,1-1 0,0 0 0,0 1 0,0-1 0,0 1 0,0-1 0,0 1 0,0-1 0,0 0 0,0 1 0,0-1 0,0 1 0,0-1 0,0 0 0,0 1 0,1-1 0,-1 1 0,5 21 0,-5-21 0,12 40 124,-4-12-497,1 1 1,2-2 0,21 45 0,-23-59-6454</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19.301"/>
    </inkml:context>
    <inkml:brush xml:id="br0">
      <inkml:brushProperty name="width" value="0.05" units="cm"/>
      <inkml:brushProperty name="height" value="0.05" units="cm"/>
    </inkml:brush>
  </inkml:definitions>
  <inkml:trace contextRef="#ctx0" brushRef="#br0">36 0 24575,'-3'0'0,"-5"4"0,0 3 0,1 4 0,1 3 0,2 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12.123"/>
    </inkml:context>
    <inkml:brush xml:id="br0">
      <inkml:brushProperty name="width" value="0.05" units="cm"/>
      <inkml:brushProperty name="height" value="0.05" units="cm"/>
    </inkml:brush>
  </inkml:definitions>
  <inkml:trace contextRef="#ctx0" brushRef="#br0">139 163 24575,'-33'-43'0,"12"14"0,-1 0 0,16 20 0,0 1 0,-1-1 0,0 1 0,0 1 0,-11-10 0,18 17 0,0-1 0,0 1 0,-1 0 0,1 0 0,0 0 0,0-1 0,0 1 0,-1 0 0,1 0 0,0-1 0,0 1 0,-1 0 0,1 0 0,0 0 0,0 0 0,-1 0 0,1 0 0,0-1 0,-1 1 0,1 0 0,0 0 0,0 0 0,-1 0 0,1 0 0,0 0 0,-1 0 0,1 0 0,0 0 0,-1 0 0,1 0 0,0 0 0,0 1 0,-1-1 0,1 0 0,0 0 0,-1 0 0,1 0 0,0 0 0,0 1 0,-1-1 0,1 0 0,0 0 0,-1 1 0,2 16 0,13 20 0,-5-20 0,1-1 0,0 0 0,2-1 0,0 0 0,0-1 0,2 0 0,-1-1 0,2-1 0,0 0 0,0-1 0,1 0 0,0-2 0,32 15 0,-31-17 0,0-1 0,0 0 0,1-2 0,-1 0 0,1-1 0,26 2 0,-31-5 0,0 0 0,0 0 0,0-2 0,0 0 0,0 0 0,0-1 0,-1-1 0,1 0 0,14-7 0,-21 8 0,1 0 0,-1-1 0,-1 1 0,1-1 0,0-1 0,-1 1 0,0-1 0,0 0 0,-1 0 0,1 0 0,-1-1 0,0 1 0,0-1 0,-1 0 0,0 0 0,4-9 0,-6 10 0,0-1 0,1 1 0,-2-1 0,1 1 0,0-1 0,-1 1 0,0-1 0,-1 1 0,1-1 0,-1 1 0,0-1 0,-1 1 0,1-1 0,-1 1 0,0 0 0,0 0 0,0 0 0,-1 0 0,0 0 0,-5-6 0,5 6 0,-1 0 0,0 0 0,0 1 0,-1 0 0,1-1 0,-1 2 0,0-1 0,0 0 0,-10-4 0,14 7 0,-1 0 0,0 1 0,0-1 0,-1 0 0,1 1 0,0 0 0,0-1 0,0 1 0,0 0 0,0 0 0,0 0 0,0 1 0,0-1 0,-1 0 0,1 1 0,0-1 0,0 1 0,0 0 0,0 0 0,1 0 0,-1 0 0,0 0 0,0 0 0,0 0 0,1 0 0,-1 1 0,1-1 0,-1 1 0,1-1 0,-1 1 0,-1 2 0,-1 3 0,0 0 0,0 0 0,1 0 0,0 0 0,0 1 0,0-1 0,1 1 0,-2 14 0,-4 66 0,8-78 0,-1 34 0,3 0 0,1 0 0,14 62 0,41 128 0,-8-44 0,-45-168 0,-1 0 0,-1-1 0,0 31 0,-3-45 0,0-1 0,-1 1 0,0-1 0,0 1 0,-1-1 0,1 1 0,-4 5 0,4-9 0,-1 0 0,1 0 0,-1 0 0,0 0 0,0-1 0,0 1 0,0-1 0,-1 1 0,1-1 0,0 0 0,-1 0 0,0 0 0,1 0 0,-1-1 0,-3 2 0,2-1 0,1-1 0,-1 0 0,0 0 0,1 0 0,-1 0 0,0 0 0,0-1 0,1 0 0,-1 0 0,0 0 0,0 0 0,0-1 0,1 1 0,-8-3 0,5 1 0,-1-1 0,1 0 0,0 0 0,0 0 0,0-1 0,0 0 0,-8-8 0,4 3 0,0-1 0,1-1 0,0 1 0,1-1 0,1-1 0,-1 1 0,-9-24 0,12 23 0,1-1 0,0 1 0,1-1 0,0 0 0,1 0 0,0 0 0,1 0 0,1 0 0,0 0 0,1 0 0,3-17 0,-2 21 0,0 0 0,1 0 0,0-1 0,1 2 0,0-1 0,0 0 0,1 1 0,0 0 0,0 0 0,1 0 0,0 1 0,1 0 0,-1 0 0,1 0 0,1 1 0,8-6 0,15-7-1365,-2 5-5461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19.788"/>
    </inkml:context>
    <inkml:brush xml:id="br0">
      <inkml:brushProperty name="width" value="0.05" units="cm"/>
      <inkml:brushProperty name="height" value="0.05" units="cm"/>
    </inkml:brush>
  </inkml:definitions>
  <inkml:trace contextRef="#ctx0" brushRef="#br0">242 171 24575,'1'-8'0,"0"1"0,1 0 0,-1-1 0,1 1 0,1 0 0,5-12 0,-5 14 0,-1 1 0,0-1 0,0 0 0,0 0 0,0 0 0,-1 0 0,0 0 0,0-1 0,-1 1 0,1 0 0,-1 0 0,0-1 0,0 1 0,-2-6 0,1 9 0,0 1 0,0-1 0,0 0 0,-1 0 0,1 1 0,-1-1 0,1 1 0,-1-1 0,0 1 0,0 0 0,1 0 0,-1 0 0,0 0 0,0 0 0,0 0 0,0 0 0,0 1 0,0-1 0,0 1 0,0-1 0,-1 1 0,1 0 0,0 0 0,-4 0 0,-4 0 0,-1 0 0,1 1 0,-19 3 0,17-1 0,1 0 0,-1 1 0,1 0 0,0 1 0,0 0 0,0 1 0,1 0 0,-13 10 0,18-13 0,1 1 0,0-1 0,0 1 0,0 0 0,0 0 0,1 1 0,0-1 0,-1 1 0,2 0 0,-1-1 0,0 1 0,1 0 0,0 1 0,0-1 0,1 0 0,-1 1 0,1-1 0,1 0 0,-1 1 0,0 6 0,2-8 0,-1-1 0,0 0 0,1 0 0,0 0 0,0 0 0,0 0 0,0 0 0,0 0 0,0 0 0,1 0 0,-1-1 0,1 1 0,0-1 0,0 1 0,0-1 0,5 5 0,-3-4 0,0 0 0,0 0 0,1-1 0,0 1 0,-1-1 0,1 0 0,0 0 0,0 0 0,8 1 0,-3-1 0,-1-1 0,1 0 0,0-1 0,0 0 0,-1 0 0,1-1 0,0 0 0,-1-1 0,1 0 0,15-5 0,-22 5 0,1 1 0,-1-1 0,1 0 0,-1 0 0,0 0 0,0 0 0,0 0 0,0-1 0,0 0 0,0 1 0,-1-1 0,1 0 0,-1 0 0,0-1 0,0 1 0,0 0 0,0-1 0,1-3 0,0-4 0,-1 1 0,0-1 0,-1 1 0,0-1 0,0-11 0,-1 15 0,0 6 0,0 0 0,0 0 0,0 0 0,0 0 0,0 0 0,0 0 0,0 0 0,0 0 0,1 0 0,-1 0 0,0 0 0,1 1 0,-1-1 0,0 0 0,1 0 0,-1 0 0,1 0 0,0 0 0,-1 1 0,1-1 0,0 0 0,-1 0 0,2 0 0,-1 1 0,0 0 0,0 0 0,0-1 0,0 1 0,0 0 0,0 0 0,0 0 0,0 1 0,0-1 0,0 0 0,0 0 0,0 0 0,0 1 0,-1-1 0,1 0 0,0 1 0,0-1 0,1 2 0,5 2 0,-1 1 0,0 0 0,0 0 0,7 10 0,82 104-1365,-79-102-5461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20.579"/>
    </inkml:context>
    <inkml:brush xml:id="br0">
      <inkml:brushProperty name="width" value="0.05" units="cm"/>
      <inkml:brushProperty name="height" value="0.05" units="cm"/>
    </inkml:brush>
  </inkml:definitions>
  <inkml:trace contextRef="#ctx0" brushRef="#br0">163 694 24575,'-19'-23'0,"17"20"0,0 0 0,0-1 0,-1 1 0,0 0 0,1 0 0,-1 0 0,0 0 0,0 1 0,-1-1 0,1 1 0,-7-4 0,9 6 0,1 0 0,-1 0 0,0 0 0,1 0 0,-1 1 0,1-1 0,-1 0 0,1 0 0,-1 0 0,1 0 0,-1 1 0,1-1 0,-1 0 0,1 0 0,-1 1 0,1-1 0,-1 1 0,1-1 0,-1 0 0,1 1 0,0-1 0,-1 1 0,1-1 0,0 1 0,-1-1 0,1 1 0,0-1 0,0 1 0,-1-1 0,1 1 0,0-1 0,0 1 0,0-1 0,0 1 0,0 1 0,-3 23 0,3-22 0,1 134 0,-1 19 0,0-153 0,0 2 0,0 0 0,-1 1 0,1-1 0,-1 0 0,0-1 0,-1 1 0,1 0 0,-4 7 0,5-12 0,0 0 0,0 0 0,0 1 0,-1-1 0,1 0 0,0 0 0,0 0 0,0 1 0,-1-1 0,1 0 0,0 0 0,0 0 0,-1 0 0,1 0 0,0 0 0,0 0 0,-1 1 0,1-1 0,0 0 0,0 0 0,-1 0 0,1 0 0,0 0 0,0 0 0,-1 0 0,1 0 0,0 0 0,0-1 0,-1 1 0,1 0 0,0 0 0,0 0 0,-1 0 0,1 0 0,0 0 0,0 0 0,-1-1 0,1 1 0,0 0 0,0 0 0,0 0 0,-1 0 0,1-1 0,0 1 0,0 0 0,0 0 0,0-1 0,0 1 0,-1 0 0,1 0 0,0-1 0,0 1 0,0 0 0,0 0 0,0-1 0,0 1 0,0 0 0,0 0 0,0-1 0,-7-18 0,7 19 0,-19-85 0,4 0 0,-5-124 0,16 142 0,7-108 0,0 143 0,1-1 0,2 1 0,1 0 0,2 1 0,17-44 0,-21 65 0,0-1 0,1 0 0,0 1 0,0 0 0,1 1 0,1 0 0,-1 0 0,1 0 0,1 1 0,0 0 0,11-8 0,-15 13 0,0 0 0,1 0 0,0 1 0,-1-1 0,1 1 0,0 0 0,0 1 0,0-1 0,0 1 0,0 0 0,1 1 0,-1 0 0,0 0 0,0 0 0,0 0 0,1 1 0,-1 0 0,0 1 0,0-1 0,0 1 0,-1 0 0,10 5 0,-6-3 0,0 1 0,0 1 0,0 0 0,0 0 0,-1 0 0,0 1 0,-1 1 0,0-1 0,0 1 0,0 0 0,8 14 0,-9-10 0,0 0 0,0 0 0,-2 0 0,1 1 0,-2-1 0,0 1 0,0 0 0,1 18 0,-3-8 0,-1-1 0,-1 1 0,-1 0 0,-1-1 0,-1 1 0,-1-1 0,-1 0 0,-1-1 0,0 1 0,-16 27 0,9-24 0,-1-1 0,-1 0 0,-2-1 0,0-1 0,-39 36 0,11-18 0,-85 58 0,130-98 0,0 0 0,0 1 0,0-1 0,0 1 0,0 0 0,0-1 0,0 1 0,0 0 0,1-1 0,-1 1 0,0 0 0,0 0 0,1 0 0,-1-1 0,1 1 0,-1 0 0,1 0 0,-1 0 0,1 0 0,-1 0 0,1 0 0,0 0 0,-1 3 0,2-3 0,0 0 0,0 0 0,0 0 0,0-1 0,0 1 0,0 0 0,0 0 0,0 0 0,0-1 0,0 1 0,1-1 0,-1 1 0,0-1 0,0 1 0,1-1 0,-1 0 0,0 1 0,0-1 0,2 0 0,30 8 0,-1 1 0,0 2 0,-1 1 0,-1 1 0,0 2 0,0 1 0,39 29 0,0 7 299,42 28-1963,-92-69-5162</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21.032"/>
    </inkml:context>
    <inkml:brush xml:id="br0">
      <inkml:brushProperty name="width" value="0.05" units="cm"/>
      <inkml:brushProperty name="height" value="0.05" units="cm"/>
    </inkml:brush>
  </inkml:definitions>
  <inkml:trace contextRef="#ctx0" brushRef="#br0">300 183 24575,'-1'-17'0,"0"0"0,-2 1 0,0-1 0,-1 1 0,-10-29 0,13 42 0,-1-1 0,1 1 0,-1 0 0,1 0 0,-1 0 0,0 0 0,0 1 0,0-1 0,-1 0 0,1 1 0,-1-1 0,1 1 0,-1 0 0,0 0 0,0 0 0,0 0 0,-5-2 0,4 3 0,-1 0 0,1 0 0,-1 0 0,1 0 0,-1 1 0,0-1 0,1 1 0,-1 0 0,1 1 0,-1-1 0,-8 3 0,4-1 0,-1 1 0,1 1 0,0-1 0,1 1 0,-1 1 0,1 0 0,-1 0 0,1 1 0,1 0 0,-1 0 0,-12 14 0,14-12 0,0 0 0,1 1 0,-1 0 0,2 0 0,-1 0 0,1 1 0,1-1 0,0 1 0,0 0 0,1 0 0,0 0 0,1 0 0,0 1 0,1-1 0,0 0 0,0 0 0,1 1 0,3 11 0,-3-17 0,1-1 0,0 1 0,0-1 0,0 0 0,1 1 0,0-1 0,0 0 0,0-1 0,0 1 0,0 0 0,1-1 0,0 0 0,-1 0 0,1 0 0,0 0 0,1 0 0,-1-1 0,0 0 0,1 0 0,-1 0 0,1-1 0,0 1 0,0-1 0,-1 0 0,1 0 0,8-1 0,-7 1 0,0-1 0,1 0 0,-1 0 0,0-1 0,0 0 0,0 0 0,0-1 0,0 1 0,0-1 0,0-1 0,0 1 0,-1-1 0,1 0 0,-1 0 0,0 0 0,0-1 0,0 0 0,0 0 0,-1 0 0,7-8 0,-6 4 0,0-1 0,0 1 0,0-1 0,-1 0 0,-1 0 0,0-1 0,4-15 0,-2-4 0,1-36 0,-5 51 0,-1 11 0,1 1 0,-1-1 0,0 1 0,1-1 0,-1 1 0,1-1 0,0 1 0,2-5 0,-3 7 0,0 0 0,0-1 0,0 1 0,0 0 0,0 0 0,0 0 0,1 0 0,-1 0 0,0 0 0,0 0 0,0 0 0,0 0 0,0 0 0,0 0 0,1 0 0,-1 0 0,0 0 0,0 0 0,0 0 0,0 0 0,0 0 0,0 0 0,1 0 0,-1 0 0,0 0 0,0 0 0,0 0 0,0 0 0,0 0 0,0 0 0,1 0 0,-1 0 0,0 0 0,0 0 0,0 0 0,0 1 0,0-1 0,0 0 0,0 0 0,0 0 0,0 0 0,1 0 0,-1 0 0,0 0 0,0 0 0,0 1 0,0-1 0,6 16 0,10 53 322,7 23-2009,-16-71-5139</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21.705"/>
    </inkml:context>
    <inkml:brush xml:id="br0">
      <inkml:brushProperty name="width" value="0.05" units="cm"/>
      <inkml:brushProperty name="height" value="0.05" units="cm"/>
    </inkml:brush>
  </inkml:definitions>
  <inkml:trace contextRef="#ctx0" brushRef="#br0">54 160 24575,'-7'-7'0,"1"-1"0,1-1 0,-1 1 0,1-1 0,1 0 0,0 0 0,0 0 0,1-1 0,0 1 0,-2-11 0,5 17 0,-1 0 0,1 1 0,0-1 0,-1 1 0,1-1 0,1 0 0,-1 1 0,0-1 0,0 1 0,1-1 0,0 1 0,-1-1 0,1 1 0,0-1 0,2-3 0,-2 6 0,-1-1 0,1 1 0,-1-1 0,1 1 0,-1-1 0,1 1 0,-1-1 0,1 1 0,-1-1 0,1 1 0,0 0 0,-1-1 0,1 1 0,0 0 0,-1 0 0,1-1 0,0 1 0,0 0 0,-1 0 0,1 0 0,0 0 0,0 0 0,1 0 0,0 1 0,0-1 0,-1 1 0,1-1 0,0 1 0,-1 0 0,1 0 0,-1 0 0,1 0 0,-1 0 0,0 0 0,1 0 0,1 2 0,4 5 0,0 1 0,-1-1 0,0 2 0,0-1 0,0 1 0,-2-1 0,1 1 0,-1 1 0,0-1 0,-1 0 0,2 14 0,2 13 0,3 70 0,-9-91 0,-1-32 0,-1-6 0,5-75 0,-3 87 0,0 0 0,1 0 0,1 0 0,-1 0 0,2 1 0,-1-1 0,9-14 0,-12 23 0,1-1 0,0 1 0,0 0 0,0-1 0,0 1 0,0 0 0,0-1 0,0 1 0,1 0 0,-1 0 0,0 0 0,1 0 0,-1 0 0,1 0 0,-1 0 0,1 1 0,-1-1 0,1 1 0,0-1 0,-1 1 0,1-1 0,0 1 0,2 0 0,-3 0 0,1 0 0,-1 1 0,0-1 0,1 1 0,-1 0 0,0-1 0,0 1 0,1 0 0,-1 0 0,0 0 0,0-1 0,0 1 0,0 0 0,0 1 0,0-1 0,-1 0 0,1 0 0,0 0 0,0 0 0,-1 1 0,1-1 0,-1 0 0,1 1 0,-1-1 0,0 0 0,1 1 0,-1-1 0,0 2 0,2 16 0,-2-15 0,1 0 0,-1 0 0,1 0 0,0-1 0,0 1 0,0 0 0,0 0 0,2 3 0,-2-6 0,-1-1 0,1 1 0,-1 0 0,1-1 0,-1 1 0,1-1 0,-1 1 0,1-1 0,0 1 0,-1-1 0,1 0 0,0 1 0,-1-1 0,1 0 0,0 1 0,-1-1 0,1 0 0,1 0 0,0 0 0,0 0 0,0 0 0,0 0 0,0 0 0,0-1 0,0 1 0,-1-1 0,1 1 0,0-1 0,3-1 0,20-11 0,-12 5 0,1 2 0,1-1 0,25-7 0,-39 14 0,1-1 0,-1 1 0,1 0 0,-1 0 0,1-1 0,-1 1 0,1 0 0,-1 0 0,1 0 0,-1 0 0,1 1 0,-1-1 0,1 0 0,-1 1 0,1-1 0,-1 1 0,0-1 0,1 1 0,-1 0 0,0-1 0,3 3 0,-3-2 0,0 1 0,0-1 0,-1 0 0,1 1 0,0-1 0,-1 1 0,1-1 0,-1 1 0,1-1 0,-1 1 0,0 0 0,1-1 0,-1 1 0,0-1 0,0 1 0,-1 3 0,0 3 0,-1 1 0,0 0 0,-1 0 0,0-1 0,-7 16 0,-15 26 0,37-58 0,8-9 0,55-59-1365,-59 59-5461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27.022"/>
    </inkml:context>
    <inkml:brush xml:id="br0">
      <inkml:brushProperty name="width" value="0.05" units="cm"/>
      <inkml:brushProperty name="height" value="0.05" units="cm"/>
    </inkml:brush>
  </inkml:definitions>
  <inkml:trace contextRef="#ctx0" brushRef="#br0">0 44 24575,'4'0'0,"3"0"0,4 0 0,3 0 0,6 0 0,6-3 0,7-2 0,8-2 0,6 0 0,5 1 0,6-2 0,-8 1-8191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27.536"/>
    </inkml:context>
    <inkml:brush xml:id="br0">
      <inkml:brushProperty name="width" value="0.05" units="cm"/>
      <inkml:brushProperty name="height" value="0.05" units="cm"/>
    </inkml:brush>
  </inkml:definitions>
  <inkml:trace contextRef="#ctx0" brushRef="#br0">125 385 24575,'-7'-1'0,"2"0"0,1 11 0,4-7 0,-31 151 0,23-120 0,-2 0 0,-21 47 0,16-59 0,7-19 0,7-3 0,1 0 0,0-1 0,-1 1 0,1 0 0,-1-1 0,1 1 0,0-1 0,-1 1 0,1-1 0,0 1 0,0-1 0,-1 1 0,1-1 0,0 1 0,0-1 0,0 1 0,0-1 0,-1 1 0,1-1 0,0 1 0,0-2 0,0-12 0,1 0 0,0 0 0,1 0 0,0 0 0,1 0 0,8-23 0,-4 10 0,23-87 0,83-207 0,-103 301 0,19-33 0,-26 48 0,1 0 0,-1 0 0,1 1 0,0-1 0,1 1 0,-1 0 0,1 0 0,-1 0 0,1 1 0,0-1 0,7-2 0,-11 6 0,1-1 0,-1 0 0,1 1 0,-1 0 0,1-1 0,0 1 0,-1 0 0,1 0 0,0 0 0,-1 0 0,1 0 0,-1 0 0,1 0 0,0 0 0,-1 1 0,1-1 0,-1 1 0,1-1 0,-1 1 0,3 1 0,-1 0 0,-1 0 0,1 0 0,-1 0 0,1 1 0,-1-1 0,0 1 0,0-1 0,0 1 0,3 5 0,1 5 0,0 0 0,-1 0 0,5 23 0,-9-33 0,35 206 0,-23-113 0,16 75-1365,-19-127-5461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27.727"/>
    </inkml:context>
    <inkml:brush xml:id="br0">
      <inkml:brushProperty name="width" value="0.05" units="cm"/>
      <inkml:brushProperty name="height" value="0.05" units="cm"/>
    </inkml:brush>
  </inkml:definitions>
  <inkml:trace contextRef="#ctx0" brushRef="#br0">9 128 24575,'0'-3'0,"-3"-4"0,-1-5 0,3 1 0,5-2 0,8-1 0,8 1 0,7 1 0,9 1 0,7 3 0,5 0 0,5 1 0,-1 2 0,-9 1-8191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28.039"/>
    </inkml:context>
    <inkml:brush xml:id="br0">
      <inkml:brushProperty name="width" value="0.05" units="cm"/>
      <inkml:brushProperty name="height" value="0.05" units="cm"/>
    </inkml:brush>
  </inkml:definitions>
  <inkml:trace contextRef="#ctx0" brushRef="#br0">431 114 24575,'-1'-3'0,"1"1"0,-1-1 0,0 0 0,0 0 0,0 1 0,0-1 0,-1 0 0,1 1 0,-1-1 0,1 1 0,-3-3 0,-23-24 0,20 23 0,-1 0 0,0 1 0,0 0 0,0 1 0,-1-1 0,0 2 0,0-1 0,0 1 0,0 1 0,0-1 0,0 2 0,-1-1 0,1 1 0,-19 1 0,18 0 0,0 0 0,0 1 0,0 0 0,0 1 0,0 0 0,0 1 0,0 0 0,1 0 0,-1 1 0,1 1 0,0-1 0,0 1 0,-13 11 0,13-8 0,1 1 0,0 0 0,0 0 0,1 1 0,1 0 0,0 0 0,0 0 0,1 1 0,0 0 0,-7 22 0,10-23 0,-1-1 0,1 1 0,1-1 0,0 1 0,0 0 0,1-1 0,0 1 0,1 0 0,0 0 0,0-1 0,1 1 0,1-1 0,5 18 0,-5-22 22,1 1-1,-1-1 0,1 1 1,-1-1-1,2 0 0,-1-1 1,0 1-1,1-1 0,0 0 1,0 0-1,0 0 0,1-1 1,-1 0-1,1 0 0,9 4 1,0-2-364,1 0 1,1 0 0,-1-2-1,27 3 1,8-2-6485</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28.296"/>
    </inkml:context>
    <inkml:brush xml:id="br0">
      <inkml:brushProperty name="width" value="0.05" units="cm"/>
      <inkml:brushProperty name="height" value="0.05" units="cm"/>
    </inkml:brush>
  </inkml:definitions>
  <inkml:trace contextRef="#ctx0" brushRef="#br0">294 69 24575,'-3'-1'0,"1"0"0,-1 0 0,1 0 0,-1 0 0,1-1 0,-1 1 0,1-1 0,-1 1 0,1-1 0,0 0 0,0 0 0,0 0 0,-2-3 0,-8-6 0,7 7 0,-1 0 0,1 1 0,0-1 0,-1 1 0,0 1 0,0-1 0,0 1 0,0 0 0,0 0 0,0 1 0,-12-2 0,14 3 0,-1 0 0,0 1 0,1-1 0,-1 1 0,1 0 0,-1 0 0,1 1 0,-1-1 0,1 1 0,0 0 0,0 0 0,0 1 0,0-1 0,0 1 0,0 0 0,-5 5 0,0 1 0,1 0 0,0 1 0,0 0 0,1 0 0,0 1 0,1-1 0,0 2 0,1-1 0,0 0 0,1 1 0,0 0 0,-3 21 0,5-26 0,2-1 0,-1 0 0,1 0 0,0 0 0,0 1 0,0-1 0,1 0 0,0 0 0,0 0 0,1 0 0,0 0 0,0 0 0,0 0 0,1 0 0,0-1 0,0 1 0,0-1 0,1 0 0,-1 0 0,1 0 0,1 0 0,-1-1 0,1 0 0,-1 0 0,1 0 0,10 6 0,-3-4-170,1-1-1,0 0 0,0 0 1,0-1-1,0-1 0,1 0 1,14 1-1,13-1-6655</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29.380"/>
    </inkml:context>
    <inkml:brush xml:id="br0">
      <inkml:brushProperty name="width" value="0.05" units="cm"/>
      <inkml:brushProperty name="height" value="0.05" units="cm"/>
    </inkml:brush>
  </inkml:definitions>
  <inkml:trace contextRef="#ctx0" brushRef="#br0">134 285 24575,'-29'-1'0,"18"1"0,0-1 0,1 1 0,-1 1 0,0 0 0,-11 3 0,13 1 0,15 0 0,21 2 0,-23-6 0,21 5 0,0-2 0,0 0 0,26-1 0,-44-2 0,-1-1 0,1 0 0,-1-1 0,1 1 0,-1-2 0,1 1 0,-1 0 0,0-1 0,0 0 0,1-1 0,-1 1 0,-1-1 0,1-1 0,0 1 0,-1-1 0,0 0 0,6-5 0,-8 6 0,0-1 0,-1 0 0,1 1 0,-1-1 0,0 0 0,0 0 0,0-1 0,-1 1 0,1 0 0,-1-1 0,0 1 0,0 0 0,-1-1 0,1 1 0,-1-1 0,0 0 0,0 1 0,-1-1 0,1 1 0,-1 0 0,0-1 0,0 1 0,-1-1 0,1 1 0,-1 0 0,0 0 0,-3-5 0,2 4 0,0-1 0,-1 1 0,0 0 0,0 0 0,0 0 0,0 0 0,-1 1 0,0 0 0,0 0 0,0 0 0,0 0 0,-1 1 0,1 0 0,-1 0 0,0 1 0,0-1 0,0 1 0,-10-2 0,10 4 0,-1-1 0,1 1 0,0 0 0,-1 0 0,1 1 0,0 0 0,0 0 0,-1 0 0,1 1 0,0 0 0,0 0 0,1 1 0,-1 0 0,-7 4 0,5-2 0,1 1 0,0 0 0,0 0 0,0 1 0,1 0 0,0 0 0,0 0 0,1 1 0,-6 10 0,5-8 0,1 1 0,0-1 0,1 1 0,0 0 0,1 0 0,0 0 0,1 1 0,0-1 0,1 1 0,0-1 0,1 1 0,0 0 0,1-1 0,0 1 0,1-1 0,4 14 0,-4-18 0,0-1 0,1 0 0,0 0 0,1 0 0,-1-1 0,1 1 0,0-1 0,0 0 0,1 0 0,0 0 0,0 0 0,7 4 0,-4-3 0,0-1 0,0-1 0,1 1 0,0-2 0,0 1 0,0-1 0,18 4 0,-8-5 0,-1 0 0,0-1 0,1-1 0,-1 0 0,1-1 0,-1-2 0,0 1 0,28-9 0,-23 3 0,-1 0 0,0-1 0,0-1 0,-1-2 0,0 0 0,-1-1 0,0 0 0,-1-2 0,24-23 0,-34 29 0,-1-1 0,0 1 0,0-1 0,0-1 0,-2 1 0,1-1 0,-1 0 0,-1-1 0,0 0 0,-1 0 0,0 0 0,0 0 0,-2 0 0,1-1 0,-2 1 0,0-1 0,0 0 0,-1 1 0,-2-19 0,0 20 0,0 1 0,-1 0 0,-7-19 0,9 26 0,0 0 0,0 0 0,0 1 0,-1-1 0,1 1 0,-1-1 0,0 1 0,1-1 0,-1 1 0,0 0 0,-1 0 0,1 0 0,0 0 0,-1 1 0,1-1 0,-1 0 0,1 1 0,-4-2 0,5 3 0,0 0 0,-1 0 0,1-1 0,0 1 0,0 0 0,0 0 0,0 0 0,-1 1 0,1-1 0,0 0 0,0 0 0,0 1 0,0-1 0,0 0 0,0 1 0,0-1 0,0 1 0,0-1 0,0 1 0,0 0 0,0-1 0,0 1 0,0 0 0,0 0 0,1 0 0,-1 0 0,0 0 0,1 0 0,-1 0 0,0 0 0,1 0 0,-1 0 0,1 0 0,0 0 0,-1 0 0,1 0 0,0 0 0,0 0 0,-1 1 0,1 1 0,0 2 0,-1 1 0,1-1 0,0 1 0,0-1 0,0 1 0,1-1 0,1 8 0,1-5 0,-1 0 0,2-1 0,-1 1 0,1-1 0,0 1 0,1-1 0,0 0 0,8 9 0,6 4 0,28 23 0,-30-30 0,-2 2 0,1 0 0,14 20 0,-25-29 0,-2-1 0,1 1 0,-1 0 0,0 0 0,0 1 0,0-1 0,-1 1 0,0-1 0,-1 1 0,1 0 0,-1 0 0,0-1 0,-1 1 0,0 7 0,0-9 0,-1-1 0,0 0 0,0 1 0,0-1 0,-1 0 0,1 0 0,-1 0 0,0 0 0,0 0 0,-1 0 0,1-1 0,-1 1 0,1-1 0,-1 1 0,0-1 0,-4 3 0,4-4 0,1 1 0,-1-1 0,0 0 0,0-1 0,1 1 0,-1 0 0,-1-1 0,1 0 0,0 1 0,0-1 0,0 0 0,-1-1 0,1 1 0,0-1 0,-1 1 0,1-1 0,0 0 0,-1 0 0,1-1 0,0 1 0,-5-2 0,6 2 0,1 0 0,0-1 0,0 1 0,0 0 0,0-1 0,0 1 0,-1-1 0,1 0 0,0 1 0,0-1 0,1 0 0,-1 0 0,0 0 0,0 1 0,0-1 0,0 0 0,1 0 0,-1 0 0,0 0 0,1 0 0,-1-1 0,1 1 0,-1 0 0,1 0 0,0 0 0,-1 0 0,1-1 0,0 1 0,0 0 0,0 0 0,0 0 0,0-1 0,0 1 0,0 0 0,0 0 0,1 0 0,-1-1 0,0 1 0,1 0 0,-1 0 0,1 0 0,-1 0 0,1 0 0,-1 0 0,2-2 0,3-4 0,-1-1 0,1 1 0,1 1 0,-1-1 0,8-5 0,23-21 0,3 1 0,63-40 0,94-42 0,-165 96 0,-3 4 0,28-17 0,-52 29 0,0-1 0,0 0 0,0 0 0,0-1 0,0 1 0,-1-1 0,0 0 0,1 0 0,1-4 0,-4 7 0,-1 1 0,0-1 0,1 0 0,-1 0 0,0 1 0,1-1 0,-1 0 0,0 0 0,0 0 0,0 1 0,0-1 0,0 0 0,0 0 0,0 0 0,0 1 0,0-1 0,0 0 0,-1 0 0,1 0 0,0 1 0,0-1 0,-1 0 0,1 0 0,-1 1 0,1-1 0,0 0 0,-1 1 0,1-1 0,-1 0 0,0 1 0,1-1 0,-1 1 0,1-1 0,-1 1 0,0-1 0,0 1 0,1 0 0,-1-1 0,0 1 0,1 0 0,-1-1 0,0 1 0,0 0 0,-1 0 0,-3-2 0,-1 0 0,0 1 0,0 0 0,-11 0 0,4 1 0,0 1 0,0 0 0,1 1 0,-1 0 0,0 1 0,1 1 0,-1 0 0,-17 8 0,26-10 0,0 0 0,0 1 0,0-1 0,0 1 0,0 0 0,1 0 0,-1 1 0,1-1 0,0 1 0,0-1 0,-4 8 0,5-8 0,1 0 0,0 0 0,0 0 0,0 0 0,0 0 0,1 1 0,-1-1 0,1 0 0,0 0 0,0 1 0,0-1 0,0 0 0,0 1 0,1-1 0,0 0 0,-1 0 0,1 1 0,2 3 0,2 4 0,0-1 0,1 0 0,0-1 0,0 0 0,1 0 0,0 0 0,0 0 0,17 13 0,7 3 0,40 25 0,-36-26 0,-32-22 0,9 6 0,0 1 0,-1-1 0,-1 2 0,10 10 0,-18-19 0,0 1 0,-1 0 0,1 0 0,-1 0 0,0 0 0,1 0 0,-1 0 0,0 0 0,0 0 0,0 0 0,0 1 0,-1-1 0,1 0 0,-1 1 0,1-1 0,-1 0 0,0 1 0,0-1 0,0 0 0,0 1 0,0-1 0,0 1 0,-1-1 0,1 0 0,-1 1 0,0-1 0,0 0 0,0 0 0,0 0 0,0 1 0,-2 1 0,-1 1 23,-1 0 0,-1 0 0,1 0-1,-1-1 1,1 0 0,-1 0 0,-1-1-1,1 1 1,0-1 0,-1-1 0,1 1-1,-1-1 1,0 0 0,-10 1 0,4-1-267,-1 0 0,1-1 0,0-1 0,-1 0 1,1 0-1,-24-5 0,18 0-6582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12.472"/>
    </inkml:context>
    <inkml:brush xml:id="br0">
      <inkml:brushProperty name="width" value="0.05" units="cm"/>
      <inkml:brushProperty name="height" value="0.05" units="cm"/>
    </inkml:brush>
  </inkml:definitions>
  <inkml:trace contextRef="#ctx0" brushRef="#br0">134 31 24575,'-3'-3'0,"0"0"0,0 1 0,0-1 0,-1 0 0,1 1 0,-1 0 0,1 0 0,-1 0 0,0 0 0,0 1 0,0-1 0,0 1 0,0 0 0,-7-1 0,8 2 0,1 0 0,0 0 0,-1 0 0,1 1 0,0-1 0,-1 1 0,1-1 0,0 1 0,0 0 0,0-1 0,0 1 0,-1 0 0,1 1 0,1-1 0,-1 0 0,0 0 0,0 1 0,0-1 0,1 1 0,-1 0 0,0 0 0,1-1 0,0 1 0,-1 0 0,1 0 0,0 0 0,-1 4 0,-2 6 0,0 0 0,1 0 0,0 1 0,1-1 0,1 1 0,0-1 0,1 1 0,0 0 0,1-1 0,0 1 0,1 0 0,0-1 0,6 17 0,-7-26 0,0 0 0,1 1 0,-1-1 0,1 0 0,0 0 0,0 0 0,0 0 0,0 0 0,1 0 0,-1 0 0,1-1 0,-1 0 0,1 1 0,0-1 0,0 0 0,0 0 0,0 0 0,0-1 0,1 1 0,4 1 0,-4-2 0,-1-1 0,1 0 0,0 0 0,-1 0 0,1 0 0,0 0 0,-1-1 0,1 1 0,-1-1 0,1 0 0,-1 0 0,1-1 0,-1 1 0,0-1 0,0 1 0,1-1 0,-1 0 0,-1 0 0,1-1 0,4-3 0,-2 1 22,-1 0-1,1 0 0,-1-1 1,-1 0-1,1 1 0,-1-1 1,0-1-1,0 1 0,0 0 1,-1-1-1,0 1 0,-1-1 1,1 0-1,-1 0 0,0-11 1,0 13-83,-1 1 0,0 0 0,0 0 0,-1 0 0,1 0 0,-1 0 0,0 0 0,0 0 0,0 0 0,-1 0 0,1 1 0,-1-1 0,0 0 0,0 1 0,0-1 0,0 1 0,-1 0 0,0-1 1,1 1-1,-1 1 0,0-1 0,0 0 0,-1 1 0,1-1 0,0 1 0,-1 0 0,-5-2 0,-5-1-6765</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29.651"/>
    </inkml:context>
    <inkml:brush xml:id="br0">
      <inkml:brushProperty name="width" value="0.05" units="cm"/>
      <inkml:brushProperty name="height" value="0.05" units="cm"/>
    </inkml:brush>
  </inkml:definitions>
  <inkml:trace contextRef="#ctx0" brushRef="#br0">44 43 24575,'-14'-18'0,"12"16"0,1-1 0,-1 0 0,0 1 0,0 0 0,-1-1 0,1 1 0,0 0 0,-6-4 0,8 6 0,0 0 0,0 0 0,0 0 0,-1 0 0,1 0 0,0 0 0,0 0 0,0 0 0,0 0 0,-1 0 0,1 0 0,0 0 0,0 0 0,0 0 0,0 0 0,0 0 0,0 1 0,-1-1 0,1 0 0,0 0 0,0 0 0,0 0 0,0 0 0,0 0 0,0 0 0,-1 0 0,1 0 0,0 1 0,0-1 0,0 0 0,0 0 0,0 0 0,0 0 0,0 0 0,0 1 0,0-1 0,0 0 0,0 0 0,0 0 0,0 0 0,0 0 0,0 1 0,-2 11 0,3 12 0,39 306 0,-40-325 3,22 160-1371,-16-137-5458</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30.389"/>
    </inkml:context>
    <inkml:brush xml:id="br0">
      <inkml:brushProperty name="width" value="0.05" units="cm"/>
      <inkml:brushProperty name="height" value="0.05" units="cm"/>
    </inkml:brush>
  </inkml:definitions>
  <inkml:trace contextRef="#ctx0" brushRef="#br0">103 433 24575,'-3'-6'0,"-1"0"0,0 0 0,-9-10 0,-7-9 0,13 15 0,-1-2 0,0 0 0,1 0 0,0-1 0,1 0 0,-6-19 0,11 30 0,1-1 0,-1 1 0,1-1 0,-1 0 0,1 1 0,0-1 0,0 0 0,0 1 0,0-1 0,0 0 0,1 1 0,-1-1 0,1 1 0,0-1 0,0 1 0,0-1 0,0 1 0,0-1 0,0 1 0,1 0 0,-1 0 0,1-1 0,0 1 0,-1 0 0,1 1 0,0-1 0,0 0 0,0 0 0,1 1 0,-1-1 0,0 1 0,0 0 0,1 0 0,-1 0 0,1 0 0,2-1 0,22-6 0,0 1 0,0 1 0,0 1 0,38-1 0,32-6 0,-91 11 0,-1 0 0,0 0 0,0 0 0,0-1 0,1 0 0,-2 0 0,1-1 0,0 1 0,0-1 0,-1 0 0,8-6 0,-10 7 0,0-1 0,0 1 0,-1 0 0,1 0 0,-1-1 0,0 1 0,0-1 0,0 1 0,0-1 0,0 0 0,0 1 0,-1-1 0,1 0 0,-1 0 0,0 1 0,1-1 0,-1 0 0,-1 0 0,1 1 0,0-1 0,-1 0 0,1 0 0,-1 1 0,-2-5 0,2 3 0,0 1 0,0-1 0,0 0 0,-1 0 0,1 1 0,-1-1 0,0 0 0,0 1 0,0 0 0,-1-1 0,-2-2 0,4 6 0,1 0 0,0-1 0,0 1 0,0 0 0,0 0 0,0 0 0,0 0 0,0 0 0,0 0 0,0 0 0,-1 0 0,1 0 0,0 0 0,0 0 0,0 0 0,0 0 0,0 0 0,0 0 0,0 0 0,-1 0 0,1 0 0,0 0 0,0 0 0,0 0 0,0 0 0,0 0 0,0 0 0,0 0 0,-1 0 0,1 0 0,0 0 0,0 0 0,0 0 0,0 1 0,0-1 0,0 0 0,0 0 0,0 0 0,0 0 0,0 0 0,0 0 0,-1 0 0,1 0 0,0 0 0,0 1 0,0-1 0,0 0 0,0 0 0,0 0 0,-1 10 0,2 12 0,-1-20 0,9 241 0,-5-61 0,-4-180 0,0 0 0,0-1 0,0 1 0,0 0 0,0-1 0,1 1 0,-1 0 0,1-1 0,-1 1 0,1-1 0,1 3 0,-2-4 0,0 0 0,0 0 0,1 1 0,-1-1 0,0 0 0,0 0 0,1 0 0,-1 0 0,0 0 0,1 0 0,-1 0 0,0 0 0,0 0 0,1 0 0,-1 0 0,0 0 0,0 0 0,1 0 0,-1 0 0,0 0 0,0 0 0,1 0 0,-1-1 0,0 1 0,0 0 0,1 0 0,-1 0 0,0 0 0,0-1 0,1 1 0,-1 0 0,0 0 0,0 0 0,0-1 0,0 1 0,1 0 0,-1 0 0,0-1 0,20-36 0,-17 31 0,21-45 0,-12 22 0,1 1 0,1 1 0,2 0 0,0 1 0,28-31 0,-42 54 0,1 0 0,0 0 0,0 0 0,0 1 0,1-1 0,-1 1 0,0 0 0,1 0 0,4-1 0,-7 2 0,1 1 0,-1 0 0,1-1 0,-1 1 0,1 0 0,-1 0 0,0 0 0,1 0 0,-1 0 0,1 0 0,-1 1 0,0-1 0,1 0 0,-1 1 0,0-1 0,1 1 0,-1-1 0,0 1 0,1 0 0,-1 0 0,0-1 0,0 1 0,0 0 0,0 0 0,0 0 0,0 0 0,0 0 0,1 2 0,4 7 0,-1 0 0,0 0 0,0 0 0,-1 0 0,0 1 0,-1 0 0,0 0 0,2 21 0,-2-13 0,11 36 0,-12-49 0,1 0 0,-1-1 0,1 1 0,0-1 0,0 0 0,1 0 0,0 0 0,0 0 0,0 0 0,5 4 0,-6-7 0,1 1 0,-1-1 0,0 0 0,1 0 0,0 0 0,-1-1 0,1 1 0,0-1 0,0 0 0,0 0 0,0 0 0,-1 0 0,1-1 0,5 0 0,-2 0 0,0 0 0,0-1 0,0 0 0,0-1 0,0 0 0,-1 0 0,13-5 0,-10 3 0,1-1 0,-1-1 0,0 0 0,0 0 0,0-1 0,-1 0 0,0 0 0,-1-1 0,1 0 0,9-13 0,-14 15 0,0 0 0,0-1 0,0 1 0,-1 0 0,0-1 0,0 0 0,0 1 0,-1-1 0,0 0 0,0 0 0,-1 0 0,0 0 0,-1-12 0,0 15 0,0-1 0,0 1 0,0 0 0,0 0 0,-1 0 0,1 0 0,-1 0 0,0 0 0,-1 0 0,1 0 0,0 1 0,-1-1 0,0 1 0,0 0 0,0 0 0,0 0 0,-1 0 0,1 0 0,-1 1 0,0-1 0,1 1 0,-8-3 0,9 4 0,0 1 0,0-1 0,0 0 0,0 1 0,0-1 0,0 1 0,0 0 0,0 0 0,0 0 0,0 0 0,0 0 0,0 0 0,0 0 0,0 1 0,0-1 0,0 1 0,0-1 0,0 1 0,0 0 0,0 0 0,0 0 0,0 0 0,1 0 0,-1 0 0,0 1 0,1-1 0,-1 0 0,1 1 0,0-1 0,-1 1 0,1 0 0,0-1 0,0 1 0,0 0 0,0 0 0,0 0 0,-1 2 0,0 3 0,-1-1 0,1 1 0,1 0 0,-1 0 0,1 0 0,0 0 0,1 0 0,-1 0 0,2 13 0,1-11 29,0-1-1,0 0 1,0 0-1,1-1 0,1 1 1,-1-1-1,1 1 1,0-1-1,1 0 1,0 0-1,10 11 1,-5-8-273,-1-1 0,1-1 0,0 0 0,1 0 1,0-1-1,21 11 0,5-3-6582</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31.375"/>
    </inkml:context>
    <inkml:brush xml:id="br0">
      <inkml:brushProperty name="width" value="0.05" units="cm"/>
      <inkml:brushProperty name="height" value="0.05" units="cm"/>
    </inkml:brush>
  </inkml:definitions>
  <inkml:trace contextRef="#ctx0" brushRef="#br0">348 275 24575,'1'-11'0,"0"0"0,0 0 0,5-14 0,-4 17 0,0 0 0,0 0 0,-1 0 0,0 0 0,-1 0 0,0-1 0,0 1 0,-2-9 0,0 8 0,0 1 0,-1 0 0,0-1 0,0 1 0,-1 0 0,0 1 0,0-1 0,-1 1 0,0-1 0,0 1 0,-9-8 0,11 12 0,0 0 0,0 0 0,0 1 0,-1-1 0,0 1 0,1-1 0,-1 1 0,0 0 0,0 0 0,0 1 0,0-1 0,-1 1 0,1 0 0,0 0 0,-1 1 0,1-1 0,0 1 0,-1 0 0,1 0 0,0 0 0,-1 1 0,1-1 0,0 1 0,-5 1 0,-2 3 0,0 0 0,0 1 0,1-1 0,0 2 0,0 0 0,0 0 0,1 1 0,0 0 0,1 0 0,0 1 0,-9 12 0,5-5 0,1 0 0,0 1 0,2 1 0,0-1 0,1 2 0,-6 18 0,12-34 0,1 1 0,0-1 0,1 1 0,-1-1 0,0 1 0,1-1 0,0 1 0,0 0 0,0-1 0,0 1 0,1-1 0,-1 1 0,1 0 0,0-1 0,2 6 0,-1-6 0,-1-1 0,1 1 0,1 0 0,-1-1 0,0 1 0,1-1 0,-1 0 0,1 0 0,-1 0 0,1 0 0,0 0 0,0-1 0,0 1 0,0-1 0,0 0 0,0 1 0,4-1 0,0 1 0,1 0 0,0-1 0,-1 0 0,1-1 0,0 1 0,0-2 0,-1 1 0,1-1 0,0 0 0,-1 0 0,1-1 0,0 0 0,-1-1 0,0 0 0,0 0 0,0 0 0,0-1 0,0 0 0,10-8 0,-7 4 0,-1 0 0,0 0 0,0-1 0,-1 0 0,-1 0 0,1-1 0,-1 0 0,-1 0 0,0-1 0,0 0 0,7-22 0,3-36 0,-17 98 0,1-1 0,1 1 0,2-1 0,9 43 0,-10-62 0,1 0 0,0 0 0,1-1 0,0 1 0,0-1 0,1 1 0,0-1 0,0-1 0,1 1 0,0-1 0,0 0 0,1 0 0,0-1 0,0 0 0,10 6 0,-11-8 0,1 0 0,-1-1 0,1 0 0,-1 0 0,1-1 0,0 1 0,0-1 0,0-1 0,0 0 0,0 0 0,1 0 0,-1-1 0,0 0 0,0 0 0,1-1 0,-1 0 0,0 0 0,0-1 0,0 0 0,10-4 0,-12 4 0,0 0 0,0-1 0,0 0 0,0 0 0,-1 0 0,1-1 0,-1 1 0,0-1 0,0 0 0,0 0 0,-1-1 0,1 1 0,3-7 0,-3 4 0,-1-1 0,0 1 0,0-1 0,-1 0 0,1 0 0,-2 0 0,1 0 0,0-12 0,-2 6 0,0 0 0,-1 0 0,0 1 0,-1-1 0,0 0 0,-2 0 0,1 1 0,-2-1 0,0 1 0,-8-15 0,13 27 0,0 0 0,0 1 0,-1-1 0,1 1 0,0-1 0,-1 0 0,1 1 0,0-1 0,-1 1 0,1-1 0,-1 1 0,1-1 0,-1 1 0,1 0 0,-1-1 0,1 1 0,-1 0 0,1-1 0,-1 1 0,1 0 0,-2-1 0,1 1 0,1 1 0,0-1 0,-1 0 0,1 0 0,0 1 0,-1-1 0,1 0 0,0 1 0,-1-1 0,1 0 0,0 1 0,0-1 0,-1 1 0,1-1 0,0 0 0,0 1 0,0-1 0,-1 1 0,1-1 0,0 1 0,0 0 0,-4 33 0,4-34 0,10 258 0,0-57 0,-10-160 0,-20-339 0,12 223 0,5 45 0,1 1 0,3-38 0,-1 60 0,1-1 0,0 1 0,0 0 0,1-1 0,0 1 0,0 0 0,1 0 0,-1 1 0,2-1 0,-1 0 0,1 1 0,0 0 0,0 0 0,10-11 0,-12 15 0,1 0 0,-1 0 0,1 0 0,0 0 0,0 0 0,0 1 0,0-1 0,0 1 0,0 0 0,1 0 0,-1 0 0,0 0 0,0 0 0,1 1 0,-1 0 0,1-1 0,-1 1 0,0 0 0,1 1 0,-1-1 0,0 1 0,1-1 0,-1 1 0,0 0 0,1 0 0,-1 1 0,0-1 0,0 1 0,0-1 0,0 1 0,-1 0 0,6 4 0,-3-2 0,1 1 0,-1 0 0,0 0 0,-1 1 0,1-1 0,-1 1 0,0 0 0,-1 0 0,1 1 0,-1-1 0,-1 0 0,1 1 0,-1 0 0,3 11 0,-5-11 0,1 1 0,-1-1 0,-1 0 0,1 0 0,-1 0 0,-1 0 0,1 0 0,-1 0 0,0 0 0,0 0 0,-1 0 0,0-1 0,-1 1 0,1-1 0,-9 11 0,4-7 0,0-1 0,0 0 0,-1-1 0,0 0 0,-1 0 0,0-1 0,0 0 0,-17 8 0,6-7-1365,5-4-5461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31.816"/>
    </inkml:context>
    <inkml:brush xml:id="br0">
      <inkml:brushProperty name="width" value="0.05" units="cm"/>
      <inkml:brushProperty name="height" value="0.05" units="cm"/>
    </inkml:brush>
  </inkml:definitions>
  <inkml:trace contextRef="#ctx0" brushRef="#br0">1 183 24575,'1'0'0,"0"0"0,-1 1 0,1-1 0,0 0 0,0 1 0,-1-1 0,1 1 0,0-1 0,0 1 0,-1-1 0,1 1 0,-1 0 0,1-1 0,0 1 0,-1 0 0,1-1 0,-1 1 0,0 0 0,1 0 0,-1-1 0,0 1 0,1 0 0,-1 0 0,0 0 0,0 0 0,0 0 0,1 1 0,2 29 0,-3-28 0,0 180 0,1 24 0,4-187 0,0-16 0,-1-12 0,-3-3 0,0 0 0,-1 0 0,0 0 0,-1 1 0,0-1 0,-1 0 0,-5-17 0,-1-11 0,1-8 0,1-2 0,2-80 0,5 110 0,0 1 0,2-1 0,0 1 0,1 0 0,0 0 0,2 0 0,0 1 0,1-1 0,1 1 0,10-16 0,-15 28 0,0 0 0,1 0 0,0 0 0,0 1 0,0 0 0,0 0 0,1 0 0,-1 0 0,1 1 0,0-1 0,0 1 0,10-4 0,-12 6 0,0 0 0,0 1 0,0-1 0,0 1 0,0-1 0,0 1 0,0 0 0,0 0 0,0 1 0,0-1 0,0 1 0,0-1 0,0 1 0,0 0 0,0 0 0,-1 0 0,1 1 0,0-1 0,-1 0 0,1 1 0,-1 0 0,1 0 0,-1 0 0,0 0 0,0 0 0,3 3 0,2 3 0,-1 0 0,-1 1 0,1-1 0,-2 1 0,1 0 0,-1 0 0,0 0 0,-1 1 0,0-1 0,0 1 0,-1 0 0,-1-1 0,0 1 0,0 0 0,-1 12 0,0-16 0,0 1 0,-1-1 0,1 1 0,-2-1 0,1 1 0,-1-1 0,0 0 0,0 0 0,0 0 0,-1 0 0,0 0 0,0 0 0,-1-1 0,0 1 0,0-1 0,0 0 0,0 0 0,-1-1 0,0 1 0,0-1 0,0 0 0,0 0 0,-1-1 0,-5 4 0,-35 8-1365,0-5-5461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0:40.501"/>
    </inkml:context>
    <inkml:brush xml:id="br0">
      <inkml:brushProperty name="width" value="0.05" units="cm"/>
      <inkml:brushProperty name="height" value="0.05" units="cm"/>
    </inkml:brush>
  </inkml:definitions>
  <inkml:trace contextRef="#ctx0" brushRef="#br0">415 199 24575,'8'-31'0,"-1"8"0,-6 18 0,0 0 0,-1 0 0,1 0 0,-1 0 0,-1 0 0,1-1 0,0 1 0,-1 0 0,0 0 0,-1 0 0,1 0 0,-1 1 0,0-1 0,0 0 0,-4-6 0,3 6 0,-1 1 0,0 0 0,0 0 0,0 0 0,0 1 0,-1-1 0,1 1 0,-1 0 0,0 0 0,0 1 0,0-1 0,0 1 0,0 0 0,-7-1 0,-2 0 0,0 0 0,1 1 0,-1 1 0,0 0 0,0 1 0,1 1 0,-1 0 0,0 1 0,0 0 0,-17 6 0,19-5 0,-1 1 0,1 1 0,0 0 0,1 0 0,-1 1 0,1 1 0,0 0 0,0 1 0,1 0 0,0 0 0,-10 11 0,18-15 0,-1-1 0,0 1 0,1 0 0,-1-1 0,1 1 0,0 0 0,0 0 0,1 0 0,-1 1 0,1-1 0,0 0 0,0 1 0,0-1 0,1 0 0,0 1 0,-1-1 0,2 1 0,-1-1 0,0 1 0,1-1 0,0 0 0,0 1 0,0-1 0,1 0 0,-1 0 0,1 0 0,0 0 0,4 6 0,3 4 0,1 0 0,1-1 0,0 0 0,1-1 0,0 0 0,18 13 0,57 39 0,101 56 0,-61-42 0,-116-71 0,59 42 0,-63-44 0,-1 1 0,0 0 0,0 0 0,-1 0 0,1 0 0,-2 1 0,9 14 0,-11-18 0,-1-1 0,0 0 0,0 1 0,0 0 0,-1-1 0,1 1 0,-1-1 0,1 1 0,-1 0 0,0-1 0,0 1 0,0 0 0,0-1 0,0 1 0,-1 0 0,1-1 0,-1 1 0,0-1 0,0 1 0,-1 3 0,-1-3 0,1 1 0,-1-1 0,1 0 0,-1 1 0,0-1 0,-1 0 0,1-1 0,0 1 0,-1-1 0,0 1 0,-5 2 0,-7 2 0,1-1 0,-1-1 0,0 0 0,0-2 0,-24 4 0,6-3 0,-1-1 0,1-2 0,-39-4 0,58 2 0,1-1 0,0-1 0,0 0 0,0-1 0,0 0 0,0-1 0,1 0 0,-1-1 0,2-1 0,-15-9 0,24 13 18,-1 1 0,0-1 0,1 0 0,0-1 0,-1 1 0,1 0 0,1-1 0,-1 0 0,0 0 0,1 0 0,0 0 0,0 0 0,0 0 0,0 0 0,1-1 0,0 1 0,-1-1 0,1-7 0,1 7-125,0-1 0,0 1 1,1-1-1,0 1 0,0 0 1,1 0-1,-1-1 0,1 1 1,0 0-1,1 1 0,-1-1 1,1 0-1,0 1 0,0-1 1,5-5-1,8-7-6719</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0:41.053"/>
    </inkml:context>
    <inkml:brush xml:id="br0">
      <inkml:brushProperty name="width" value="0.05" units="cm"/>
      <inkml:brushProperty name="height" value="0.05" units="cm"/>
    </inkml:brush>
  </inkml:definitions>
  <inkml:trace contextRef="#ctx0" brushRef="#br0">447 329 24575,'3'-5'0,"-1"0"0,1-1 0,-1 1 0,0-1 0,-1 0 0,1 1 0,-1-1 0,0 0 0,-1 0 0,1 0 0,-1 0 0,0 0 0,-1 0 0,1 0 0,-1 1 0,-1-1 0,1 0 0,-1 0 0,0 1 0,0-1 0,0 1 0,-1-1 0,0 1 0,0 0 0,0 0 0,-1 0 0,1 1 0,-1-1 0,0 1 0,-1 0 0,-8-6 0,-9-8 0,-1 1 0,0 0 0,-1 3 0,-1 0 0,0 1 0,-1 1 0,-1 1 0,0 2 0,0 1 0,-42-7 0,64 14 0,1 0 0,-1 1 0,0 0 0,0 0 0,1 0 0,-1 1 0,0-1 0,1 1 0,-1 0 0,-8 4 0,11-4 0,0 0 0,0 0 0,0 0 0,0 1 0,1-1 0,-1 1 0,1-1 0,-1 1 0,1-1 0,-1 1 0,1 0 0,0 0 0,0 0 0,0-1 0,0 1 0,0 0 0,0 0 0,1 1 0,-1-1 0,1 0 0,-1 0 0,1 0 0,0 0 0,0 0 0,0 5 0,0 0 0,1 0 0,1 0 0,-1 0 0,1 0 0,1 0 0,-1 0 0,1 0 0,0-1 0,1 1 0,-1-1 0,1 0 0,6 7 0,6 7 0,39 36 0,-7-15 0,2-3 0,1-2 0,59 30 0,-54-33 0,0 3 0,81 68 0,-129-97 0,-1 0 0,0 0 0,-1 0 0,0 1 0,0 1 0,0-1 0,-1 1 0,5 10 0,-9-16 0,0 0 0,0 0 0,0 0 0,-1-1 0,1 1 0,-1 0 0,1 0 0,-1 0 0,0 0 0,0 0 0,0 0 0,-1 0 0,1 0 0,-1 0 0,0 0 0,1 0 0,-1 0 0,-1-1 0,1 1 0,0 0 0,-1-1 0,1 1 0,-1-1 0,0 1 0,1-1 0,-1 0 0,0 0 0,-1 1 0,1-2 0,0 1 0,-4 2 0,-4 2 0,0 0 0,0-1 0,0-1 0,-1 0 0,1 0 0,-1-1 0,0 0 0,0-1 0,0 0 0,-20 0 0,17-2 0,-1 0 0,0-1 0,1 0 0,-1-1 0,1-1 0,-1 0 0,-23-10 0,33 11 0,-1 0 0,1-1 0,-1 0 0,1 0 0,0 0 0,1 0 0,-1-1 0,0 0 0,1 0 0,0 0 0,0 0 0,0-1 0,0 0 0,1 0 0,0 0 0,0 0 0,0 0 0,1-1 0,0 1 0,0-1 0,0 1 0,0-1 0,1 0 0,0 0 0,0 0 0,1 0 0,0 1 0,0-1 0,0 0 0,1 0 0,-1 0 0,1 0 0,1 0 0,-1 0 0,1 1 0,4-9 0,11-17-1365,2 5-5461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0:41.436"/>
    </inkml:context>
    <inkml:brush xml:id="br0">
      <inkml:brushProperty name="width" value="0.05" units="cm"/>
      <inkml:brushProperty name="height" value="0.05" units="cm"/>
    </inkml:brush>
  </inkml:definitions>
  <inkml:trace contextRef="#ctx0" brushRef="#br0">219 146 24575,'1'-2'0,"1"0"0,0 0 0,-1 0 0,1 0 0,-1-1 0,0 1 0,1 0 0,-1-1 0,0 1 0,0-1 0,-1 1 0,1-1 0,0 1 0,-1-1 0,0 0 0,0 1 0,1-1 0,-2 1 0,1-1 0,0 0 0,0 1 0,-1-1 0,1 1 0,-1-1 0,0 1 0,0-1 0,0 1 0,0-1 0,-3-3 0,1 1 0,0 0 0,-1 0 0,0 0 0,0 1 0,0-1 0,0 1 0,-1 0 0,0 0 0,1 1 0,-1 0 0,-11-6 0,11 7 0,0 0 0,0 0 0,0 0 0,-1 1 0,1 0 0,0 0 0,-1 0 0,1 1 0,-1 0 0,1 0 0,-8 1 0,9-1 0,1 1 0,0 0 0,-1 0 0,1 1 0,0-1 0,0 1 0,-1 0 0,1-1 0,1 1 0,-1 0 0,0 1 0,0-1 0,1 0 0,-1 1 0,1 0 0,0-1 0,0 1 0,-3 6 0,-1 3 0,0 0 0,1 0 0,1 0 0,0 1 0,1 0 0,0-1 0,1 1 0,0 1 0,1-1 0,1 0 0,0 0 0,1 0 0,0 0 0,1 0 0,0 0 0,1 0 0,1 0 0,0-1 0,1 0 0,0 1 0,0-2 0,15 23 0,-12-22 0,-1-1 0,2 0 0,-1 0 0,2-1 0,-1 0 0,1 0 0,1-1 0,0-1 0,0 0 0,1 0 0,-1-1 0,2-1 0,-1 0 0,1 0 0,0-1 0,0-1 0,0 0 0,1-1 0,-1-1 0,1 0 0,26 0 0,-32-2 0,1-1 0,0 0 0,0-1 0,0 0 0,-1 0 0,1-1 0,-1 0 0,0 0 0,0-1 0,0 0 0,0-1 0,0 0 0,-1 0 0,12-11 0,-14 11 0,0-1 0,0 1 0,-1-1 0,0 0 0,0 0 0,-1 0 0,0 0 0,0 0 0,0-1 0,-1 0 0,0 0 0,0 1 0,0-1 0,-1 0 0,0 0 0,-1 0 0,1-1 0,-1 1 0,-1-7 0,-1 4 0,1 0 0,-2 0 0,1 1 0,-1-1 0,-1 1 0,0-1 0,0 1 0,0 0 0,-2 1 0,-7-12 0,4 8 0,-1 1 0,0 1 0,-1 0 0,0 0 0,0 1 0,-21-13 0,13 11 0,-1 1 0,-1 0 0,1 2 0,-1 0 0,-1 2 0,1 0 0,-1 1 0,0 2 0,-30-3 0,37 6-273,0 1 0,0 0 0,0 0 0,-16 5 0,-2 3-6553</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0:41.719"/>
    </inkml:context>
    <inkml:brush xml:id="br0">
      <inkml:brushProperty name="width" value="0.05" units="cm"/>
      <inkml:brushProperty name="height" value="0.05" units="cm"/>
    </inkml:brush>
  </inkml:definitions>
  <inkml:trace contextRef="#ctx0" brushRef="#br0">20 33 24575,'-1'-1'0,"0"0"0,1 1 0,-1-1 0,1 0 0,-1 0 0,1 0 0,-1 1 0,1-1 0,-1 0 0,1 0 0,0 0 0,-1 0 0,1 0 0,0 0 0,0 0 0,0 0 0,0 0 0,0 0 0,0 0 0,0 0 0,0 0 0,0 0 0,0 0 0,1-1 0,-1 1 0,1 0 0,-1 1 0,0-1 0,1 1 0,-1-1 0,1 1 0,-1-1 0,1 1 0,0-1 0,-1 1 0,1-1 0,-1 1 0,1 0 0,0-1 0,-1 1 0,1 0 0,0 0 0,0 0 0,-1-1 0,1 1 0,0 0 0,-1 0 0,1 0 0,0 0 0,0 0 0,-1 0 0,1 0 0,0 1 0,-1-1 0,1 0 0,0 0 0,0 0 0,-1 1 0,2-1 0,6 4 0,1 0 0,-1 1 0,0 0 0,0 0 0,0 0 0,-1 1 0,9 8 0,46 54 0,-49-53 0,33 39 0,38 59 0,-64-83 0,-2 1 0,-1 0 0,24 66 0,-37-84 0,0-1 0,-1 1 0,-1 0 0,0 0 0,0 0 0,-2 0 0,1 0 0,-3 18 0,0-22 0,1 0 0,-1 0 0,-1 0 0,0 0 0,0-1 0,-1 1 0,0-1 0,0 0 0,-1 0 0,0 0 0,-1-1 0,-11 13 0,3-6 49,-1-1 0,-1-1 0,0 0-1,-1-1 1,0 0 0,-24 9 0,6-4-618,-2-3 0,-45 12 0,6-7-6257</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0:42.444"/>
    </inkml:context>
    <inkml:brush xml:id="br0">
      <inkml:brushProperty name="width" value="0.05" units="cm"/>
      <inkml:brushProperty name="height" value="0.05" units="cm"/>
    </inkml:brush>
  </inkml:definitions>
  <inkml:trace contextRef="#ctx0" brushRef="#br0">130 71 24575,'3'-4'0,"0"0"0,-1 0 0,1-1 0,-1 1 0,0 0 0,0-1 0,2-8 0,-3 12 0,-1-1 0,0 1 0,1 0 0,-1 0 0,0-1 0,0 1 0,0 0 0,0-1 0,0 1 0,0 0 0,-1 0 0,1-1 0,0 1 0,-1-2 0,0 2 0,1 1 0,-1-1 0,1 1 0,-1-1 0,1 1 0,-1-1 0,0 1 0,1 0 0,-1-1 0,0 1 0,1 0 0,-1-1 0,0 1 0,1 0 0,-1 0 0,0 0 0,0 0 0,1 0 0,-1 0 0,0 0 0,1 0 0,-1 0 0,0 0 0,0 0 0,1 0 0,-1 0 0,0 0 0,0 1 0,-3 0 0,1 0 0,0 1 0,0-1 0,0 1 0,1 0 0,-1 0 0,0 0 0,1 0 0,-1 0 0,1 1 0,-1-1 0,1 1 0,0 0 0,0-1 0,-2 6 0,-4 7 0,-12 28 0,20-42 0,-13 33 0,2 1 0,2 1 0,1-1 0,-4 56 0,7-24 0,7 106 0,0-140 0,1 0 0,2 0 0,2 0 0,1-1 0,1 0 0,2 0 0,21 43 0,-22-55 0,2 0 0,0-1 0,2 0 0,0-1 0,1 0 0,0-1 0,2-1 0,0-1 0,0 0 0,2-1 0,32 19 0,-23-19-124,0-1 0,1-2 0,0 0 0,1-2 0,0-1 0,0-2-1,1-1 1,-1-1 0,1-1 0,48-3 0,-26-4-6702</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2:47.486"/>
    </inkml:context>
    <inkml:brush xml:id="br0">
      <inkml:brushProperty name="width" value="0.05" units="cm"/>
      <inkml:brushProperty name="height" value="0.05" units="cm"/>
    </inkml:brush>
  </inkml:definitions>
  <inkml:trace contextRef="#ctx0" brushRef="#br0">39 39 24575,'0'-3'0,"0"1"0,0 0 0,1 0 0,-1 0 0,1 0 0,-1 0 0,1 0 0,0 0 0,0 0 0,0 0 0,0 0 0,0 0 0,0 0 0,0 0 0,1 1 0,1-3 0,-2 4 0,-1-1 0,0 1 0,0 0 0,1 0 0,-1-1 0,0 1 0,1 0 0,-1 0 0,1 0 0,-1 0 0,0-1 0,1 1 0,-1 0 0,0 0 0,1 0 0,-1 0 0,1 0 0,-1 0 0,0 0 0,1 0 0,-1 0 0,1 0 0,-1 0 0,0 0 0,1 1 0,-1-1 0,0 0 0,1 0 0,-1 0 0,1 1 0,0 0 0,0 0 0,0 0 0,-1 0 0,1 0 0,0 1 0,-1-1 0,1 0 0,-1 0 0,1 1 0,-1-1 0,0 0 0,1 1 0,-1-1 0,0 2 0,1 15 0,-2 1 0,0-1 0,-1 0 0,0 0 0,-1-1 0,-8 23 0,1 0 0,-26 162 0,31-156 0,1 0 0,5 67 0,0-105 0,-1 0 0,1 0 0,0-1 0,1 1 0,5 15 0,-4-21-1365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12.815"/>
    </inkml:context>
    <inkml:brush xml:id="br0">
      <inkml:brushProperty name="width" value="0.05" units="cm"/>
      <inkml:brushProperty name="height" value="0.05" units="cm"/>
    </inkml:brush>
  </inkml:definitions>
  <inkml:trace contextRef="#ctx0" brushRef="#br0">52 48 24575,'-2'0'0,"0"0"0,0 0 0,0 0 0,-1 0 0,1 0 0,0 1 0,0-1 0,0 1 0,0-1 0,0 1 0,1 0 0,-1 0 0,0 0 0,0 0 0,0 0 0,1 0 0,-1 1 0,0-1 0,1 1 0,-2 1 0,1 0 0,1-1 0,-1 1 0,1 0 0,0-1 0,0 1 0,0 0 0,1 0 0,-1 0 0,1 0 0,-1 0 0,1-1 0,0 7 0,1 1 0,0 0 0,1-1 0,0 1 0,0 0 0,1-1 0,1 1 0,6 12 0,-4-11 0,1 0 0,0 0 0,1-1 0,0 0 0,1-1 0,11 11 0,-14-14 0,0-1 0,0-1 0,1 1 0,-1-1 0,1 0 0,0-1 0,0 1 0,1-1 0,-1-1 0,1 1 0,9 1 0,-12-4 0,-1 0 0,0-1 0,1 1 0,-1-1 0,0 0 0,0 0 0,0 0 0,1-1 0,-1 1 0,0-1 0,-1 0 0,1 0 0,0 0 0,0-1 0,-1 1 0,0-1 0,1 0 0,-1 0 0,0 0 0,0-1 0,-1 1 0,5-7 0,2-4 0,0-1 0,0 0 0,-2-1 0,9-22 0,-11 24-151,0-1-1,-1 1 0,0-1 0,-1 0 1,-1 0-1,0 0 0,-2 0 1,0-28-1,-4 26-6674</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2:48.450"/>
    </inkml:context>
    <inkml:brush xml:id="br0">
      <inkml:brushProperty name="width" value="0.05" units="cm"/>
      <inkml:brushProperty name="height" value="0.05" units="cm"/>
    </inkml:brush>
  </inkml:definitions>
  <inkml:trace contextRef="#ctx0" brushRef="#br0">1801 1067 24575,'17'-20'0,"-10"13"0,-1 0 0,1 0 0,13-10 0,-5 6 0,-8 7 0,0-1 0,0 0 0,0 0 0,-1-1 0,0 0 0,8-9 0,-14 15 0,0 0 0,0-1 0,0 1 0,0-1 0,0 1 0,0 0 0,0-1 0,0 1 0,0 0 0,0-1 0,0 1 0,0-1 0,0 1 0,0 0 0,0-1 0,0 1 0,0 0 0,0-1 0,0 1 0,-1-1 0,1 1 0,0 0 0,0-1 0,0 1 0,-1 0 0,1 0 0,0-1 0,0 1 0,-1 0 0,1 0 0,0-1 0,-1 1 0,1 0 0,0 0 0,-1 0 0,1-1 0,0 1 0,-1 0 0,1 0 0,-1 0 0,1 0 0,0 0 0,-1 0 0,1 0 0,0 0 0,-1 0 0,1 0 0,-1 0 0,1 0 0,-26-2 0,24 1 0,-393 1 0,176 2 0,-833-2 0,998 0 0,1-2 0,-63-11 0,192 8 0,954 30-885,-584-10 637,426 4-1072,0-36 247,-736 7 2071,151-2 1530,-285 12-2528,0 0 0,0 0 0,0 0 0,0 0 0,0 0 0,0 0 0,0-1 0,-1 1 0,1-1 0,0 1 0,0-1 0,0 0 0,0 1 0,-1-1 0,1 0 0,0 0 0,-1-1 0,1 1 0,2-2 0,-4 1 0,1 1 0,0-1 0,-1 0 0,0 1 0,1-1 0,-1 0 0,0 0 0,0 1 0,1-1 0,-1 0 0,-1 0 0,1 1 0,0-1 0,0 0 0,-1 0 0,1 1 0,-1-1 0,1 0 0,-1 1 0,0-1 0,0 1 0,-1-3 0,-22-45 0,8 18 0,-15-41 0,11 9 0,3-1 0,3-1 0,-10-105 0,17 60 0,10-150 0,-4 264-136,0 0-1,-1 0 1,0 0-1,1 0 1,-1-1-1,-1 1 1,1 0-1,0-1 0,-6 6 1,-2 3-6690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2:48.793"/>
    </inkml:context>
    <inkml:brush xml:id="br0">
      <inkml:brushProperty name="width" value="0.05" units="cm"/>
      <inkml:brushProperty name="height" value="0.05" units="cm"/>
    </inkml:brush>
  </inkml:definitions>
  <inkml:trace contextRef="#ctx0" brushRef="#br0">52 131 24575,'-10'11'0,"0"1"0,1 0 0,-14 22 0,91-112 0,-57 64 0,-1 0 0,2 0 0,-1 1 0,2 0 0,25-21 0,-35 32 0,0 0 0,0 0 0,0 0 0,0 0 0,1 0 0,-1 1 0,1 0 0,-1-1 0,1 1 0,0 1 0,0-1 0,-1 0 0,1 1 0,0 0 0,0 0 0,-1 0 0,1 0 0,0 1 0,0-1 0,-1 1 0,1 0 0,0 0 0,-1 0 0,1 1 0,-1-1 0,1 1 0,-1 0 0,6 4 0,0 2 57,0-1 0,-1 1 0,1 1 0,-2 0 0,14 18 0,25 53-1764,-22-31-5119</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2:49.584"/>
    </inkml:context>
    <inkml:brush xml:id="br0">
      <inkml:brushProperty name="width" value="0.05" units="cm"/>
      <inkml:brushProperty name="height" value="0.05" units="cm"/>
    </inkml:brush>
  </inkml:definitions>
  <inkml:trace contextRef="#ctx0" brushRef="#br0">2 0 24575,'-1'226'0,"3"243"0,7-339 255,-3-57-1875,-4-50-5206</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2:49.971"/>
    </inkml:context>
    <inkml:brush xml:id="br0">
      <inkml:brushProperty name="width" value="0.05" units="cm"/>
      <inkml:brushProperty name="height" value="0.05" units="cm"/>
    </inkml:brush>
  </inkml:definitions>
  <inkml:trace contextRef="#ctx0" brushRef="#br0">148 59 24575,'-3'1'0,"0"-1"0,0 1 0,-1 0 0,1 0 0,0 0 0,0 1 0,0-1 0,0 1 0,0 0 0,0 0 0,1 0 0,-1 0 0,0 0 0,1 0 0,0 1 0,-1-1 0,1 1 0,-2 4 0,-4 4 0,0 1 0,-11 25 0,9-9 0,8-22 0,1-1 0,-1 1 0,0-1 0,0 0 0,-1 1 0,1-1 0,-1-1 0,0 1 0,-1 0 0,-6 7 0,10-12 0,0 0 0,0 0 0,0 0 0,-1 1 0,1-1 0,0 0 0,0 0 0,0 0 0,-1 0 0,1 0 0,0 0 0,0 0 0,0 0 0,-1 0 0,1 0 0,0 0 0,0 0 0,-1 0 0,1 0 0,0 0 0,0 0 0,0 0 0,-1 0 0,1 0 0,0 0 0,0 0 0,0 0 0,-1-1 0,1 1 0,0 0 0,0 0 0,0 0 0,0 0 0,-1 0 0,1-1 0,0 1 0,0 0 0,0 0 0,0 0 0,-5-13 0,4-12 0,2 15 0,0-1 0,1 1 0,0 0 0,1 0 0,1 0 0,-1 0 0,1 1 0,6-11 0,-3 8 0,1-1 0,0 1 0,1 1 0,0-1 0,14-12 0,-21 22 0,1 0 0,-1-1 0,1 1 0,0 0 0,0 0 0,0 1 0,0-1 0,0 0 0,0 1 0,0 0 0,0 0 0,1 0 0,-1 0 0,0 0 0,1 1 0,-1 0 0,1-1 0,-1 1 0,1 0 0,3 1 0,-3 0 0,1 1 0,-1-1 0,1 1 0,-1 0 0,0 0 0,0 0 0,0 1 0,0 0 0,0-1 0,-1 1 0,1 1 0,-1-1 0,0 0 0,4 6 0,3 5-273,-1 0 0,-1 0 0,0 0 0,6 17 0,5 17-6553</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2:50.996"/>
    </inkml:context>
    <inkml:brush xml:id="br0">
      <inkml:brushProperty name="width" value="0.05" units="cm"/>
      <inkml:brushProperty name="height" value="0.05" units="cm"/>
    </inkml:brush>
  </inkml:definitions>
  <inkml:trace contextRef="#ctx0" brushRef="#br0">444 146 24575,'3'-1'0,"0"0"0,0-1 0,-1 1 0,1-1 0,0 0 0,-1 0 0,0 0 0,1 0 0,-1-1 0,0 1 0,0 0 0,0-1 0,0 0 0,-1 1 0,1-1 0,-1 0 0,0 0 0,1 0 0,-1 0 0,-1 0 0,1 0 0,0 0 0,-1 0 0,1 0 0,-1 0 0,0-5 0,-1 5 0,1 0 0,-1-1 0,0 1 0,0 0 0,-1 0 0,1 0 0,-1 0 0,1 0 0,-1 0 0,0 0 0,0 0 0,0 1 0,0-1 0,-1 1 0,1 0 0,-1-1 0,1 1 0,-1 0 0,0 0 0,0 1 0,0-1 0,0 1 0,0-1 0,-6-1 0,-2 0 0,0 1 0,0 0 0,-1 0 0,1 1 0,-1 1 0,1 0 0,-1 0 0,0 1 0,1 1 0,-20 5 0,14-3 0,1 1 0,-1 1 0,1 1 0,1 0 0,-1 1 0,-21 16 0,32-21 0,0 1 0,1-1 0,-1 1 0,1 0 0,0 0 0,1 1 0,-1-1 0,1 1 0,-1 0 0,2 0 0,-1 0 0,0 0 0,1 1 0,-2 5 0,3-7 0,1 0 0,-1 0 0,1 1 0,0-1 0,0 0 0,0 0 0,1 0 0,-1 1 0,1-1 0,0 0 0,0 0 0,1 0 0,-1 0 0,1 0 0,0-1 0,0 1 0,0 0 0,0-1 0,6 6 0,7 7 0,0-1 0,1 0 0,1-2 0,1 0 0,32 19 0,-31-22 0,-1 2 0,-1 0 0,0 0 0,-1 2 0,27 28 0,-41-40 0,-1-1 0,0 1 0,1 0 0,-1-1 0,0 1 0,0 0 0,0 0 0,0 0 0,-1 0 0,1 0 0,0 0 0,-1 0 0,1 0 0,-1 1 0,0-1 0,0 0 0,0 0 0,0 3 0,-1-4 0,1 1 0,-1 0 0,0 0 0,0 0 0,0 0 0,0-1 0,0 1 0,0-1 0,0 1 0,0-1 0,-1 1 0,1-1 0,-1 1 0,1-1 0,-4 2 0,-5 2 0,1 0 0,-1-1 0,-1 0 0,1 0 0,-18 3 0,-5 0 0,-65 6 0,83-12 0,0-1 0,0 0 0,0-1 0,-1-1 0,1 0 0,-24-7 0,18-1-1365,7-1-5461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2:51.380"/>
    </inkml:context>
    <inkml:brush xml:id="br0">
      <inkml:brushProperty name="width" value="0.05" units="cm"/>
      <inkml:brushProperty name="height" value="0.05" units="cm"/>
    </inkml:brush>
  </inkml:definitions>
  <inkml:trace contextRef="#ctx0" brushRef="#br0">130 93 24575,'-29'22'0,"24"-19"0,0 1 0,1-1 0,-1 1 0,1 0 0,0 0 0,-8 9 0,4 1 0,0 0 0,1 1 0,0-1 0,1 1 0,1 0 0,1 1 0,-6 28 0,6-12 0,1 0 0,3 62 0,5-118 0,13-34 0,-14 44 0,22-73 0,-10 31 0,2 0 0,27-57 0,-42 108 0,-1 0 0,1 0 0,0 0 0,1 1 0,-1-1 0,6-4 0,-8 8 0,0 0 0,-1 1 0,1-1 0,0 0 0,0 1 0,-1-1 0,1 1 0,0-1 0,0 1 0,0-1 0,0 1 0,0 0 0,0 0 0,0-1 0,-1 1 0,1 0 0,0 0 0,0 0 0,0 0 0,0 0 0,0 0 0,0 0 0,0 0 0,0 0 0,0 1 0,0-1 0,0 0 0,0 1 0,0-1 0,0 0 0,-1 1 0,1-1 0,0 1 0,0 0 0,0-1 0,-1 1 0,1-1 0,0 1 0,-1 0 0,1 0 0,0-1 0,-1 1 0,1 0 0,0 1 0,2 4 0,0-1 0,0 1 0,-1 0 0,1 0 0,-1 1 0,-1-1 0,2 9 0,5 49 0,-5-35 0,19 112-1365,-13-103-5461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2:51.935"/>
    </inkml:context>
    <inkml:brush xml:id="br0">
      <inkml:brushProperty name="width" value="0.05" units="cm"/>
      <inkml:brushProperty name="height" value="0.05" units="cm"/>
    </inkml:brush>
  </inkml:definitions>
  <inkml:trace contextRef="#ctx0" brushRef="#br0">1 318 24575,'0'-2'0,"0"0"0,0 1 0,0-1 0,0 0 0,1 0 0,-1 0 0,1 1 0,-1-1 0,1 0 0,0 0 0,0 1 0,0-1 0,0 1 0,0-1 0,0 1 0,0-1 0,0 1 0,3-3 0,-1 2 0,0 0 0,0 0 0,1 0 0,-1 1 0,0-1 0,1 1 0,-1 0 0,8-2 0,1 1 0,0 1 0,0 0 0,0 0 0,22 3 0,17 4 0,-11-1 0,63 0 0,-102-5 0,1 0 0,0 0 0,0 0 0,0 0 0,0-1 0,0 1 0,-1 0 0,1-1 0,0 0 0,0 1 0,-1-1 0,1 0 0,0 0 0,-1 0 0,1 0 0,-1 0 0,2-2 0,0 0 0,-1 0 0,0 0 0,-1-1 0,1 1 0,0-1 0,1-6 0,-1 5 0,-2 4 0,0 1 0,0 0 0,0 0 0,0 0 0,0-1 0,0 1 0,0 0 0,0 0 0,0 0 0,0-1 0,0 1 0,0 0 0,0 0 0,0 0 0,0 0 0,0-1 0,1 1 0,-1 0 0,0 0 0,0 0 0,0 0 0,0 0 0,0-1 0,0 1 0,1 0 0,-1 0 0,0 0 0,0 0 0,0 0 0,0 0 0,1 0 0,-1 0 0,0 0 0,0 0 0,0-1 0,0 1 0,1 0 0,-1 0 0,0 0 0,0 0 0,0 0 0,1 0 0,-1 0 0,0 0 0,0 1 0,5 9 0,2 22 0,-7-29 0,12 99 0,8 35 0,-14-118 0,-6-19 0,0 0 0,0 0 0,0 0 0,0 0 0,0 0 0,1 0 0,-1 1 0,0-1 0,0 0 0,0 0 0,0 0 0,0 0 0,0 0 0,0 0 0,0 0 0,0 0 0,1 0 0,-1 0 0,0 0 0,0 0 0,0 0 0,0 0 0,0 0 0,0 0 0,0 0 0,1 0 0,-1 0 0,0 0 0,0 0 0,0 0 0,0 0 0,0 0 0,0 0 0,0 0 0,1 0 0,-1 0 0,0 0 0,0 0 0,0 0 0,0 0 0,0 0 0,0 0 0,0 0 0,0-1 0,0 1 0,0 0 0,1 0 0,-1 0 0,0 0 0,0 0 0,0 0 0,0 0 0,0 0 0,0-1 0,0 1 0,0 0 0,0 0 0,0 0 0,0 0 0,0 0 0,0-1 0,1-2 0,0-1 0,-1 0 0,1 0 0,-1 0 0,0 0 0,-1-7 0,-14-90 0,6 50 0,-1-54 0,9 90 0,1 0 0,1 0 0,0 0 0,1 0 0,1 0 0,0 0 0,1 0 0,7-15 0,-8 24 0,-1 0 0,2 1 0,-1-1 0,1 1 0,0 0 0,0 0 0,0 0 0,1 1 0,-1 0 0,1-1 0,0 1 0,1 1 0,-1-1 0,1 1 0,-1 0 0,1 0 0,0 1 0,0 0 0,9-2 0,-10 2 0,0 1 0,1 1 0,-1-1 0,0 1 0,1 0 0,-1 0 0,0 1 0,1-1 0,-1 1 0,0 0 0,0 1 0,0-1 0,1 1 0,-1 0 0,-1 0 0,1 1 0,0 0 0,-1-1 0,1 1 0,-1 1 0,0-1 0,0 1 0,5 6 0,-6-7 10,0 0 0,-1 0 0,0 1 0,1-1 0,-1 1 0,-1-1 1,1 1-1,0 0 0,-1 0 0,0 0 0,0 0 0,0 0 0,0 0 0,-1 0 0,0 0 0,0 6 0,-1-4 5,0 0 1,0 0-1,0 0 1,-1 0-1,0-1 1,0 1 0,-1-1-1,0 1 1,0-1-1,-4 6 1,-3 2-230,0-1 1,-1 0 0,0-1-1,-1 0 1,-1-1 0,1 0-1,-21 11 1,0-2-6613</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2:52.192"/>
    </inkml:context>
    <inkml:brush xml:id="br0">
      <inkml:brushProperty name="width" value="0.05" units="cm"/>
      <inkml:brushProperty name="height" value="0.05" units="cm"/>
    </inkml:brush>
  </inkml:definitions>
  <inkml:trace contextRef="#ctx0" brushRef="#br0">0 5 24575,'0'-3'0,"0"2"0,3 4 0,1 5 0,0 7 0,2 11 0,1 10 0,-2 5 0,-1 8 0,-1 6 0,-2 2 0,0-2 0,-4-1 0,-2-4 0,1-9-8191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2:52.725"/>
    </inkml:context>
    <inkml:brush xml:id="br0">
      <inkml:brushProperty name="width" value="0.05" units="cm"/>
      <inkml:brushProperty name="height" value="0.05" units="cm"/>
    </inkml:brush>
  </inkml:definitions>
  <inkml:trace contextRef="#ctx0" brushRef="#br0">258 398 24575,'0'-10'0,"0"0"0,-1 0 0,0 0 0,0 0 0,-1 0 0,-5-16 0,6 23 0,-1-1 0,0 1 0,0 0 0,0 0 0,0 0 0,0 0 0,0 0 0,-1 1 0,0-1 0,1 1 0,-1-1 0,0 1 0,0 0 0,0 0 0,-1 0 0,1 0 0,0 1 0,-1 0 0,1-1 0,-1 1 0,-4-1 0,2 2 0,-1-1 0,1 0 0,0 1 0,0 0 0,-1 1 0,1 0 0,0-1 0,0 2 0,0-1 0,0 1 0,0 0 0,0 0 0,0 1 0,1-1 0,-1 1 0,1 1 0,0-1 0,-5 5 0,4-4 0,1 1 0,0-1 0,0 1 0,0 0 0,1 1 0,-1-1 0,1 1 0,0 0 0,1 0 0,0 0 0,0 0 0,0 1 0,1-1 0,0 1 0,0 0 0,-1 7 0,3-12 0,-1 0 0,1 0 0,0 0 0,0 0 0,1 0 0,-1 0 0,0 0 0,1 0 0,-1 0 0,1 0 0,-1 0 0,1 0 0,0 0 0,0 0 0,0-1 0,0 1 0,0 0 0,1-1 0,-1 1 0,0-1 0,1 1 0,-1-1 0,1 0 0,-1 1 0,1-1 0,0 0 0,0 0 0,-1 0 0,1 0 0,0-1 0,0 1 0,0 0 0,0-1 0,0 1 0,0-1 0,4 0 0,3 1 0,0 0 0,-1-1 0,1 0 0,0-1 0,0 0 0,0 0 0,11-3 0,-8 1 0,0-1 0,0 0 0,-1-1 0,1 0 0,-1-1 0,0 0 0,-1-1 0,1 0 0,-1 0 0,-1-1 0,0 0 0,0-1 0,0 0 0,-1-1 0,0 0 0,-1 0 0,0 0 0,-1-1 0,0 0 0,0 0 0,-2-1 0,1 0 0,-1 0 0,-1 0 0,4-23 0,-5 18 0,-1 0 0,0-1 0,-3-28 0,1 37 0,0 0 0,0 1 0,-1-1 0,-1 0 0,1 1 0,-2 0 0,1-1 0,-9-13 0,12 21 0,0 0 0,-1 1 0,1-1 0,0 1 0,-1-1 0,1 0 0,-1 1 0,1-1 0,-1 1 0,1-1 0,-1 1 0,1-1 0,-1 1 0,0-1 0,1 1 0,-1 0 0,1-1 0,-1 1 0,0 0 0,1-1 0,-1 1 0,0 0 0,0 0 0,1 0 0,-1 0 0,0 0 0,0 0 0,0 0 0,0 0 0,0 1 0,0 0 0,0-1 0,0 1 0,0 0 0,0 0 0,1-1 0,-1 1 0,0 0 0,1 0 0,-1 0 0,0 0 0,1 0 0,-1 0 0,0 2 0,-2 5 0,1 0 0,0 0 0,-3 14 0,4 0 0,0-1 0,1 0 0,1 1 0,1-1 0,7 29 0,1-5 0,24 62 0,-21-77-582,29 51 0,-41-79 381,16 27-6625</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2:53.160"/>
    </inkml:context>
    <inkml:brush xml:id="br0">
      <inkml:brushProperty name="width" value="0.05" units="cm"/>
      <inkml:brushProperty name="height" value="0.05" units="cm"/>
    </inkml:brush>
  </inkml:definitions>
  <inkml:trace contextRef="#ctx0" brushRef="#br0">1 408 24575,'0'-4'0,"0"-3"0,0-1 0,0 1 0,3-12 0,-3 18 0,0 0 0,1 1 0,-1-1 0,0 0 0,0 0 0,1 1 0,-1-1 0,0 0 0,1 1 0,-1-1 0,1 0 0,-1 1 0,1-1 0,-1 1 0,1-1 0,-1 1 0,1-1 0,1 0 0,-2 1 0,1 0 0,0 0 0,0 0 0,-1 0 0,1 0 0,0 0 0,0 0 0,-1 0 0,1 1 0,0-1 0,0 0 0,-1 0 0,1 1 0,0-1 0,-1 0 0,1 1 0,0-1 0,-1 1 0,1-1 0,-1 1 0,1-1 0,-1 1 0,1 0 0,3 3 0,-1-1 0,-1 1 0,1 0 0,-1 0 0,1 0 0,-1 0 0,0 1 0,0-1 0,-1 0 0,2 6 0,8 50 0,-10-52 0,4 43 0,-3 98 0,-4-328 0,-1 77 0,15-154 0,-10 245 0,0-1 0,1 1 0,0-1 0,0 1 0,1 0 0,10-19 0,-13 27 0,1 1 0,-1-1 0,1 1 0,0-1 0,0 1 0,-1 0 0,2 0 0,-1 0 0,0 0 0,0 0 0,1 0 0,-1 0 0,1 1 0,-1 0 0,1-1 0,0 1 0,-1 0 0,1 0 0,0 0 0,0 0 0,0 1 0,0-1 0,0 1 0,0 0 0,0 0 0,0 0 0,-1 0 0,1 1 0,0-1 0,0 1 0,6 1 0,-1 1 0,0 1 0,0 0 0,0 1 0,0 0 0,-1 0 0,0 0 0,0 1 0,0 0 0,-1 0 0,0 1 0,0 0 0,0 0 0,7 13 0,-7-10 0,0 1 0,-1-1 0,0 1 0,-1 0 0,0 0 0,0 1 0,-1-1 0,-1 1 0,2 23 0,-4-30 14,0 1 1,-1 0-1,1 0 0,-1-1 0,0 1 1,-1 0-1,1-1 0,-1 1 0,0-1 0,-1 0 1,1 1-1,-1-1 0,0 0 0,-1-1 1,1 1-1,-1 0 0,0-1 0,0 0 0,0 0 1,0 0-1,-1-1 0,1 1 0,-7 2 1,0 0-186,0 0 0,-1-1 1,1-1-1,-1 0 0,0 0 1,-1-2-1,1 1 0,0-1 1,-21 0-1,-10-2-6655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13.475"/>
    </inkml:context>
    <inkml:brush xml:id="br0">
      <inkml:brushProperty name="width" value="0.05" units="cm"/>
      <inkml:brushProperty name="height" value="0.05" units="cm"/>
    </inkml:brush>
  </inkml:definitions>
  <inkml:trace contextRef="#ctx0" brushRef="#br0">528 739 24575,'-116'-9'0,"84"5"0,-1 2 0,1 0 0,-33 4 0,18 4 0,29-2 0,1-2 0,-1 0 0,1-1 0,-1-1 0,-29-3 0,44 3 0,0-1 0,0 0 0,-1 1 0,1-1 0,0 0 0,0 0 0,0-1 0,0 1 0,1-1 0,-1 1 0,0-1 0,1 0 0,-1 0 0,1 0 0,-1 0 0,1-1 0,0 1 0,0-1 0,0 1 0,0-1 0,1 0 0,-1 0 0,1 1 0,-1-1 0,1 0 0,0 0 0,0-1 0,0 1 0,1 0 0,-1 0 0,1 0 0,0 0 0,0-1 0,0 1 0,0 0 0,0 0 0,1 0 0,-1-1 0,1 1 0,0 0 0,0 0 0,0 0 0,3-4 0,7-14 0,1 1 0,2 1 0,0 0 0,1 0 0,28-27 0,-4 5 0,9-12 0,77-92 0,-108 122 0,-1 0 0,-1-1 0,-1-1 0,18-43 0,-30 65 0,-1-1 0,1 0 0,-1-1 0,0 1 0,0 0 0,-1 0 0,0 0 0,1-1 0,-1 1 0,-1-5 0,1 8 0,-1-1 0,1 0 0,-1 1 0,1-1 0,-1 1 0,0-1 0,0 1 0,0 0 0,0-1 0,0 1 0,0 0 0,0 0 0,0-1 0,0 1 0,-1 0 0,1 0 0,0 0 0,-1 0 0,1 1 0,-1-1 0,1 0 0,-1 1 0,1-1 0,-1 1 0,1-1 0,-1 1 0,0 0 0,-1-1 0,-6 0 0,0 1 0,1 0 0,-1 0 0,0 1 0,0 0 0,1 1 0,-1 0 0,1 0 0,-1 0 0,1 1 0,0 1 0,-15 8 0,5-2 0,1 1 0,1 1 0,-1 0 0,-21 23 0,28-25 0,0 1 0,1 0 0,0 0 0,1 1 0,1 0 0,-1 1 0,2 0 0,0 0 0,0 0 0,-3 16 0,7-21 0,0 0 0,1 1 0,0-1 0,0 1 0,1-1 0,0 1 0,0-1 0,1 1 0,0-1 0,1 0 0,0 1 0,0-1 0,1 0 0,0 0 0,0 0 0,1-1 0,0 1 0,6 8 0,-2-5 0,0-1 0,1-1 0,0 1 0,0-2 0,1 1 0,0-1 0,1-1 0,0 0 0,23 12 0,-14-11 0,1 0 0,0-1 0,0-1 0,44 6 0,-64-11 0,-1-1 0,1 0 0,0 0 0,0 1 0,0-1 0,0 0 0,0 1 0,-1-1 0,1 1 0,0-1 0,-1 1 0,1 0 0,0-1 0,-1 1 0,1 0 0,0-1 0,-1 1 0,1 0 0,-1 0 0,1-1 0,-1 1 0,0 0 0,1 0 0,-1 0 0,0 0 0,0 0 0,1-1 0,-1 1 0,0 0 0,0 2 0,-2 33 0,0-22 0,0 29 114,1 0 0,6 44 0,-3-71-304,0 1 0,2-1 1,0 0-1,0-1 0,2 1 1,-1-1-1,2 0 1,12 21-1,0-9-6636</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2:54.704"/>
    </inkml:context>
    <inkml:brush xml:id="br0">
      <inkml:brushProperty name="width" value="0.05" units="cm"/>
      <inkml:brushProperty name="height" value="0.05" units="cm"/>
    </inkml:brush>
  </inkml:definitions>
  <inkml:trace contextRef="#ctx0" brushRef="#br0">254 121 24575,'-1'-1'0,"1"0"0,0 0 0,-1 0 0,1 1 0,-1-1 0,1 0 0,-1 0 0,1 1 0,-1-1 0,0 0 0,1 1 0,-1-1 0,0 1 0,0-1 0,1 1 0,-1-1 0,0 1 0,0 0 0,0-1 0,1 1 0,-1 0 0,0 0 0,0-1 0,0 1 0,0 0 0,0 0 0,0 0 0,-32-3 0,28 3 0,-4-1 0,0 1 0,1 0 0,-1 0 0,0 1 0,1 0 0,-1 1 0,1 0 0,0 0 0,-1 1 0,1 0 0,0 1 0,1 0 0,-1 0 0,-11 8 0,13-8 0,1 1 0,1 0 0,-1 0 0,1 0 0,-1 0 0,1 0 0,1 1 0,-1 0 0,1 0 0,0 0 0,1 0 0,-1 0 0,1 1 0,0-1 0,1 1 0,-1 0 0,2-1 0,-1 1 0,0 9 0,2-2 0,1-1 0,0 1 0,1-1 0,0 0 0,1 0 0,0 0 0,1 0 0,1-1 0,0 1 0,0-2 0,2 1 0,-1-1 0,1 0 0,1 0 0,0-1 0,0 0 0,1-1 0,0 0 0,19 13 0,-19-16 0,0 0 0,1 0 0,-1-1 0,1 0 0,0-1 0,0 0 0,0-1 0,0 0 0,1-1 0,15 2 0,-18-4 0,0 0 0,0-1 0,0 1 0,0-2 0,0 1 0,0-1 0,0-1 0,0 0 0,-1 0 0,1 0 0,-1-1 0,0-1 0,0 1 0,8-7 0,-7 4 0,-1 0 0,0 0 0,0-1 0,-1 0 0,0-1 0,-1 1 0,0-1 0,0-1 0,-1 1 0,0-1 0,-1 0 0,0 0 0,0 0 0,-1 0 0,0-1 0,1-16 0,-2 14 0,-1 1 0,-1-1 0,0 1 0,-1 0 0,0-1 0,-1 1 0,0 0 0,-1 0 0,-1 0 0,0 0 0,0 0 0,-1 1 0,-1 0 0,-8-13 0,4 9-124,-2 1 0,0 0 0,0 1 0,-1 0 0,-1 1 0,0 0-1,-1 1 1,0 1 0,0 1 0,-23-11 0,9 6-6702</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2:55.234"/>
    </inkml:context>
    <inkml:brush xml:id="br0">
      <inkml:brushProperty name="width" value="0.05" units="cm"/>
      <inkml:brushProperty name="height" value="0.05" units="cm"/>
    </inkml:brush>
  </inkml:definitions>
  <inkml:trace contextRef="#ctx0" brushRef="#br0">135 2 24575,'-1'6'0,"-1"0"0,0 0 0,1 0 0,-2 0 0,1 0 0,-1-1 0,0 1 0,-4 5 0,0 3 0,-9 16 0,4-6 0,-1-1 0,-1 0 0,-25 32 0,38-54 0,0 0 0,1 0 0,-1 0 0,0-1 0,0 1 0,1 0 0,-1 0 0,1 0 0,-1 0 0,1 1 0,-1-1 0,1 0 0,-1 0 0,1 0 0,0 0 0,0 0 0,0 2 0,0-2 0,0 0 0,0-1 0,1 1 0,-1-1 0,0 1 0,1-1 0,-1 1 0,0-1 0,1 1 0,-1-1 0,1 1 0,-1-1 0,1 0 0,-1 1 0,1-1 0,-1 0 0,1 1 0,-1-1 0,1 0 0,-1 1 0,1-1 0,0 0 0,0 0 0,6 2 0,0-2 0,0 1 0,0 0 0,11-2 0,-8 1 0,116-6 0,-108 4 0,1-1 0,-1 0 0,0-2 0,30-11 0,-45 15 11,0-1 0,0 1-1,0-1 1,0 0 0,-1 0-1,1 0 1,-1 0 0,1 0-1,-1-1 1,0 1 0,0-1-1,0 0 1,0 1 0,-1-1-1,4-6 1,-3 4 8,-1 0 0,1-1 0,-1 1 0,0-1 0,0 1 0,-1-1 0,0 0 0,0-9 0,-1 4-190,-1 1 0,0-1 1,0 1-1,-1-1 0,-1 1 1,0 0-1,0 0 0,-1 0 1,-7-11-1,3 8-6655</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2:55.647"/>
    </inkml:context>
    <inkml:brush xml:id="br0">
      <inkml:brushProperty name="width" value="0.05" units="cm"/>
      <inkml:brushProperty name="height" value="0.05" units="cm"/>
    </inkml:brush>
  </inkml:definitions>
  <inkml:trace contextRef="#ctx0" brushRef="#br0">200 38 24575,'-3'-1'0,"-1"0"0,1 1 0,0-1 0,0-1 0,0 1 0,0 0 0,1-1 0,-1 1 0,-3-4 0,-14-6 0,14 9 0,0 0 0,0 1 0,0-1 0,0 1 0,-1 0 0,1 1 0,0 0 0,0 0 0,-1 0 0,1 0 0,0 1 0,0 0 0,-11 4 0,14-4 0,0 0 0,0 1 0,0-1 0,0 1 0,0 0 0,1 0 0,-1 0 0,1 0 0,-1 1 0,1-1 0,0 1 0,0-1 0,0 1 0,0 0 0,0 0 0,1 0 0,-1 0 0,1 0 0,0 0 0,0 0 0,0 0 0,0 0 0,1 1 0,-1-1 0,1 0 0,0 1 0,0 3 0,1 9 0,0 0 0,2-1 0,0 1 0,1-1 0,0 0 0,1 0 0,1 0 0,0-1 0,1 1 0,0-2 0,1 1 0,1-1 0,0 0 0,1-1 0,13 13 0,-19-21 0,1 0 0,-1-1 0,1 0 0,0 0 0,0 0 0,0 0 0,0-1 0,1 1 0,-1-1 0,0-1 0,1 1 0,0-1 0,-1 0 0,1 0 0,0-1 0,0 1 0,-1-2 0,1 1 0,0 0 0,-1-1 0,1 0 0,7-2 0,-7 1 0,0-1 0,0 1 0,0-1 0,0-1 0,0 1 0,-1-1 0,1 0 0,-1 0 0,0 0 0,0-1 0,0 0 0,-1 0 0,0 0 0,0 0 0,0-1 0,-1 0 0,1 1 0,-1-1 0,2-7 0,-2 1 29,0 1-1,0-1 1,-1 0-1,-1 0 0,0 0 1,-1 0-1,0 0 1,-1-1-1,0 1 1,-1 0-1,-6-23 1,6 28-64,-1 1 1,1-1 0,-1 1 0,0 0 0,-1-1 0,0 1 0,0 1 0,0-1-1,-9-9 1,10 12-46,-1 1 0,1-1-1,-1 0 1,0 1 0,0 0-1,1 0 1,-2 0 0,1 0-1,0 1 1,0 0 0,0 0 0,-1 0-1,1 0 1,0 0 0,-1 1-1,-6 0 1,-11 2-6746</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2:56.132"/>
    </inkml:context>
    <inkml:brush xml:id="br0">
      <inkml:brushProperty name="width" value="0.05" units="cm"/>
      <inkml:brushProperty name="height" value="0.05" units="cm"/>
    </inkml:brush>
  </inkml:definitions>
  <inkml:trace contextRef="#ctx0" brushRef="#br0">107 0 24575,'-1'22'0,"-1"0"0,-1 0 0,0 0 0,-2 0 0,-11 32 0,2-18 0,-1 0 0,-26 43 0,40-78 0,0 0 0,1 1 0,-1-1 0,0 0 0,1 1 0,-1-1 0,1 1 0,-1-1 0,1 0 0,0 1 0,-1-1 0,1 1 0,0 2 0,0-3 0,1-1 0,-1 0 0,0 1 0,0-1 0,0 0 0,1 1 0,-1-1 0,0 0 0,1 1 0,-1-1 0,0 0 0,0 1 0,1-1 0,-1 0 0,1 0 0,-1 1 0,0-1 0,1 0 0,-1 0 0,0 0 0,1 0 0,-1 0 0,1 0 0,-1 1 0,1-1 0,-1 0 0,0 0 0,1 0 0,-1 0 0,1-1 0,6 1 0,-1-2 0,0 1 0,1-1 0,10-4 0,-8 3 0,54-18 0,-1-2 0,-1-3 0,64-37 0,-120 60 0,0 0 0,-1-1 0,1 1 0,-1-1 0,0 0 0,6-7 0,-9 10 0,0 0 0,-1 0 0,1 1 0,-1-1 0,1 0 0,-1 0 0,1 0 0,-1 0 0,0 0 0,1 0 0,-1-1 0,0 1 0,0 0 0,0 0 0,0 0 0,0 0 0,0 0 0,0 0 0,0 0 0,0 0 0,0 0 0,-1 0 0,1 0 0,0 0 0,-1 0 0,1 0 0,-1 0 0,1 0 0,-1 0 0,0 0 0,1 0 0,-1 0 0,0 0 0,1 1 0,-1-1 0,0 0 0,0 1 0,0-1 0,0 0 0,0 1 0,-1-1 0,-12-7 80,0 0 0,-1 2-1,-21-8 1,25 11-267,0-1 0,0 0 0,1-1 0,-1 0-1,1-1 1,0 0 0,1 0 0,-11-10 0,8 3-6639</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2:56.559"/>
    </inkml:context>
    <inkml:brush xml:id="br0">
      <inkml:brushProperty name="width" value="0.05" units="cm"/>
      <inkml:brushProperty name="height" value="0.05" units="cm"/>
    </inkml:brush>
  </inkml:definitions>
  <inkml:trace contextRef="#ctx0" brushRef="#br0">276 122 24575,'0'-10'0,"0"-1"0,0 0 0,-1 1 0,-1-1 0,-4-15 0,5 24 0,0-1 0,0 1 0,0-1 0,0 1 0,0 0 0,-1 0 0,1-1 0,-1 1 0,0 0 0,1 0 0,-1 1 0,0-1 0,0 0 0,0 1 0,-1-1 0,1 1 0,0-1 0,0 1 0,-1 0 0,1 0 0,-1 0 0,1 1 0,-1-1 0,1 0 0,-1 1 0,0 0 0,-4-1 0,-1 2 0,1-1 0,0 1 0,-1 0 0,1 1 0,0 0 0,-1 0 0,1 1 0,1-1 0,-1 1 0,0 1 0,1 0 0,-1 0 0,1 0 0,0 0 0,-8 9 0,5-5 0,0 1 0,1 0 0,1 1 0,-1-1 0,1 1 0,1 1 0,0 0 0,-8 19 0,11-21 0,0 0 0,0-1 0,1 1 0,0 0 0,1 0 0,0 0 0,0 1 0,1-1 0,0 0 0,1 0 0,0 0 0,1 0 0,-1 0 0,2 0 0,-1 0 0,1 0 0,1-1 0,-1 1 0,1-1 0,1 0 0,0 0 0,0-1 0,0 1 0,1-1 0,0 0 0,0-1 0,1 0 0,0 0 0,0 0 0,1 0 0,-1-1 0,1-1 0,0 1 0,13 4 0,-12-5 0,1-1 0,0-1 0,0 0 0,0 0 0,0 0 0,0-2 0,1 1 0,-1-1 0,0 0 0,0-1 0,0-1 0,1 1 0,-1-2 0,-1 1 0,1-1 0,0-1 0,-1 0 0,10-5 0,-13 5 0,1 1 0,-1-1 0,0-1 0,0 1 0,-1-1 0,1-1 0,-1 1 0,0 0 0,-1-1 0,1 0 0,-1 0 0,0-1 0,-1 1 0,1-1 0,-1 0 0,-1 0 0,1 0 0,-1 0 0,0 0 0,-1 0 0,0-1 0,0 1 0,0 0 0,-1-1 0,-1-10 0,-1 7 23,0 0 0,-1 0 0,0 0-1,0 1 1,-2-1 0,1 1 0,-1 0-1,-1 0 1,1 0 0,-2 1 0,1 0-1,-2 0 1,1 0 0,-16-12 0,17 15-109,0 0 1,-1 1 0,0 0-1,-1 0 1,1 1 0,-1 0-1,1 0 1,-1 1 0,0 0-1,0 0 1,-1 1 0,1 0-1,-1 0 1,1 1 0,-1 0-1,1 1 1,-1-1 0,0 2-1,-14 2 1,-3 4-6741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2:57.027"/>
    </inkml:context>
    <inkml:brush xml:id="br0">
      <inkml:brushProperty name="width" value="0.05" units="cm"/>
      <inkml:brushProperty name="height" value="0.05" units="cm"/>
    </inkml:brush>
  </inkml:definitions>
  <inkml:trace contextRef="#ctx0" brushRef="#br0">180 1 24575,'6'16'0,"-6"-15"0,1 0 0,0 0 0,-1 0 0,1 1 0,-1-1 0,1 0 0,-1 0 0,0 1 0,1-1 0,-1 1 0,0-1 0,0 0 0,0 1 0,0 1 0,-3 5 0,-1 0 0,0 0 0,0-1 0,-1 0 0,0 0 0,0 0 0,0 0 0,-1-1 0,-9 8 0,3-2 0,-59 73 0,63-74 0,1-1 0,1 1 0,0 0 0,0 0 0,1 1 0,-6 21 0,10-31 0,1-1 0,-1 1 0,1 0 0,0-1 0,0 1 0,0 0 0,0-1 0,0 1 0,0 0 0,0 0 0,1-1 0,-1 1 0,0 0 0,1-1 0,0 1 0,-1 0 0,1-1 0,0 1 0,0-1 0,0 1 0,0-1 0,0 0 0,1 2 0,1-1 0,-1 0 0,1 0 0,0 0 0,0-1 0,0 1 0,0-1 0,0 0 0,0 0 0,0 0 0,0 0 0,5 0 0,7 1 0,-1-1 0,1-1 0,-1-1 0,22-2 0,-33 2 0,41-5 0,45-12 0,-77 15 0,0-1 0,-1 0 0,1-1 0,-1 0 0,0 0 0,-1-2 0,1 1 0,18-16 0,-27 21 0,0-1 0,-1 0 0,1 1 0,-1-1 0,1 0 0,-1 0 0,1 1 0,-1-1 0,0 0 0,0-1 0,0 1 0,0 0 0,0 0 0,-1 0 0,1-1 0,0 1 0,-1 0 0,0 0 0,0-1 0,0 1 0,0 0 0,0-1 0,0 1 0,0 0 0,-1-1 0,1 1 0,-1 0 0,1 0 0,-1-1 0,0 1 0,0 0 0,0 0 0,0 0 0,-1 0 0,1 0 0,0 0 0,-1 1 0,0-1 0,1 0 0,-4-2 0,-7-6 0,0 0 0,0 1 0,-1 1 0,-25-13 0,32 18 0,-97-49 0,101 52 46,2-1-99,0 1 1,-1 0 0,1 0 0,-1 0-1,1 0 1,-1 0 0,1-1 0,0 1-1,-1 0 1,1 0 0,0-1 0,-1 1-1,1 0 1,0-1 0,-1 1 0,1 0-1,0-1 1,0 1 0,-1 0 0,1-1-1,0 1 1,0-1 0,0 1 0,0 0-1,-1-1 1,1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2:57.492"/>
    </inkml:context>
    <inkml:brush xml:id="br0">
      <inkml:brushProperty name="width" value="0.05" units="cm"/>
      <inkml:brushProperty name="height" value="0.05" units="cm"/>
    </inkml:brush>
  </inkml:definitions>
  <inkml:trace contextRef="#ctx0" brushRef="#br0">167 111 24575,'4'-33'0,"-3"28"0,0 0 0,0 0 0,0-1 0,-1 1 0,0 0 0,0 0 0,-2-9 0,2 13 0,-1-1 0,1 0 0,-1 1 0,0-1 0,0 1 0,0-1 0,0 1 0,0 0 0,0-1 0,-1 1 0,1 0 0,0 0 0,-1 0 0,1 0 0,-1 0 0,1 0 0,-1 0 0,1 0 0,-1 0 0,1 1 0,-1-1 0,0 1 0,0-1 0,1 1 0,-1 0 0,0 0 0,0 0 0,-1 0 0,-1 0 0,0 0 0,-1 0 0,1 0 0,0 1 0,0 0 0,0 0 0,0 0 0,0 0 0,0 1 0,1 0 0,-1-1 0,0 1 0,1 1 0,-1-1 0,1 0 0,0 1 0,0 0 0,0-1 0,0 1 0,0 1 0,1-1 0,-4 5 0,0 1 0,0 0 0,1 1 0,0-1 0,0 1 0,1 0 0,1 1 0,-4 14 0,4-13 0,2 1 0,-1 0 0,2 0 0,-1 0 0,2 0 0,0 0 0,0 0 0,1-1 0,1 1 0,0 0 0,1-1 0,6 16 0,-7-23 0,-1 1 0,1-1 0,0 0 0,1 0 0,-1 0 0,1 0 0,0-1 0,0 1 0,0-1 0,1 0 0,0 0 0,0-1 0,0 1 0,0-1 0,0 0 0,0 0 0,1-1 0,0 0 0,-1 0 0,1 0 0,0 0 0,0-1 0,0 0 0,0-1 0,0 1 0,0-1 0,0 0 0,7-1 0,-3-1 0,-1 1 0,0-2 0,0 1 0,0-1 0,0-1 0,-1 1 0,1-1 0,-1-1 0,0 0 0,0 0 0,-1 0 0,1-1 0,-1 0 0,0-1 0,-1 0 0,1 0 0,8-14 0,-9 12 0,0 0 0,0-1 0,-2 0 0,1 1 0,-1-2 0,0 1 0,-1 0 0,-1-1 0,1 0 0,-2 1 0,1-1 0,-2 0 0,1 0 0,-2 0 0,0-11 0,0 17 0,0 1 0,0-1 0,0 1 0,0-1 0,-1 1 0,0 0 0,0 0 0,0 0 0,0 0 0,-1 0 0,1 0 0,-1 0 0,0 1 0,0-1 0,0 1 0,-6-4 0,5 4 0,-1 0 0,0 0 0,-1 0 0,1 1 0,0 0 0,-1 0 0,1 1 0,-1-1 0,1 1 0,-1 0 0,-10 0 0,6 1 0,0 0 0,0 1 0,0 0 0,0 1 0,0 0 0,0 1 0,1 0 0,-1 0 0,1 1 0,0 0 0,0 1 0,0 0 0,1 0 0,-14 11 0,17-11-227,0 0-1,0 1 1,0 0-1,1 0 1,-7 12-1,1 2-6598</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2:57.993"/>
    </inkml:context>
    <inkml:brush xml:id="br0">
      <inkml:brushProperty name="width" value="0.05" units="cm"/>
      <inkml:brushProperty name="height" value="0.05" units="cm"/>
    </inkml:brush>
  </inkml:definitions>
  <inkml:trace contextRef="#ctx0" brushRef="#br0">42 1 24575,'-1'2'0,"0"0"0,0 0 0,1 0 0,-1 0 0,-1 0 0,1 0 0,0 0 0,0-1 0,-1 1 0,-1 2 0,-9 12 0,9-6 0,0 0 0,0 1 0,1-1 0,0 1 0,1 0 0,0-1 0,1 1 0,0 0 0,3 19 0,2 0 0,1-1 0,12 35 0,-16-57 0,0-1 0,1 1 0,-1-1 0,2 1 0,-1-1 0,1 0 0,5 7 0,-8-11 0,1 0 0,0 0 0,0-1 0,1 1 0,-1 0 0,0-1 0,1 1 0,-1-1 0,0 0 0,1 0 0,0 0 0,-1 0 0,1 0 0,0 0 0,-1-1 0,1 1 0,0-1 0,-1 0 0,1 0 0,5 0 0,3-2 0,0 0 0,0-1 0,0 0 0,0 0 0,-1-1 0,1-1 0,-1 0 0,14-9 0,-16 9 0,0-1 0,0 0 0,-1 0 0,1 0 0,-1-1 0,-1 0 0,0 0 0,0-1 0,0 0 0,5-10 0,-9 12 17,0 1 0,0-1 0,0 0 1,-1 1-1,0-1 0,0 0 0,-1 0 0,0 0 0,0 0 0,0 0 0,-1 0 0,0 0 0,0 1 0,0-1 0,-1 0 0,0 0 0,0 1 0,0-1 1,-5-7-1,2 4-173,0 1 1,-1-1 0,0 1 0,0 0 0,-1 1 0,0-1 0,0 2-1,-1-1 1,0 1 0,-14-10 0,11 11-6671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2:58.486"/>
    </inkml:context>
    <inkml:brush xml:id="br0">
      <inkml:brushProperty name="width" value="0.05" units="cm"/>
      <inkml:brushProperty name="height" value="0.05" units="cm"/>
    </inkml:brush>
  </inkml:definitions>
  <inkml:trace contextRef="#ctx0" brushRef="#br0">75 9 24575,'15'-4'0,"4"0"0,-18 4 0,-1 0 0,1 0 0,-1 0 0,1 1 0,0-1 0,-1 0 0,1 0 0,-1 1 0,1-1 0,-1 0 0,1 1 0,-1-1 0,0 0 0,1 1 0,-1-1 0,1 1 0,-1-1 0,0 1 0,1-1 0,-1 1 0,0-1 0,1 1 0,-1-1 0,0 1 0,0-1 0,0 1 0,0-1 0,1 1 0,-1-1 0,0 1 0,0 1 0,0 5 0,0 1 0,-1 0 0,0-1 0,0 1 0,-1-1 0,0 1 0,0-1 0,-4 10 0,-3 11 0,-22 88-455,5 2 0,-11 133 0,35-224-6371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2:58.839"/>
    </inkml:context>
    <inkml:brush xml:id="br0">
      <inkml:brushProperty name="width" value="0.05" units="cm"/>
      <inkml:brushProperty name="height" value="0.05" units="cm"/>
    </inkml:brush>
  </inkml:definitions>
  <inkml:trace contextRef="#ctx0" brushRef="#br0">29 42 24575,'-23'0'0,"18"0"0,16 0 0,0 0 0,-1 1 0,0 1 0,0 0 0,0 0 0,0 1 0,-1 0 0,1 1 0,-1 0 0,0 0 0,0 1 0,0 0 0,-1 1 0,1 0 0,-1 0 0,-1 1 0,1 0 0,6 8 0,-13-14 0,1 1 0,-1-1 0,0 0 0,1 0 0,-1 0 0,1 0 0,-1 0 0,1 0 0,0 0 0,-1 0 0,1-1 0,0 1 0,-1-1 0,1 1 0,0-1 0,0 0 0,0 1 0,-1-1 0,1 0 0,0 0 0,0 0 0,0-1 0,0 1 0,-1 0 0,1-1 0,0 1 0,0-1 0,-1 0 0,1 1 0,0-1 0,-1 0 0,1 0 0,-1 0 0,1 0 0,-1 0 0,2-2 0,6-5 0,1-1 0,-2 0 0,1-1 0,8-12 0,-9 11 0,-1 3 0,-5 5 0,1 1 0,0-1 0,-1 0 0,0 0 0,0 0 0,0 0 0,0 0 0,0-1 0,-1 1 0,1-1 0,-1 1 0,2-6 0,-4 9 9,1 0 1,0 0-1,0-1 0,0 1 0,-1 0 0,1 0 0,0 0 1,0 0-1,-1-1 0,1 1 0,0 0 0,0 0 0,-1 0 0,1 0 1,0 0-1,-1 0 0,1 0 0,0 0 0,0 0 0,-1 0 1,1 0-1,0 0 0,-1 0 0,1 0 0,0 0 0,-1 0 1,1 0-1,0 0 0,0 0 0,-1 0 0,1 0 0,0 1 0,0-1 1,-1 0-1,1 0 0,0 1 0,-13 5-1335,12-5 948,-18 11-6448</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14.165"/>
    </inkml:context>
    <inkml:brush xml:id="br0">
      <inkml:brushProperty name="width" value="0.05" units="cm"/>
      <inkml:brushProperty name="height" value="0.05" units="cm"/>
    </inkml:brush>
  </inkml:definitions>
  <inkml:trace contextRef="#ctx0" brushRef="#br0">59 180 24575,'-7'-14'0,"7"14"0,0 0 0,0-1 0,0 1 0,0 0 0,0 0 0,-1 0 0,1 0 0,0 0 0,0-1 0,0 1 0,-1 0 0,1 0 0,0 0 0,0 0 0,0 0 0,-1 0 0,1 0 0,0 0 0,0 0 0,0 0 0,-1 0 0,1 0 0,0 0 0,0 0 0,-1 0 0,1 0 0,0 0 0,0 0 0,-1 0 0,1 0 0,0 0 0,0 0 0,0 0 0,-1 0 0,1 0 0,0 1 0,0-1 0,0 0 0,0 0 0,-1 0 0,1 0 0,0 0 0,0 1 0,0-1 0,0 0 0,0 0 0,-1 0 0,1 1 0,0-1 0,0 0 0,0 0 0,0 0 0,0 1 0,0-1 0,0 0 0,0 0 0,0 1 0,0-1 0,0 0 0,0 0 0,0 0 0,0 1 0,0-1 0,0 0 0,0 0 0,0 1 0,-3 33 0,1 0 0,3 56 0,1-23 0,0-30 0,-1-24 0,-1 1 0,0-1 0,0 1 0,-1 0 0,-4 17 0,-3-18 0,8-13 0,0 1 0,0-1 0,-1 0 0,1 0 0,0 0 0,0 0 0,-1 0 0,1 1 0,0-1 0,0 0 0,-1 0 0,1 0 0,0 0 0,-1 0 0,1 0 0,0 0 0,0 0 0,-1 0 0,1 0 0,0 0 0,-1 0 0,1 0 0,0 0 0,0-1 0,-1 1 0,1 0 0,0 0 0,-1 0 0,0-1 0,0-1 0,0 1 0,0 0 0,0 0 0,0-1 0,0 1 0,0-1 0,0 1 0,1 0 0,-1-1 0,1 0 0,-1 1 0,1-1 0,-1-1 0,-3-28 0,1 1 0,1-1 0,2 1 0,1-1 0,1 1 0,1-1 0,2 1 0,2 0 0,14-45 0,-19 70 0,5-16 0,19-38 0,-24 55 0,0-1 0,1 1 0,-1 0 0,1 0 0,0 0 0,1 0 0,-1 1 0,0-1 0,1 1 0,0 0 0,0 0 0,0 0 0,0 0 0,9-3 0,-12 5 0,1 1 0,-1 0 0,1-1 0,0 1 0,-1 0 0,1 0 0,0 0 0,-1 0 0,1 0 0,-1 0 0,1 0 0,0 1 0,-1-1 0,1 0 0,-1 1 0,1 0 0,-1-1 0,1 1 0,-1 0 0,1 0 0,-1-1 0,0 1 0,1 0 0,-1 0 0,0 1 0,0-1 0,0 0 0,0 0 0,0 1 0,0-1 0,0 0 0,0 1 0,-1-1 0,1 1 0,0-1 0,0 2 0,3 8 0,-1-1 0,0 1 0,-1 0 0,2 13 0,-3-17 0,8 77 0,-6-47 0,8 41 0,-3-58 0,-3-16 0,1-13 0,2-17 0,6-40 0,-8 38 0,10-34 0,-9 40 0,1 1 0,13-23 0,-17 37 0,0 1 0,0 0 0,0 0 0,1 0 0,-1 0 0,1 1 0,1 0 0,-1 0 0,1 0 0,9-6 0,-13 10 0,0 0 0,0 0 0,0 0 0,0 0 0,1 1 0,-1-1 0,0 0 0,0 1 0,1 0 0,-1-1 0,0 1 0,1 0 0,-1 0 0,0 0 0,1 1 0,-1-1 0,0 1 0,1-1 0,-1 1 0,0 0 0,0-1 0,0 1 0,0 0 0,0 1 0,0-1 0,0 0 0,0 1 0,0-1 0,0 1 0,0-1 0,-1 1 0,1 0 0,-1-1 0,0 1 0,3 3 0,1 4 0,0-1 0,-1 1 0,1 0 0,-2 0 0,1 1 0,-1-1 0,1 11 0,2 19-170,-2 0-1,-2 1 0,-1-1 1,-2 0-1,-2 0 0,-2 1 1,-10 39-1,8-45-6655</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10.097"/>
    </inkml:context>
    <inkml:brush xml:id="br0">
      <inkml:brushProperty name="width" value="0.05" units="cm"/>
      <inkml:brushProperty name="height" value="0.05" units="cm"/>
    </inkml:brush>
  </inkml:definitions>
  <inkml:trace contextRef="#ctx0" brushRef="#br0">428 260 24575,'0'-6'0,"1"0"0,0 0 0,0 0 0,4-10 0,3-17 0,2-23 0,-7 41 0,0 1 0,-1 0 0,0-1 0,-1-19 0,-1 32 0,0 1 0,-1-1 0,1 1 0,0-1 0,0 0 0,-1 1 0,1-1 0,-1 1 0,0-1 0,1 1 0,-1-1 0,0 1 0,0 0 0,0-1 0,0 1 0,0 0 0,0 0 0,0 0 0,0 0 0,0 0 0,-1 0 0,0-1 0,-1 1 0,0 0 0,1 0 0,-1 0 0,0 0 0,0 1 0,0-1 0,1 1 0,-1 0 0,0 0 0,0 0 0,-4 0 0,-5 2 0,0 1 0,1 0 0,0 0 0,-21 11 0,8-2 0,1 1 0,1 2 0,0 0 0,2 1 0,-1 1 0,2 1 0,0 1 0,2 1 0,0 0 0,1 1 0,1 1 0,1 1 0,0 0 0,2 0 0,1 1 0,1 1 0,1 0 0,2 0 0,-6 28 0,11-37 0,0-1 0,1 0 0,0 1 0,2-1 0,0 1 0,0-1 0,2 0 0,7 28 0,-7-33 0,1 0 0,0 0 0,1-1 0,0 0 0,1 0 0,0 0 0,0 0 0,1-1 0,0 0 0,0-1 0,1 0 0,0 0 0,16 11 0,-8-9 27,1 0-1,1-1 0,0 0 0,0-2 1,0 0-1,1-1 0,-1-1 0,1-1 1,0 0-1,0-1 0,1-2 0,27-1 1,-25-1-183,-1 0 1,0-2 0,0 0 0,-1-1 0,1-1 0,-1-1 0,0-1-1,-1-1 1,0-1 0,35-23 0,-19 4-6671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10.486"/>
    </inkml:context>
    <inkml:brush xml:id="br0">
      <inkml:brushProperty name="width" value="0.05" units="cm"/>
      <inkml:brushProperty name="height" value="0.05" units="cm"/>
    </inkml:brush>
  </inkml:definitions>
  <inkml:trace contextRef="#ctx0" brushRef="#br0">19 129 24575,'0'0'0,"-1"0"0,1 0 0,0-1 0,0 1 0,0 0 0,0 0 0,-1 0 0,1-1 0,0 1 0,0 0 0,-1 0 0,1 0 0,0 0 0,0 0 0,-1-1 0,1 1 0,0 0 0,0 0 0,-1 0 0,1 0 0,0 0 0,0 0 0,-1 0 0,1 0 0,0 0 0,-1 0 0,1 0 0,0 0 0,0 0 0,-1 0 0,1 0 0,0 1 0,-1-1 0,1 0 0,0 0 0,0 0 0,-1 0 0,-4 12 0,2 17 0,3-21 0,1 1 0,1-1 0,-1 0 0,1 1 0,1-1 0,-1 0 0,1 0 0,1 0 0,0 0 0,0-1 0,5 8 0,-6-10 0,1 0 0,-1-1 0,1 0 0,0 0 0,0 0 0,1 0 0,-1 0 0,1-1 0,0 0 0,-1 0 0,1 0 0,1-1 0,-1 1 0,0-1 0,1-1 0,-1 1 0,10 1 0,-11-3 0,0 0 0,0 0 0,-1 0 0,1 0 0,0-1 0,0 0 0,-1 1 0,1-1 0,0-1 0,-1 1 0,1 0 0,-1-1 0,0 0 0,1 0 0,-1 0 0,0 0 0,0 0 0,0-1 0,-1 1 0,1-1 0,-1 0 0,1 0 0,-1 0 0,0 0 0,0 0 0,0-1 0,2-4 0,1-3 0,-1 0 0,0 0 0,-1-1 0,0 1 0,-1-1 0,0 1 0,0-19 0,-1 14 86,-2-1-1,0 1 0,-5-21 1,6 31-208,-2 1 0,1 0 0,-1-1 0,1 1 0,-2 0 0,1 0 0,0 0 0,-1 0 0,0 1 1,0-1-1,-1 1 0,1-1 0,-6-4 0,-3 1-6704</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10.842"/>
    </inkml:context>
    <inkml:brush xml:id="br0">
      <inkml:brushProperty name="width" value="0.05" units="cm"/>
      <inkml:brushProperty name="height" value="0.05" units="cm"/>
    </inkml:brush>
  </inkml:definitions>
  <inkml:trace contextRef="#ctx0" brushRef="#br0">128 76 24575,'3'-2'0,"1"1"0,-1 0 0,1-1 0,-1 1 0,1-1 0,-1 0 0,0 0 0,0-1 0,0 1 0,0 0 0,-1-1 0,1 0 0,0 0 0,-1 0 0,0 0 0,0 0 0,0 0 0,2-5 0,-4 7 0,1 0 0,-1 0 0,0 0 0,0 1 0,0-1 0,0 0 0,0 0 0,0 0 0,0 0 0,-1 1 0,1-1 0,0 0 0,0 0 0,-1 0 0,1 1 0,0-1 0,-1 0 0,1 0 0,-1 1 0,1-1 0,-1 0 0,1 1 0,-1-1 0,1 1 0,-1-1 0,0 1 0,1-1 0,-1 1 0,0-1 0,1 1 0,-1-1 0,0 1 0,0 0 0,1-1 0,-1 1 0,0 0 0,0 0 0,0 0 0,0 0 0,1 0 0,-3 0 0,-35-3 0,31 4 0,0 1 0,0-1 0,0 1 0,0 0 0,0 1 0,0-1 0,1 1 0,-1 1 0,1-1 0,0 1 0,0 0 0,0 1 0,-8 8 0,11-11 0,1 1 0,-1 0 0,1 0 0,0 0 0,0 0 0,0 0 0,0 1 0,1-1 0,-1 1 0,1-1 0,0 1 0,-1 4 0,1-6 0,1 1 0,0 0 0,0 0 0,0-1 0,1 1 0,-1 0 0,1-1 0,-1 1 0,1 0 0,0-1 0,0 1 0,0-1 0,0 1 0,1-1 0,-1 1 0,0-1 0,1 0 0,2 3 0,4 2 0,-1 0 0,1 0 0,0-1 0,1 0 0,0 0 0,9 4 0,-7-4 0,-1 0 0,0 1 0,12 10 0,-21-16 0,0-1 0,0 1 0,0 0 0,0-1 0,0 1 0,0 0 0,0 0 0,-1 0 0,1 0 0,0 0 0,-1 0 0,1 0 0,-1 0 0,1 0 0,-1 0 0,1 0 0,-1 0 0,0 0 0,0 0 0,1 1 0,-1-1 0,0 0 0,0 0 0,0 0 0,0 0 0,-1 2 0,1-2 0,-1 0 0,0 0 0,0 0 0,0 1 0,0-1 0,-1-1 0,1 1 0,0 0 0,0 0 0,0 0 0,-1 0 0,1-1 0,0 1 0,-1-1 0,1 1 0,-1-1 0,-1 1 0,-7 1 0,0 0 0,0-1 0,0 0 0,-16-1 0,3-3-1365,4-1-5461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11.081"/>
    </inkml:context>
    <inkml:brush xml:id="br0">
      <inkml:brushProperty name="width" value="0.05" units="cm"/>
      <inkml:brushProperty name="height" value="0.05" units="cm"/>
    </inkml:brush>
  </inkml:definitions>
  <inkml:trace contextRef="#ctx0" brushRef="#br0">1 35 24575,'19'-14'0,"-17"12"0,-1 0 0,1 1 0,-1-1 0,1 0 0,0 1 0,0 0 0,0-1 0,0 1 0,0 0 0,0 0 0,0 0 0,0 0 0,0 1 0,1-1 0,-1 0 0,0 1 0,0 0 0,1-1 0,2 1 0,-4 1 0,0 0 0,0-1 0,0 1 0,0 0 0,0 0 0,-1 0 0,1 0 0,0 0 0,0 0 0,-1 0 0,1 0 0,-1 0 0,1 0 0,-1 1 0,1-1 0,-1 0 0,1 0 0,-1 0 0,0 1 0,0-1 0,0 0 0,0 2 0,2 34 0,-2-29 0,-18 397-1365,16-377-5461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12.066"/>
    </inkml:context>
    <inkml:brush xml:id="br0">
      <inkml:brushProperty name="width" value="0.05" units="cm"/>
      <inkml:brushProperty name="height" value="0.05" units="cm"/>
    </inkml:brush>
  </inkml:definitions>
  <inkml:trace contextRef="#ctx0" brushRef="#br0">26 143 24575,'0'-1'0,"-1"0"0,1 0 0,-1 0 0,1 0 0,-1 0 0,1 0 0,-1 0 0,1 0 0,-1 0 0,0 0 0,0 1 0,1-1 0,-1 0 0,0 0 0,0 1 0,0-1 0,-1 0 0,-10-12 0,12 13 0,0-1 0,0 0 0,0 1 0,0-1 0,0 0 0,0 1 0,0-1 0,0 0 0,0 1 0,0-1 0,1 1 0,-1-1 0,0 0 0,0 1 0,1-1 0,-1 1 0,0-1 0,1 1 0,-1-1 0,1 1 0,-1-1 0,0 1 0,1-1 0,-1 1 0,1 0 0,0-1 0,-1 1 0,1 0 0,0-1 0,10-5 0,1 1 0,-1 1 0,1 0 0,0 0 0,0 1 0,0 0 0,14 0 0,-16 1 0,103-11 0,-67 9 0,59-12 0,-100 15 0,-1 0 0,1 0 0,-1-1 0,0 1 0,0-1 0,1 0 0,-1 0 0,4-4 0,-8 6 0,1 0 0,-1 0 0,0 0 0,0 0 0,0 0 0,1 0 0,-1-1 0,0 1 0,0 0 0,0 0 0,1 0 0,-1-1 0,0 1 0,0 0 0,0 0 0,0 0 0,0-1 0,0 1 0,1 0 0,-1 0 0,0-1 0,0 1 0,0 0 0,0 0 0,0-1 0,0 1 0,0 0 0,0 0 0,0-1 0,0 1 0,0 0 0,0 0 0,0-1 0,0 1 0,0 0 0,0 0 0,-1-1 0,1 1 0,0 0 0,0 0 0,0 0 0,0-1 0,0 1 0,-1 0 0,1 0 0,0 0 0,0-1 0,0 1 0,0 0 0,-1 0 0,1 0 0,0 0 0,0 0 0,-1 0 0,1-1 0,0 1 0,0 0 0,-1 0 0,1 0 0,0 0 0,0 0 0,-1 0 0,1 0 0,0 0 0,-1 0 0,-18-1 0,10 3 0,0 0 0,0 1 0,0 0 0,1 0 0,-1 1 0,1 1 0,-1-1 0,1 1 0,1 1 0,-1-1 0,1 1 0,0 0 0,0 1 0,1 0 0,0 0 0,0 1 0,0-1 0,1 1 0,0 0 0,1 0 0,-5 12 0,8-16 0,0-1 0,0 1 0,0 0 0,0 0 0,1 0 0,-1 0 0,1 0 0,0 0 0,0 0 0,1 0 0,-1 0 0,1-1 0,0 1 0,0 0 0,0 0 0,0 0 0,1-1 0,0 1 0,-1-1 0,1 1 0,1-1 0,-1 0 0,0 0 0,1 0 0,-1 0 0,1 0 0,0 0 0,0-1 0,0 1 0,7 3 0,-3-3 0,-1 1 0,1-1 0,0-1 0,0 0 0,1 0 0,-1 0 0,0 0 0,1-1 0,-1-1 0,0 1 0,1-1 0,-1 0 0,1-1 0,-1 0 0,14-3 0,-13 2 0,-1-1 0,0 1 0,1-1 0,-1 0 0,0-1 0,0 0 0,-1 0 0,1 0 0,-1-1 0,7-7 0,-10 10 0,-1-1 0,0 0 0,1 0 0,-1-1 0,-1 1 0,1 0 0,0-1 0,-1 1 0,1-1 0,-1 1 0,0-1 0,-1 0 0,1 1 0,0-1 0,-1 0 0,0 1 0,0-1 0,0 0 0,0 0 0,-1 0 0,0 1 0,1-1 0,-3-4 0,2 4 0,-1 0 0,0 0 0,1 0 0,-2 0 0,1 0 0,0 1 0,-1-1 0,0 1 0,0 0 0,0 0 0,0 0 0,0 0 0,-7-5 0,3 4 0,0 0 0,-1 0 0,1 0 0,-1 1 0,0 0 0,-9-1 0,24 5 0,-1-1 0,1 0 0,-1 0 0,1 0 0,-1 0 0,8-2 0,53-12 0,-11 3 0,-38 8 0,-7 0 0,-1 1 0,1 1 0,-1-1 0,1 2 0,0 0 0,0 0 0,-1 1 0,15 2 0,-24-2 0,1 0 0,0 0 0,-1-1 0,1 1 0,-1 1 0,0-1 0,1 0 0,-1 0 0,0 0 0,0 1 0,0-1 0,0 1 0,0-1 0,0 1 0,0-1 0,0 1 0,0 0 0,-1-1 0,1 1 0,-1 0 0,1-1 0,-1 1 0,0 0 0,0 0 0,0-1 0,0 1 0,0 2 0,0 6 0,-1 0 0,0 0 0,-4 15 0,3-17 0,-27 100 0,38-132 0,2 1 0,25-44 0,-26 48 0,20-26 0,-28 42 0,0 1 0,0-1 0,1 1 0,-1 0 0,0 0 0,1 0 0,-1 0 0,1 0 0,0 1 0,-1-1 0,1 1 0,0 0 0,0 0 0,6-2 0,-8 3 0,-1 0 0,1 0 0,0 0 0,0 0 0,-1 0 0,1 0 0,0 0 0,-1 1 0,1-1 0,0 0 0,0 0 0,-1 1 0,1-1 0,0 0 0,-1 1 0,1-1 0,-1 0 0,1 1 0,-1-1 0,1 1 0,-1 0 0,1-1 0,-1 1 0,1-1 0,0 2 0,6 21 0,-7 25 0,-4-32 0,-1 9 0,5-24 0,-1 0 0,1 0 0,0 0 0,0 0 0,0-1 0,0 1 0,0 0 0,0 0 0,0 0 0,1 0 0,-1 0 0,0 0 0,0 0 0,1 0 0,-1 0 0,1-1 0,-1 1 0,1 1 0,0-2 0,-1 0 0,0 1 0,1-1 0,-1 0 0,1 0 0,-1 0 0,1 0 0,-1 0 0,1 0 0,-1 0 0,0 0 0,1 0 0,-1 0 0,1 0 0,-1 0 0,1-1 0,-1 1 0,0 0 0,1 0 0,-1 0 0,1 0 0,-1-1 0,0 1 0,1 0 0,-1 0 0,0-1 0,1 1 0,-1-1 0,13-11 0,-11 10 0,113-109 0,-111 107 0,0-1 0,1 1 0,0 0 0,8-6 0,-12 10 0,0-1 0,-1 1 0,1 0 0,0-1 0,-1 1 0,1-1 0,0 1 0,0 0 0,-1 0 0,1-1 0,0 1 0,0 0 0,-1 0 0,1 0 0,0 0 0,0 0 0,0 0 0,-1 0 0,1 0 0,0 0 0,0 0 0,-1 1 0,1-1 0,0 0 0,0 0 0,-1 1 0,1-1 0,0 1 0,-1-1 0,1 0 0,0 1 0,-1-1 0,1 1 0,0 0 0,-1-1 0,1 1 0,-1-1 0,0 1 0,1 0 0,-1-1 0,1 1 0,-1 0 0,0-1 0,1 1 0,-1 0 0,0 0 0,0 1 0,3 11-83,-1 0 0,-1 0 0,-1 1-1,1-1 1,-2 0 0,0 1 0,-4 19-1,3-20-615,-3 19-6127</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12.415"/>
    </inkml:context>
    <inkml:brush xml:id="br0">
      <inkml:brushProperty name="width" value="0.05" units="cm"/>
      <inkml:brushProperty name="height" value="0.05" units="cm"/>
    </inkml:brush>
  </inkml:definitions>
  <inkml:trace contextRef="#ctx0" brushRef="#br0">0 78 24575,'0'-4'0,"4"-3"0,0-4 0,3-4 0,4-1 0,2 1 0,0 6 0,-3 8 0,-3 8 0,-2 8 0,-3 5 0,-1 9 0,-4 5 0,-5 3 0,-1 2 0,-1 1 0,-4-1 0,2-7-8191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12.879"/>
    </inkml:context>
    <inkml:brush xml:id="br0">
      <inkml:brushProperty name="width" value="0.05" units="cm"/>
      <inkml:brushProperty name="height" value="0.05" units="cm"/>
    </inkml:brush>
  </inkml:definitions>
  <inkml:trace contextRef="#ctx0" brushRef="#br0">219 153 24575,'0'-5'0,"0"-1"0,0 1 0,-1 0 0,1 0 0,-1 0 0,0 0 0,-1 0 0,1 0 0,-1 0 0,-4-8 0,4 11 0,0-1 0,0 1 0,0 0 0,0 0 0,0 0 0,0 0 0,-1 1 0,1-1 0,0 0 0,-1 1 0,1 0 0,-1 0 0,0-1 0,0 2 0,1-1 0,-1 0 0,0 0 0,0 1 0,0 0 0,1-1 0,-5 1 0,0 1 0,0-1 0,0 1 0,0 0 0,0 1 0,0 0 0,0 0 0,0 0 0,1 1 0,-1 0 0,-9 6 0,11-6 0,0-1 0,1 1 0,-1 1 0,1-1 0,0 1 0,0 0 0,1 0 0,-1 0 0,1 0 0,-1 1 0,1-1 0,1 1 0,-1 0 0,-2 7 0,4-11 0,0 1 0,1 0 0,0 0 0,-1 0 0,1 0 0,0 0 0,0 0 0,0 0 0,0 0 0,0 0 0,0 0 0,1 0 0,-1 0 0,1 0 0,-1-1 0,1 1 0,0 0 0,0 0 0,0 0 0,0-1 0,0 1 0,0 0 0,0-1 0,0 1 0,1-1 0,-1 0 0,1 1 0,-1-1 0,1 0 0,-1 0 0,1 0 0,0 0 0,-1 0 0,1 0 0,0 0 0,3 0 0,1 1 0,1 0 0,-1-1 0,1 1 0,0-1 0,-1-1 0,1 0 0,0 0 0,0 0 0,10-2 0,7-3 0,0-1 0,0 0 0,0-2 0,26-13 0,-39 15 0,-1 1 0,0-1 0,0-1 0,0 1 0,-1-2 0,0 0 0,0 0 0,-1 0 0,0-1 0,13-19 0,-19 25 0,0-1 0,0 1 0,-1-1 0,0 0 0,1 0 0,-1 1 0,-1-1 0,2-7 0,-2 9 0,0 1 0,0 0 0,0 0 0,0 0 0,0-1 0,0 1 0,0 0 0,-1 0 0,1 0 0,0-1 0,-1 1 0,1 0 0,-1 0 0,1 0 0,-1 0 0,1 0 0,-1 0 0,0 0 0,0 0 0,1 0 0,-1 0 0,0 0 0,0 0 0,0 1 0,0-1 0,0 0 0,0 1 0,0-1 0,0 1 0,0-1 0,-2 0 0,2 1 0,-1 0 0,1 0 0,-1 0 0,1 0 0,-1 0 0,1 1 0,-1-1 0,1 0 0,0 1 0,-1-1 0,1 1 0,0 0 0,-1-1 0,1 1 0,0 0 0,-1 0 0,1 0 0,0 0 0,0 0 0,0 0 0,0 0 0,0 0 0,0 0 0,0 0 0,1 1 0,-1-1 0,0 0 0,1 1 0,-2 1 0,-1 4 0,0 0 0,0 0 0,1 0 0,-3 11 0,0 31-1365,4-26-5461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13.289"/>
    </inkml:context>
    <inkml:brush xml:id="br0">
      <inkml:brushProperty name="width" value="0.05" units="cm"/>
      <inkml:brushProperty name="height" value="0.05" units="cm"/>
    </inkml:brush>
  </inkml:definitions>
  <inkml:trace contextRef="#ctx0" brushRef="#br0">41 184 24575,'-4'-5'0,"-11"-10"0,15 15 0,0-1 0,-1 1 0,1 0 0,0 0 0,-1 0 0,1 0 0,-1 0 0,1 0 0,0 0 0,-1 0 0,1 0 0,-1 0 0,1 0 0,0 0 0,-1 0 0,1 0 0,0 0 0,-1 0 0,1 0 0,-1 1 0,1-1 0,0 0 0,-1 0 0,1 0 0,0 1 0,-1-1 0,1 0 0,0 0 0,0 1 0,-1-1 0,1 0 0,0 1 0,0-1 0,-1 0 0,1 1 0,0-1 0,0 0 0,0 1 0,0-1 0,0 0 0,-1 1 0,1-1 0,0 0 0,0 1 0,0-1 0,0 1 0,0-1 0,-2 10 0,0-1 0,0 0 0,1 1 0,0-1 0,0 1 0,2 12 0,9 61 0,-6-51 0,-2-19 0,-2-6 0,1 0 0,0 0 0,1-1 0,-1 1 0,1 0 0,4 8 0,-2-12 0,0-10 0,-2-11 0,-1-94 0,-3 84 0,1 0 0,2 1 0,1-1 0,10-48 0,-10 69 0,1 0 0,0 0 0,0 1 0,0-1 0,1 1 0,0 0 0,0 0 0,1 0 0,0 1 0,0 0 0,0 0 0,1 0 0,-1 0 0,1 1 0,0 0 0,9-5 0,-11 7 0,-1 0 0,1 1 0,0-1 0,0 1 0,0-1 0,0 1 0,0 1 0,1-1 0,-1 0 0,0 1 0,0 0 0,0 0 0,1 0 0,-1 1 0,0-1 0,0 1 0,0 0 0,0 0 0,0 0 0,0 1 0,0 0 0,0-1 0,0 1 0,-1 1 0,1-1 0,-1 0 0,0 1 0,1 0 0,2 3 0,-4-4 0,-1-1 0,0 0 0,0 0 0,0 0 0,0 1 0,0-1 0,-1 1 0,1-1 0,0 1 0,0-1 0,-1 1 0,1-1 0,-1 1 0,0-1 0,1 1 0,-1 0 0,0-1 0,0 1 0,0 0 0,0-1 0,0 1 0,-1 0 0,1-1 0,0 1 0,-1-1 0,1 1 0,-1-1 0,1 1 0,-1-1 0,0 1 0,0-1 0,0 1 0,1-1 0,-1 0 0,-1 1 0,1-1 0,-2 2 0,-2 2 0,-1-1 0,0 1 0,0-1 0,0 0 0,0-1 0,-1 1 0,-8 2 0,-9 3-682,-45 9-1,22-10-6143</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15.100"/>
    </inkml:context>
    <inkml:brush xml:id="br0">
      <inkml:brushProperty name="width" value="0.05" units="cm"/>
      <inkml:brushProperty name="height" value="0.05" units="cm"/>
    </inkml:brush>
  </inkml:definitions>
  <inkml:trace contextRef="#ctx0" brushRef="#br0">684 1072 24575,'0'-5'0,"0"-1"0,-1 0 0,0 0 0,-1 1 0,1-1 0,-1 0 0,0 1 0,-1 0 0,-3-7 0,-32-46 0,15 24 0,-216-323 0,-53-86 0,224 335 0,63 98-1365</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15.727"/>
    </inkml:context>
    <inkml:brush xml:id="br0">
      <inkml:brushProperty name="width" value="0.05" units="cm"/>
      <inkml:brushProperty name="height" value="0.05" units="cm"/>
    </inkml:brush>
  </inkml:definitions>
  <inkml:trace contextRef="#ctx0" brushRef="#br0">1 1282 24575,'1'-12'0,"1"0"0,0 0 0,1 0 0,0 0 0,1 0 0,5-12 0,5-14 0,6-35 0,19-128 0,-8-80 0,-15 116 0,-15 156 0,9-89 0,41-174 0,-51 272 0,1-5 0,0-1 0,1 1 0,0 0 0,0 0 0,0 0 0,1 1 0,3-6 0,-6 9-22,0 1-1,0 0 1,1 0 0,-1 0-1,0-1 1,0 1 0,0 0-1,0 0 1,1 0-1,-1-1 1,0 1 0,0 0-1,1 0 1,-1 0 0,0 0-1,0 0 1,1 0-1,-1-1 1,0 1 0,0 0-1,1 0 1,-1 0-1,0 0 1,0 0 0,1 0-1,-1 0 1,0 0 0,0 0-1,1 0 1,-1 0-1,0 0 1,0 1 0,1-1-1,-1 0 1,0 0-1,0 0 1,1 0 0,-1 0-1,0 0 1,0 1 0,0-1-1,1 0 1,-1 0-1,0 0 1,0 1 0,0-1-1,1 0 1,-1 0 0,0 0-1,0 1 1,0-1-1,0 0 1,0 0 0,0 1-1,0-1 1,0 0-1,0 0 1,0 1 0,1-1-1,-1 1 1,2 9-6804</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14.662"/>
    </inkml:context>
    <inkml:brush xml:id="br0">
      <inkml:brushProperty name="width" value="0.05" units="cm"/>
      <inkml:brushProperty name="height" value="0.05" units="cm"/>
    </inkml:brush>
  </inkml:definitions>
  <inkml:trace contextRef="#ctx0" brushRef="#br0">86 221 24575,'-1'-7'0,"1"7"0,0-1 0,0 1 0,0 0 0,-1-1 0,1 1 0,0 0 0,0-1 0,0 1 0,0 0 0,0-1 0,0 1 0,0 0 0,0 0 0,0-1 0,1 1 0,-1 0 0,0-1 0,0 1 0,0 0 0,0-1 0,0 1 0,0 0 0,1 0 0,-1-1 0,0 1 0,0 0 0,0 0 0,1-1 0,-1 1 0,0 0 0,0 0 0,1 0 0,-1 0 0,0-1 0,1 1 0,-1 0 0,0 0 0,0 0 0,1 0 0,-1 0 0,0 0 0,1 0 0,-1 0 0,0 0 0,1 0 0,-1 0 0,0 0 0,1 0 0,-1 0 0,0 0 0,0 0 0,1 0 0,13-2 0,5-1 0,1-1 0,-1-1 0,31-12 0,-45 15 0,-1 0 0,0 0 0,0 0 0,0-1 0,0 1 0,0-1 0,-1 0 0,1 0 0,-1 0 0,0-1 0,1 1 0,-2-1 0,1 0 0,0 0 0,-1 0 0,0 0 0,0 0 0,0 0 0,0-1 0,0 1 0,0-7 0,-1 8 0,-1-1 0,0 1 0,0 0 0,0 0 0,0 0 0,0 0 0,-1 0 0,1 0 0,-1 0 0,0-1 0,0 2 0,0-1 0,0 0 0,-1 0 0,1 0 0,-1 0 0,0 1 0,1-1 0,-1 1 0,0-1 0,-1 1 0,1 0 0,0 0 0,-1 0 0,1 0 0,-1 0 0,0 1 0,1-1 0,-1 1 0,0-1 0,0 1 0,-3-1 0,0 0 0,-1 0 0,1 1 0,-1-1 0,1 1 0,-1 1 0,0-1 0,1 1 0,-1 0 0,0 1 0,1-1 0,-1 1 0,1 0 0,-1 1 0,-8 3 0,7-1 0,0 0 0,0 1 0,0 0 0,1 0 0,-1 1 0,1 0 0,0 0 0,1 1 0,0 0 0,0 0 0,0 0 0,1 1 0,0 0 0,1 0 0,-1 0 0,2 1 0,-1-1 0,1 1 0,0 0 0,-2 18 0,4-20 0,0-1 0,0 1 0,1 0 0,0 0 0,1 0 0,-1 0 0,1 0 0,1-1 0,-1 1 0,1 0 0,0-1 0,1 1 0,0-1 0,0 0 0,0 0 0,1 0 0,-1 0 0,1-1 0,1 1 0,-1-1 0,1 0 0,0 0 0,0-1 0,1 1 0,-1-1 0,1 0 0,0-1 0,11 6 0,-6-5 38,0 0 0,0 0 0,1-1 0,0 0 0,0-1 0,0-1 0,0 0 0,17 0 0,-4-3-607,-1 0 0,49-12 0,-24 2-6257</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16.259"/>
    </inkml:context>
    <inkml:brush xml:id="br0">
      <inkml:brushProperty name="width" value="0.05" units="cm"/>
      <inkml:brushProperty name="height" value="0.05" units="cm"/>
    </inkml:brush>
  </inkml:definitions>
  <inkml:trace contextRef="#ctx0" brushRef="#br0">1 1196 24575,'0'0'0,"0"0"0,0 1 0,0-1 0,0 0 0,0 0 0,0 1 0,0-1 0,0 0 0,0 1 0,0-1 0,0 0 0,0 0 0,0 1 0,0-1 0,0 0 0,0 0 0,0 1 0,1-1 0,-1 0 0,0 0 0,0 0 0,0 1 0,0-1 0,1 0 0,-1 0 0,0 0 0,0 0 0,1 1 0,-1-1 0,0 0 0,0 0 0,0 0 0,1 0 0,-1 0 0,0 0 0,0 0 0,1 0 0,-1 0 0,0 0 0,1 0 0,-1 0 0,0 0 0,0 0 0,1 0 0,-1 0 0,0 0 0,0 0 0,1 0 0,-1 0 0,0 0 0,0 0 0,1 0 0,-1 0 0,0-1 0,0 1 0,1 0 0,-1 0 0,0 0 0,0-1 0,15-11 0,75-114 0,-19 44 0,118-107 0,98-57 0,-227 197 0,594-442 0,-644 485 342,-21 17-2049,-3 1-5119</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16.877"/>
    </inkml:context>
    <inkml:brush xml:id="br0">
      <inkml:brushProperty name="width" value="0.05" units="cm"/>
      <inkml:brushProperty name="height" value="0.05" units="cm"/>
    </inkml:brush>
  </inkml:definitions>
  <inkml:trace contextRef="#ctx0" brushRef="#br0">1 1070 24575,'1'-4'0,"0"1"0,0 0 0,1-1 0,-1 1 0,1 0 0,0 0 0,0 0 0,0 0 0,0 0 0,0 1 0,1-1 0,3-3 0,4-5 0,13-14 0,0 1 0,2 1 0,1 2 0,1 0 0,47-27 0,158-72 0,351-111-1300,18 50 1,12 29 618,-423 108 567,-155 35 130,235-65 718,-244 62-180,-25 11-532,-1 1-1,1 0 1,-1 0-1,0 0 1,1 0-1,-1-1 1,0 1-1,1 0 1,-1 0-1,0-1 1,0 1-1,1 0 1,-1-1-1,0 1 0,0 0 1,1-1-1,-1 1 1,0 0-1,0-1 1,0 1-1,0 0 1,0-1-1,0 1 1,1-1-1,-1 1 1,0 0-1,0-1 1,0 1-1,0-1 1,0 1-1,0 0 1,0-1-1,-1 1 1,1-1-1,0 1 1,0 0-1,0-1 0,0 1 1,0 0-1,-1-1 1,1 1-1,0 0 1,0-1-1,-1 1 1,1 0-1,0-1 1,0 1-1,-1 0 1,1 0-1,0-1 1,-1 1-1,1 0 1,0 0-1,-1 0 1,1-1-1,0 1 1,-1 0-1,1 0 1,-1 0-1,1 0 0,-1 0 1,-5-2-117,-1 0 1,0 0-1,1 1 0,-1 0 1,-8-1-1,14 2 56,-28-2-6787</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17.571"/>
    </inkml:context>
    <inkml:brush xml:id="br0">
      <inkml:brushProperty name="width" value="0.05" units="cm"/>
      <inkml:brushProperty name="height" value="0.05" units="cm"/>
    </inkml:brush>
  </inkml:definitions>
  <inkml:trace contextRef="#ctx0" brushRef="#br0">1 515 24575,'20'-1'0,"0"-1"0,0-1 0,23-7 0,1 0 0,1510-247-3035,-560 115 131,-943 135 2886,14-2 495,119-32 0,-141 24-212,-19 2-3718</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18.468"/>
    </inkml:context>
    <inkml:brush xml:id="br0">
      <inkml:brushProperty name="width" value="0.05" units="cm"/>
      <inkml:brushProperty name="height" value="0.05" units="cm"/>
    </inkml:brush>
  </inkml:definitions>
  <inkml:trace contextRef="#ctx0" brushRef="#br0">46 87 24575,'-1'56'0,"-3"1"0,-2 0 0,-19 78 0,22-123 0,1-7 0,1-1 0,0 1 0,0 0 0,0-1 0,1 1 0,-1 0 0,1-1 0,0 1 0,1 7 0,-1-12 0,0 0 0,0 0 0,0 1 0,0-1 0,0 0 0,0 0 0,1 0 0,-1 0 0,0 0 0,0 0 0,0 0 0,0 1 0,0-1 0,0 0 0,0 0 0,0 0 0,0 0 0,0 0 0,0 0 0,1 0 0,-1 0 0,0 0 0,0 0 0,0 0 0,0 0 0,0 0 0,0 1 0,1-1 0,-1 0 0,0 0 0,0 0 0,0 0 0,0 0 0,0 0 0,0 0 0,0 0 0,1 0 0,-1 0 0,0-1 0,0 1 0,0 0 0,0 0 0,0 0 0,0 0 0,0 0 0,1 0 0,-1 0 0,0 0 0,0 0 0,7-8 0,5-9 0,2-13 0,-1 0 0,-1 0 0,9-38 0,14-97 0,-22 99 0,-3 32 0,-9 33 0,-1 1 0,0-1 0,0 0 0,1 1 0,-1-1 0,0 1 0,1-1 0,-1 0 0,0 1 0,1-1 0,-1 1 0,1-1 0,-1 1 0,1 0 0,-1-1 0,1 1 0,0-1 0,-1 1 0,1 0 0,-1-1 0,1 1 0,0 0 0,-1 0 0,1-1 0,0 1 0,-1 0 0,1 0 0,0 0 0,-1 0 0,1 0 0,0 0 0,-1 0 0,1 0 0,0 0 0,-1 0 0,1 1 0,0-1 0,-1 0 0,1 0 0,0 1 0,-1-1 0,1 0 0,-1 1 0,1-1 0,0 1 0,7 5 0,0 1 0,-1 1 0,0-1 0,0 1 0,10 15 0,26 52 0,-10-17 0,-5-14 169,58 87-1703,-62-99-5292</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19.067"/>
    </inkml:context>
    <inkml:brush xml:id="br0">
      <inkml:brushProperty name="width" value="0.05" units="cm"/>
      <inkml:brushProperty name="height" value="0.05" units="cm"/>
    </inkml:brush>
  </inkml:definitions>
  <inkml:trace contextRef="#ctx0" brushRef="#br0">37 463 24575,'-4'-4'0,"0"0"0,0 0 0,0-1 0,0 1 0,1-1 0,0 0 0,-6-9 0,9 12 0,0 1 0,-1-1 0,1 1 0,0 0 0,0-1 0,0 1 0,0-1 0,0 1 0,0-1 0,0 1 0,0-1 0,1 1 0,-1 0 0,1-1 0,-1 1 0,1 0 0,-1-1 0,1 1 0,0 0 0,-1-1 0,1 1 0,0 0 0,0 0 0,0 0 0,0 0 0,0 0 0,0 0 0,0 0 0,1 0 0,-1 1 0,0-1 0,0 0 0,3 0 0,18-10 0,0 2 0,0 1 0,1 1 0,0 0 0,35-4 0,-17 3 0,14-3 0,-1 0 0,67-23 0,-116 33 0,0-1 0,-1 0 0,1-1 0,-1 1 0,0-1 0,0 0 0,1 0 0,-2 0 0,6-6 0,-7 8 0,-1-1 0,0 1 0,0-1 0,0 1 0,0 0 0,-1-1 0,1 0 0,0 1 0,0-1 0,-1 0 0,1 1 0,-1-1 0,0 0 0,1 1 0,-1-1 0,0 0 0,0 0 0,0 1 0,0-1 0,-1 0 0,1 0 0,0 1 0,-1-1 0,1 0 0,-1 1 0,1-1 0,-1 0 0,0 1 0,-1-3 0,14 53 0,10 13 0,3-1 0,62 108 0,-140-240 0,50 67 0,-84-132 0,77 118 0,2 0 0,-1 0 0,2-1 0,1 0 0,0 0 0,-3-21 0,8 35 0,1-1 0,-1 1 0,1-1 0,0 1 0,0-1 0,0 0 0,1 1 0,0-1 0,0 1 0,1-1 0,-1 1 0,1 0 0,0-1 0,1 1 0,-1 0 0,1 0 0,0 1 0,0-1 0,0 1 0,1-1 0,0 1 0,0 0 0,0 0 0,0 1 0,0-1 0,1 1 0,0 0 0,0 0 0,0 0 0,0 1 0,0 0 0,0 0 0,0 0 0,1 1 0,-1-1 0,1 1 0,10 0 0,-6 0 0,1 1 0,-1 0 0,1 1 0,-1 0 0,0 0 0,1 1 0,-1 1 0,0 0 0,0 0 0,14 7 0,-20-8 0,1 1 0,-1-1 0,-1 1 0,1 0 0,0 0 0,-1 0 0,1 0 0,-1 0 0,0 1 0,0 0 0,3 5 0,-4-6 0,-1 0 0,0 0 0,0 0 0,0 1 0,0-1 0,0 0 0,-1 1 0,1-1 0,-1 1 0,0-1 0,0 0 0,0 1 0,0-1 0,-1 1 0,0-1 0,1 0 0,-2 4 0,-1 0-151,0 0-1,0-1 0,-1 1 0,0-1 1,0 0-1,0 0 0,-1-1 1,-9 10-1,-16 13-6674</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19.741"/>
    </inkml:context>
    <inkml:brush xml:id="br0">
      <inkml:brushProperty name="width" value="0.05" units="cm"/>
      <inkml:brushProperty name="height" value="0.05" units="cm"/>
    </inkml:brush>
  </inkml:definitions>
  <inkml:trace contextRef="#ctx0" brushRef="#br0">439 95 24575,'-23'-25'0,"13"14"0,0 1 0,-18-15 0,24 22 0,0 0 0,0 1 0,-1-1 0,1 1 0,-1 0 0,0 0 0,0 1 0,1-1 0,-1 1 0,0 0 0,-7 0 0,-5 0 0,0 1 0,-1 1 0,1 1 0,0 0 0,-27 8 0,33-7 0,0 0 0,0 1 0,1 1 0,0-1 0,0 2 0,0-1 0,0 1 0,1 1 0,-13 11 0,20-16 0,0-1 0,1 1 0,-1-1 0,1 1 0,0 0 0,0 0 0,-1-1 0,1 1 0,0 0 0,0 0 0,1 0 0,-1 0 0,0 0 0,1 0 0,-1 0 0,1 1 0,0-1 0,0 0 0,0 0 0,0 4 0,1-3 0,-1-1 0,1 1 0,1 0 0,-1-1 0,0 1 0,1 0 0,-1-1 0,1 0 0,0 1 0,0-1 0,0 0 0,0 0 0,3 3 0,7 3 0,-1 1 0,2-2 0,-1 0 0,27 11 0,62 15 0,-73-25 0,0 1 0,-1 1 0,43 23 0,-67-32 0,-1 0 0,0 0 0,0 1 0,0-1 0,0 1 0,0 0 0,0-1 0,0 1 0,0 0 0,-1 0 0,1 0 0,-1 1 0,0-1 0,1 0 0,-1 0 0,1 4 0,-2-5 0,0 1 0,0 0 0,0-1 0,0 1 0,0 0 0,-1 0 0,1-1 0,-1 1 0,1-1 0,-1 1 0,1 0 0,-1-1 0,0 1 0,0-1 0,0 1 0,0-1 0,0 0 0,0 1 0,0-1 0,0 0 0,-1 0 0,1 0 0,0 0 0,-1 0 0,-1 1 0,-13 9 0,-1-1 0,0 0 0,0-2 0,-1 0 0,-23 7 0,-4-1 0,-48 7 0,52-15-682,-45 3-1,59-8-6143</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20.095"/>
    </inkml:context>
    <inkml:brush xml:id="br0">
      <inkml:brushProperty name="width" value="0.05" units="cm"/>
      <inkml:brushProperty name="height" value="0.05" units="cm"/>
    </inkml:brush>
  </inkml:definitions>
  <inkml:trace contextRef="#ctx0" brushRef="#br0">196 91 24575,'10'-5'0,"-1"0"0,0-1 0,-1 0 0,1-1 0,-1 0 0,-1 0 0,1-1 0,6-8 0,-14 15 0,1 1 0,-1-1 0,1 1 0,-1-1 0,1 1 0,-1-1 0,0 1 0,1-1 0,-1 1 0,0-1 0,1 1 0,-1-1 0,0 0 0,0 1 0,0-1 0,0 1 0,0-1 0,1 0 0,-1 1 0,0-1 0,0 0 0,0 1 0,-1-1 0,1 0 0,0 1 0,0-1 0,0 1 0,0-1 0,-1 0 0,1 1 0,0-1 0,-1 0 0,-1 1 0,1-1 0,0 1 0,0-1 0,0 1 0,0-1 0,0 1 0,0 0 0,-1 0 0,1 0 0,0 0 0,0 0 0,0 0 0,-3 0 0,-4 1 0,0 0 0,0 1 0,-13 4 0,10-1 0,0 0 0,1 1 0,0 1 0,0 0 0,0 0 0,1 1 0,0 0 0,1 1 0,-9 9 0,13-13 0,0 0 0,0-1 0,1 1 0,0 0 0,0 1 0,0-1 0,0 0 0,1 1 0,0 0 0,0-1 0,1 1 0,-1 0 0,1 0 0,1 0 0,-1 0 0,1 0 0,0 0 0,0 0 0,2 11 0,0-12 0,0 0 0,0-1 0,0 1 0,0-1 0,1 0 0,-1 0 0,1 0 0,0 0 0,1 0 0,6 6 0,2 0 0,0-1 0,16 9 0,-20-13 0,0-1 0,0 2 0,-1-1 0,1 1 0,-1 0 0,0 0 0,-1 1 0,11 14 0,-16-20 0,-1 1 0,1-1 0,0 1 0,-1-1 0,1 1 0,-1 0 0,0-1 0,1 1 0,-1 0 0,0-1 0,0 1 0,0 0 0,0 0 0,0-1 0,-1 1 0,1 0 0,0-1 0,-1 1 0,1 0 0,-1-1 0,0 1 0,1-1 0,-1 1 0,0-1 0,0 1 0,0-1 0,0 0 0,0 1 0,0-1 0,-1 0 0,1 0 0,0 0 0,-1 0 0,-1 2 0,-5 2 0,0 0 0,-1 0 0,1-1 0,-17 6 0,11-4-170,0-2-1,-1 0 0,0-1 1,0 0-1,0-1 0,0-1 1,-22 0-1,12-4-6655</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20.401"/>
    </inkml:context>
    <inkml:brush xml:id="br0">
      <inkml:brushProperty name="width" value="0.05" units="cm"/>
      <inkml:brushProperty name="height" value="0.05" units="cm"/>
    </inkml:brush>
  </inkml:definitions>
  <inkml:trace contextRef="#ctx0" brushRef="#br0">148 50 24575,'1'0'0,"0"-1"0,0 0 0,0 0 0,0 0 0,0 0 0,-1 0 0,1 0 0,0 0 0,-1 0 0,1 0 0,0 0 0,-1 0 0,0 0 0,1 0 0,-1 0 0,0 0 0,1-1 0,-1 1 0,0 0 0,0 0 0,0 0 0,0-1 0,0 1 0,0 0 0,0 0 0,-1 0 0,1-1 0,0 1 0,-1 0 0,1 0 0,-1 0 0,1 0 0,-1 0 0,1 0 0,-1 0 0,0 0 0,1 0 0,-1 0 0,0 0 0,0 0 0,0 1 0,0-1 0,0 0 0,0 0 0,0 1 0,0-1 0,0 1 0,0-1 0,0 1 0,0-1 0,-1 1 0,1 0 0,0 0 0,0-1 0,0 1 0,0 0 0,-1 0 0,1 0 0,0 0 0,-2 1 0,-2 0 0,0 0 0,0 1 0,0-1 0,0 2 0,0-1 0,0 0 0,0 1 0,0 0 0,1 0 0,0 0 0,-1 1 0,1-1 0,1 1 0,-1 0 0,0 0 0,1 0 0,0 1 0,0-1 0,-4 8 0,2-2 0,-1 1 0,1 0 0,1 0 0,0 1 0,0-1 0,1 1 0,-2 22 0,4-29 0,1-1 0,0 1 0,0 0 0,0 0 0,1-1 0,-1 1 0,1 0 0,0-1 0,0 1 0,1-1 0,-1 1 0,1-1 0,0 1 0,1-1 0,-1 0 0,1 0 0,-1 0 0,1-1 0,0 1 0,1 0 0,-1-1 0,0 0 0,1 0 0,0 0 0,0 0 0,0-1 0,0 1 0,0-1 0,0 0 0,1-1 0,-1 1 0,1-1 0,-1 1 0,1-1 0,0-1 0,0 1 0,-1-1 0,9 0 0,-2-1 0,1 0 0,-1-2 0,0 1 0,0-1 0,0-1 0,0 0 0,-1-1 0,0 0 0,1 0 0,-2-1 0,10-7 0,-13 9 0,0-1 0,-1 1 0,1-1 0,-1 0 0,0 0 0,-1-1 0,1 1 0,-1-1 0,0 0 0,-1 0 0,1-1 0,-1 1 0,0-1 0,-1 0 0,0 1 0,0-1 0,0 0 0,1-11 0,-4 14 14,1 0 0,0 0-1,-1 1 1,0-1 0,0 0-1,0 1 1,0-1-1,-1 1 1,1-1 0,-1 1-1,0-1 1,0 1 0,0 0-1,-1 0 1,1 0 0,-1 0-1,1 1 1,-1-1 0,0 1-1,0-1 1,0 1 0,0 0-1,-1 0 1,-6-2 0,-1-2-299,-1 2 1,0-1-1,-1 2 1,1-1-1,-25-2 1,-14 2-6542</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21.772"/>
    </inkml:context>
    <inkml:brush xml:id="br0">
      <inkml:brushProperty name="width" value="0.05" units="cm"/>
      <inkml:brushProperty name="height" value="0.05" units="cm"/>
    </inkml:brush>
  </inkml:definitions>
  <inkml:trace contextRef="#ctx0" brushRef="#br0">263 197 24575,'0'-18'0,"-1"0"0,-1 0 0,0 0 0,-6-18 0,7 31 0,0 0 0,-1-1 0,0 1 0,0 0 0,0 0 0,0 1 0,-1-1 0,0 0 0,0 1 0,0 0 0,-1-1 0,1 1 0,-1 1 0,0-1 0,0 0 0,-1 1 0,-8-6 0,11 9 0,0-1 0,0 0 0,1 1 0,-1-1 0,0 1 0,0 0 0,0-1 0,0 1 0,0 0 0,0 0 0,0 0 0,0 1 0,0-1 0,0 0 0,0 1 0,0-1 0,-3 2 0,1 1 0,0-1 0,0 0 0,0 1 0,0 0 0,0 0 0,1 0 0,-5 5 0,-3 5 0,1 1 0,0 0 0,-8 16 0,17-29 0,-9 18 0,1 0 0,0 1 0,1 0 0,1 0 0,1 1 0,1 0 0,1 0 0,1 0 0,1 0 0,0 1 0,2-1 0,4 38 0,-3-51 0,2 0 0,-1-1 0,1 1 0,0-1 0,1 0 0,0 0 0,0 0 0,0-1 0,1 1 0,0-1 0,0 0 0,0-1 0,1 1 0,0-1 0,0 0 0,11 7 0,-13-9 0,0-1 0,1 1 0,-1-1 0,0 0 0,1 0 0,0 0 0,-1 0 0,1-1 0,0 0 0,0 0 0,0 0 0,-1-1 0,1 0 0,0 0 0,0 0 0,0 0 0,0-1 0,0 1 0,0-1 0,0-1 0,-1 1 0,1-1 0,0 0 0,-1 0 0,0 0 0,1 0 0,5-5 0,-3 0 0,-1 0 0,0 0 0,-1 0 0,0 0 0,0-1 0,-1 0 0,0 0 0,0 0 0,3-13 0,-4 13 0,0 0 0,0 1 0,0-1 0,1 1 0,0 0 0,0 0 0,1 0 0,0 0 0,0 1 0,1 0 0,9-9 0,-14 14 0,0 0 0,0 0 0,0 1 0,1-1 0,-1 0 0,0 1 0,0-1 0,0 1 0,0-1 0,1 1 0,-1 0 0,0 0 0,0-1 0,1 1 0,-1 0 0,0 0 0,0 0 0,1 0 0,-1 0 0,0 0 0,0 1 0,1-1 0,1 1 0,-1 0 0,-1 0 0,1 1 0,-1-1 0,0 0 0,0 0 0,0 1 0,1-1 0,-1 1 0,-1-1 0,1 1 0,0-1 0,0 1 0,0 0 0,0 3 0,2 4 0,-1 1 0,-1 1 0,0-1 0,0 18 0,-10 73 203,3-52-1771,3-16-5258</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22.380"/>
    </inkml:context>
    <inkml:brush xml:id="br0">
      <inkml:brushProperty name="width" value="0.05" units="cm"/>
      <inkml:brushProperty name="height" value="0.05" units="cm"/>
    </inkml:brush>
  </inkml:definitions>
  <inkml:trace contextRef="#ctx0" brushRef="#br0">127 77 24575,'-3'-5'0,"0"-1"0,1 1 0,0-1 0,0 0 0,0 0 0,1 0 0,0-1 0,0 1 0,0-9 0,0 7 0,0 14 0,-3 20 0,-1 1 0,-2-1 0,0 0 0,-12 25 0,-1 7 0,9-26 0,-14 49 0,22-71 0,1 1 0,1 0 0,-1 0 0,2-1 0,0 17 0,0-24 0,1 1 0,0-1 0,-1 0 0,1 0 0,1 0 0,-1 1 0,0-1 0,1 0 0,-1-1 0,1 1 0,0 0 0,0 0 0,0-1 0,0 1 0,1-1 0,-1 0 0,1 1 0,-1-1 0,1 0 0,0-1 0,0 1 0,0 0 0,0-1 0,0 0 0,0 1 0,0-1 0,0 0 0,0-1 0,4 1 0,11 2 0,0-1 0,0-1 0,0 0 0,21-3 0,-22 2 0,16-3-682,39-6-1,-27-1-6143</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15.455"/>
    </inkml:context>
    <inkml:brush xml:id="br0">
      <inkml:brushProperty name="width" value="0.05" units="cm"/>
      <inkml:brushProperty name="height" value="0.05" units="cm"/>
    </inkml:brush>
  </inkml:definitions>
  <inkml:trace contextRef="#ctx0" brushRef="#br0">252 46 24575,'4'-16'0,"-1"-4"0,-3 20 0,0-1 0,0 1 0,0-1 0,-1 1 0,1-1 0,0 1 0,-1-1 0,1 1 0,0-1 0,-1 1 0,1-1 0,-1 1 0,1-1 0,-1 1 0,1 0 0,-1-1 0,1 1 0,-1 0 0,1 0 0,-1-1 0,1 1 0,-1 0 0,0 0 0,1 0 0,-1-1 0,1 1 0,-1 0 0,0 0 0,1 0 0,-1 0 0,1 0 0,-2 1 0,-5-1 0,1 1 0,-1 0 0,1 0 0,-1 1 0,1-1 0,0 2 0,0-1 0,0 1 0,0-1 0,0 2 0,-6 4 0,0 0 0,0 0 0,1 2 0,0-1 0,-10 13 0,10-9 0,1-1 0,1 2 0,0-1 0,0 1 0,2 1 0,0 0 0,0 0 0,2 0 0,0 0 0,0 1 0,-3 23 0,7-28 0,0 0 0,1 0 0,0 1 0,0-1 0,1 0 0,1 1 0,0-1 0,0 0 0,1 0 0,1 0 0,-1-1 0,2 1 0,0-1 0,0 0 0,1 0 0,0 0 0,9 9 0,-3-5-151,2-1-1,0 0 0,0-1 0,1-1 1,0 0-1,1-1 0,0-1 1,35 14-1,10 0-6674</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23.240"/>
    </inkml:context>
    <inkml:brush xml:id="br0">
      <inkml:brushProperty name="width" value="0.05" units="cm"/>
      <inkml:brushProperty name="height" value="0.05" units="cm"/>
    </inkml:brush>
  </inkml:definitions>
  <inkml:trace contextRef="#ctx0" brushRef="#br0">152 16 24575,'0'-4'0,"0"-3"0,0 2 0,-3 5 0,-1 6 0,-3 5 0,-4 7 0,1 6 0,-2 6 0,-2 4 0,-1 2 0,2 5 0,-1-2 0,0-1 0,2-1 0,-1-3 0,3-8-8191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23.454"/>
    </inkml:context>
    <inkml:brush xml:id="br0">
      <inkml:brushProperty name="width" value="0.05" units="cm"/>
      <inkml:brushProperty name="height" value="0.05" units="cm"/>
    </inkml:brush>
  </inkml:definitions>
  <inkml:trace contextRef="#ctx0" brushRef="#br0">2 296 24575,'-1'-70'0,"2"-72"0,-1 138 0,1 0 0,-1 0 0,0 0 0,1 1 0,0-1 0,0 0 0,0 0 0,1 1 0,-1-1 0,1 1 0,0-1 0,-1 1 0,2 0 0,-1 0 0,0 0 0,6-6 0,-5 7 0,1 0 0,-1 0 0,1 0 0,-1 0 0,1 1 0,0-1 0,-1 1 0,1 0 0,0 0 0,0 0 0,0 1 0,0-1 0,0 1 0,0 0 0,0 0 0,5 1 0,9 1-114,0 0 1,-1 2-1,1-1 0,-1 2 0,0 1 1,0 0-1,-1 1 0,0 0 0,0 2 1,0 0-1,18 14 0,-13-4-6712</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23.603"/>
    </inkml:context>
    <inkml:brush xml:id="br0">
      <inkml:brushProperty name="width" value="0.05" units="cm"/>
      <inkml:brushProperty name="height" value="0.05" units="cm"/>
    </inkml:brush>
  </inkml:definitions>
  <inkml:trace contextRef="#ctx0" brushRef="#br0">68 2 24575,'-6'3'0,"-5"4"0,-5 1 0,-1-1 0,4-1 0,8-3 0,8 0 0,13-2 0,9-1 0,11-3 0,5-5 0,5 0 0,4-3 0,-7 1-8191</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23.995"/>
    </inkml:context>
    <inkml:brush xml:id="br0">
      <inkml:brushProperty name="width" value="0.05" units="cm"/>
      <inkml:brushProperty name="height" value="0.05" units="cm"/>
    </inkml:brush>
  </inkml:definitions>
  <inkml:trace contextRef="#ctx0" brushRef="#br0">1 147 24575,'0'-3'0,"0"-5"0,6-3 0,6 0 0,6-2 0,10-1 0,9 1 0,9 0 0,5-1 0,3 2 0,2 3 0,-2 0 0,-7 2 0,-9 1 0,-10 3-8191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24.161"/>
    </inkml:context>
    <inkml:brush xml:id="br0">
      <inkml:brushProperty name="width" value="0.05" units="cm"/>
      <inkml:brushProperty name="height" value="0.05" units="cm"/>
    </inkml:brush>
  </inkml:definitions>
  <inkml:trace contextRef="#ctx0" brushRef="#br0">166 1 24575,'-46'18'0,"32"-13"0,0 0 0,0 2 0,-16 9 0,26-14 0,1 0 0,-1 1 0,1 0 0,0 0 0,0 0 0,0 0 0,0 0 0,1 1 0,-1-1 0,1 1 0,0-1 0,0 1 0,0 0 0,0 0 0,1 0 0,-2 5 0,2 2 0,0 1 0,1 0 0,0 0 0,1 0 0,0 0 0,1-1 0,6 23 0,0 2 0,-2 0-273,-1 0 0,-3 0 0,0 1 0,-7 61 0,1-69-6553</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25.946"/>
    </inkml:context>
    <inkml:brush xml:id="br0">
      <inkml:brushProperty name="width" value="0.05" units="cm"/>
      <inkml:brushProperty name="height" value="0.05" units="cm"/>
    </inkml:brush>
  </inkml:definitions>
  <inkml:trace contextRef="#ctx0" brushRef="#br0">1 32 24575,'0'3'0,"0"-2"0,0-4 0,3-5 0,4-4 0,1-1-8191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26.116"/>
    </inkml:context>
    <inkml:brush xml:id="br0">
      <inkml:brushProperty name="width" value="0.05" units="cm"/>
      <inkml:brushProperty name="height" value="0.05" units="cm"/>
    </inkml:brush>
  </inkml:definitions>
  <inkml:trace contextRef="#ctx0" brushRef="#br0">87 52 24575,'-6'0'0,"-5"-3"0,-5-1 0,-1-3 0,1-4 0,3-3 0,5 2-8191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26.296"/>
    </inkml:context>
    <inkml:brush xml:id="br0">
      <inkml:brushProperty name="width" value="0.05" units="cm"/>
      <inkml:brushProperty name="height" value="0.05" units="cm"/>
    </inkml:brush>
  </inkml:definitions>
  <inkml:trace contextRef="#ctx0" brushRef="#br0">43 11 24575,'-3'0'0,"-5"0"0,-3 0 0,0-3 0,1-5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26.452"/>
    </inkml:context>
    <inkml:brush xml:id="br0">
      <inkml:brushProperty name="width" value="0.05" units="cm"/>
      <inkml:brushProperty name="height" value="0.05" units="cm"/>
    </inkml:brush>
  </inkml:definitions>
  <inkml:trace contextRef="#ctx0" brushRef="#br0">11 0 24575,'-3'0'0,"-5"0"0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26.616"/>
    </inkml:context>
    <inkml:brush xml:id="br0">
      <inkml:brushProperty name="width" value="0.05" units="cm"/>
      <inkml:brushProperty name="height" value="0.05" units="cm"/>
    </inkml:brush>
  </inkml:definitions>
  <inkml:trace contextRef="#ctx0" brushRef="#br0">82 43 24575,'-3'0'0,"-5"0"0,-6 0 0,-4 0 0,0-3 0,4-4 0,7-5 0,8 1 0,4 1-8191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4:18.138"/>
    </inkml:context>
    <inkml:brush xml:id="br0">
      <inkml:brushProperty name="width" value="0.05" units="cm"/>
      <inkml:brushProperty name="height" value="0.05" units="cm"/>
    </inkml:brush>
  </inkml:definitions>
  <inkml:trace contextRef="#ctx0" brushRef="#br0">23 2161 24575,'-1'1'0,"1"0"0,0 0 0,-1 0 0,1 0 0,-1 0 0,0 0 0,1 1 0,-1-2 0,0 1 0,1 0 0,-1 0 0,0 0 0,0 0 0,-1 1 0,-9 11 0,11-13 0,0 1 0,0-1 0,0 1 0,0-1 0,0 1 0,0 0 0,0-1 0,0 1 0,0-1 0,0 1 0,0-1 0,0 1 0,0-1 0,0 1 0,0-1 0,0 1 0,1-1 0,-1 1 0,0-1 0,0 1 0,1-1 0,-1 1 0,0-1 0,1 1 0,-1-1 0,0 0 0,1 1 0,0 0 0,3 1 0,0 1 0,-1-1 0,1 0 0,0 1 0,1-2 0,-1 1 0,0 0 0,1-1 0,-1 0 0,9 1 0,52 3 0,-45-4 0,534 4-583,-247-7 40,593 27-3271,2 23 2247,286 11 1543,145-26-517,-761-33 5287,-572 0-4729,0 0-1,0 0 1,0 0-1,0 0 1,0 0-1,0 0 1,0-1-1,0 1 1,0 0-1,0 0 1,0 0-1,0 0 1,0 0-1,0 0 1,0 0 0,0 0-1,0 0 1,0 0-1,0 0 1,0 0-1,0-1 1,0 1-1,0 0 1,0 0-1,0 0 1,0 0-1,0 0 1,0 0-1,0 0 1,0 0-1,0 0 1,0 0-1,0 0 1,0 0-1,0 0 1,0 0-1,-15-6 756,-23-4 171,12 4-943,10 3 0,0-2 0,-24-8 0,35 11 0,0-1 0,-1 0 0,1 0 0,0-1 0,1 1 0,-1-1 0,1 0 0,-1 0 0,1 0 0,-6-10 0,-7-14 0,1-1 0,2 0 0,-13-37 0,8 18 0,-8-19 0,3-2 0,3-1 0,3 0 0,-15-127 0,6-279 0,28-2 0,1 176 0,-2 22 0,0 277 0,0 0 0,0 0 0,0 1 0,0-1 0,-1 0 0,1 0 0,-1 0 0,0 1 0,0-1 0,0 0 0,-1-2 0,1 4 0,1 1 0,0 0 0,-1-1 0,1 1 0,-1-1 0,1 1 0,0 0 0,-1-1 0,1 1 0,-1 0 0,1 0 0,-1-1 0,1 1 0,-1 0 0,0 0 0,1 0 0,-1 0 0,1 0 0,-1 0 0,1 0 0,-1 0 0,0 0 0,-1 0 0,0 0 0,1 1 0,-1-1 0,0 1 0,1 0 0,-1 0 0,0-1 0,1 1 0,-1 0 0,-1 2 0,-60 49 0,-71 75 0,124-118 0,2 0 0,-1 1 0,1 0 0,1 0 0,0 0 0,0 1 0,-6 14 0,28-38 0,13-21 0,-1-1 0,-2-2 0,-1 0 0,-2-2 0,17-43 0,-32 60 0,-7 19 0,1 0 0,0-1 0,0 1 0,0 0 0,0 0 0,0-1 0,1 1 0,0 0 0,-1 0 0,5-4 0,-5 7 0,0 0 0,0 0 0,0 0 0,0 0 0,0 1 0,0-1 0,-1 0 0,1 1 0,0-1 0,0 1 0,0-1 0,-1 1 0,1-1 0,0 1 0,0 0 0,-1-1 0,1 1 0,0 0 0,-1-1 0,1 1 0,0 1 0,1 0 0,61 58 87,116 83 0,-61-52-1626,-102-78-5287</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15.998"/>
    </inkml:context>
    <inkml:brush xml:id="br0">
      <inkml:brushProperty name="width" value="0.05" units="cm"/>
      <inkml:brushProperty name="height" value="0.05" units="cm"/>
    </inkml:brush>
  </inkml:definitions>
  <inkml:trace contextRef="#ctx0" brushRef="#br0">328 432 24575,'0'-6'0,"-1"0"0,0 0 0,0 0 0,0 0 0,-1 0 0,-3-7 0,4 10 0,0 1 0,0-1 0,0 0 0,-1 1 0,1-1 0,-1 1 0,0-1 0,0 1 0,0 0 0,0-1 0,0 1 0,0 0 0,-1 1 0,-3-4 0,-1 3 0,0 0 0,0 0 0,0 1 0,0-1 0,0 1 0,0 1 0,-1 0 0,1 0 0,0 0 0,0 1 0,0 0 0,0 0 0,0 1 0,0 0 0,-13 5 0,8-2 0,-1 1 0,1 1 0,0 0 0,1 0 0,-1 1 0,2 0 0,-14 14 0,18-16 0,0 1 0,0 0 0,1-1 0,0 2 0,0-1 0,1 1 0,0-1 0,-5 15 0,8-19 0,0 0 0,1 0 0,-1 0 0,1-1 0,-1 1 0,1 0 0,0 0 0,0 0 0,0 0 0,0 0 0,1 0 0,-1 0 0,1-1 0,0 1 0,0 0 0,0 0 0,0-1 0,0 1 0,1 0 0,-1-1 0,1 0 0,-1 1 0,1-1 0,0 0 0,0 0 0,0 0 0,0 0 0,1 0 0,3 3 0,1-1 0,0-1 0,0 1 0,1-1 0,-1-1 0,1 1 0,0-1 0,0-1 0,0 1 0,0-2 0,0 1 0,0-1 0,0 0 0,0 0 0,0-1 0,0 0 0,0-1 0,10-2 0,-4 0 0,0-1 0,-1 0 0,0-1 0,0 0 0,0-1 0,-1 0 0,0-1 0,21-19 0,-26 20 0,0-1 0,-1 0 0,0 0 0,0 0 0,-1-1 0,0 0 0,-1 0 0,0 0 0,0-1 0,-1 1 0,0-1 0,-1 0 0,3-18 0,-2-10 0,-1 0 0,-5-52 0,0 36 0,3 46 0,-1-9 0,1 0 0,0 1 0,1-1 0,1 0 0,1 0 0,4-17 0,-7 34 0,0-1 0,0 0 0,0 1 0,0-1 0,1 0 0,-1 1 0,0-1 0,0 1 0,0-1 0,1 1 0,-1-1 0,0 1 0,1-1 0,-1 0 0,0 1 0,1 0 0,-1-1 0,1 1 0,-1-1 0,1 1 0,-1-1 0,1 1 0,-1 0 0,1 0 0,-1-1 0,1 1 0,-1 0 0,1 0 0,-1-1 0,2 1 0,-1 1 0,0-1 0,0 1 0,0 0 0,-1 0 0,1-1 0,0 1 0,-1 0 0,1 0 0,0 0 0,-1 0 0,1 0 0,-1 0 0,1 0 0,-1 0 0,1 1 0,10 45 0,0 124 0,-2-20 0,-6-122 0,2-1 0,0 1 0,12 31 0,-3-28-1365,-1-8-5461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26.780"/>
    </inkml:context>
    <inkml:brush xml:id="br0">
      <inkml:brushProperty name="width" value="0.05" units="cm"/>
      <inkml:brushProperty name="height" value="0.05" units="cm"/>
    </inkml:brush>
  </inkml:definitions>
  <inkml:trace contextRef="#ctx0" brushRef="#br0">70 0 24575,'-3'3'0,"-5"2"0,-3 2 0,-4 0 0,-1-1 0,4-4 0,7-3 0,12-5 0,4 0-8191</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26.933"/>
    </inkml:context>
    <inkml:brush xml:id="br0">
      <inkml:brushProperty name="width" value="0.05" units="cm"/>
      <inkml:brushProperty name="height" value="0.05" units="cm"/>
    </inkml:brush>
  </inkml:definitions>
  <inkml:trace contextRef="#ctx0" brushRef="#br0">125 0 24575,'-3'3'0,"-8"5"0,-4 3 0,-7 4 0,-2-2 0,0-2 0,6-3 0,11-3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27.080"/>
    </inkml:context>
    <inkml:brush xml:id="br0">
      <inkml:brushProperty name="width" value="0.05" units="cm"/>
      <inkml:brushProperty name="height" value="0.05" units="cm"/>
    </inkml:brush>
  </inkml:definitions>
  <inkml:trace contextRef="#ctx0" brushRef="#br0">43 0 24575,'-3'3'0,"-4"5"0,-4 0 0,-4 2 0,8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27.229"/>
    </inkml:context>
    <inkml:brush xml:id="br0">
      <inkml:brushProperty name="width" value="0.05" units="cm"/>
      <inkml:brushProperty name="height" value="0.05" units="cm"/>
    </inkml:brush>
  </inkml:definitions>
  <inkml:trace contextRef="#ctx0" brushRef="#br0">15 0 24575,'-3'3'0,"-4"5"0,2 0 0,5-1 0,6-5 0,8-2 0,1-2-8191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27.392"/>
    </inkml:context>
    <inkml:brush xml:id="br0">
      <inkml:brushProperty name="width" value="0.05" units="cm"/>
      <inkml:brushProperty name="height" value="0.05" units="cm"/>
    </inkml:brush>
  </inkml:definitions>
  <inkml:trace contextRef="#ctx0" brushRef="#br0">0 7 24575,'3'0'0,"5"0"0,3-3 0,1-1-8191</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27.550"/>
    </inkml:context>
    <inkml:brush xml:id="br0">
      <inkml:brushProperty name="width" value="0.05" units="cm"/>
      <inkml:brushProperty name="height" value="0.05" units="cm"/>
    </inkml:brush>
  </inkml:definitions>
  <inkml:trace contextRef="#ctx0" brushRef="#br0">17 87 24575,'0'-3'0,"-3"-1"0,-1-3 0,0-4 0,1-2 0,1-3 0,3-2 0,3 3-8191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27.728"/>
    </inkml:context>
    <inkml:brush xml:id="br0">
      <inkml:brushProperty name="width" value="0.05" units="cm"/>
      <inkml:brushProperty name="height" value="0.05" units="cm"/>
    </inkml:brush>
  </inkml:definitions>
  <inkml:trace contextRef="#ctx0" brushRef="#br0">67 106 24575,'-3'0'0,"-4"0"0,-4 0 0,-1-3 0,0-4 0,1-4 0,3-3 0,5-3 0,4-1 0,4-1 0,2 3-8191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27.843"/>
    </inkml:context>
    <inkml:brush xml:id="br0">
      <inkml:brushProperty name="width" value="0.05" units="cm"/>
      <inkml:brushProperty name="height" value="0.05" units="cm"/>
    </inkml:brush>
  </inkml:definitions>
  <inkml:trace contextRef="#ctx0" brushRef="#br0">199 11 24575,'-3'0'0,"-4"0"0,-4 0 0,-4 0 0,-4 0 0,-4 0 0,-3 0 0,0 0 0,0-3 0,3-1 0,4 0-8191</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39.353"/>
    </inkml:context>
    <inkml:brush xml:id="br0">
      <inkml:brushProperty name="width" value="0.05" units="cm"/>
      <inkml:brushProperty name="height" value="0.05" units="cm"/>
    </inkml:brush>
  </inkml:definitions>
  <inkml:trace contextRef="#ctx0" brushRef="#br0">1140 161 24575,'1'-1'0,"-1"0"0,1 0 0,-1 0 0,1 0 0,-1 0 0,1 0 0,0 0 0,-1 0 0,1 0 0,0 0 0,0 1 0,0-1 0,0 0 0,-1 1 0,1-1 0,2 0 0,19-13 0,-16 11 0,3-2 0,3-2 0,1-1 0,11-10 0,-22 17 0,-1 0 0,1-1 0,0 1 0,0-1 0,-1 0 0,1 0 0,-1 1 0,1-1 0,-1 0 0,0 0 0,0 0 0,0-1 0,0 1 0,0 0 0,0 0 0,-1 0 0,1-1 0,-1 1 0,1 0 0,-1-4 0,0 5 0,-1-1 0,0 0 0,1 1 0,-1-1 0,0 1 0,0-1 0,0 1 0,0-1 0,0 1 0,0-1 0,0 1 0,-1 0 0,1 0 0,0 0 0,-1 0 0,1 0 0,-1 0 0,1 0 0,-1 0 0,0 0 0,-2 0 0,-40-11 0,21 9 0,1 0 0,-1 2 0,1 1 0,-1 1 0,-37 6 0,-111 30 0,-143 58 0,241-67 0,2 3 0,-82 47 0,117-56 0,-57 45 0,82-58 0,0 0 0,1 1 0,0 0 0,1 1 0,0 0 0,1 1 0,0 0 0,-11 23 0,17-29 0,-1 0 0,1 0 0,1 0 0,-1 0 0,1 1 0,0-1 0,1 0 0,-1 1 0,1-1 0,1 0 0,-1 0 0,1 1 0,3 11 0,-1-10 0,0-1 0,0 0 0,0 1 0,1-1 0,1-1 0,-1 1 0,1-1 0,0 1 0,11 9 0,0-3 0,0 0 0,1-1 0,1-1 0,0 0 0,1-2 0,0 0 0,31 10 0,7-2 0,1-2 0,1-3 0,77 6 0,-44-12 0,133-8 0,-206 1 0,105-9 0,-107 7 0,0 0 0,1-1 0,-2-1 0,31-12 0,-46 17 0,1-1 0,0 1 0,-1-1 0,1 0 0,0 0 0,-1 0 0,1 0 0,-1 0 0,0 0 0,1 0 0,-1 0 0,0-1 0,1 1 0,-1-1 0,0 1 0,0-1 0,0 1 0,-1-1 0,1 1 0,0-1 0,0 0 0,-1 1 0,1-1 0,-1 0 0,0 0 0,1 1 0,-1-3 0,-1 1 0,1 0 0,-1 0 0,0 0 0,-1 1 0,1-1 0,0 1 0,-1-1 0,1 1 0,-1-1 0,0 1 0,0 0 0,0 0 0,0 0 0,0 0 0,0 0 0,-3-2 0,-14-10-1365,0 1-5461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39.857"/>
    </inkml:context>
    <inkml:brush xml:id="br0">
      <inkml:brushProperty name="width" value="0.05" units="cm"/>
      <inkml:brushProperty name="height" value="0.05" units="cm"/>
    </inkml:brush>
  </inkml:definitions>
  <inkml:trace contextRef="#ctx0" brushRef="#br0">153 31 24575,'0'-3'0,"0"-5"0,0-3 0,0 3 0,0 9 0,-3 7 0,-1 13 0,-3 8 0,-4 5 0,-2 7 0,-3 6 0,-2 3 0,3 7 0,0 0 0,0-1 0,2 0 0,1-4 0,1-10-8191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16.372"/>
    </inkml:context>
    <inkml:brush xml:id="br0">
      <inkml:brushProperty name="width" value="0.05" units="cm"/>
      <inkml:brushProperty name="height" value="0.05" units="cm"/>
    </inkml:brush>
  </inkml:definitions>
  <inkml:trace contextRef="#ctx0" brushRef="#br0">36 180 24575,'0'-1'0,"-1"1"0,1-1 0,-1 0 0,1 0 0,-1 0 0,1 1 0,-1-1 0,1 0 0,-1 0 0,1 1 0,-1-1 0,0 0 0,0 1 0,1-1 0,-1 1 0,0-1 0,-1 0 0,-8-8 0,10 8 0,0 1 0,0 0 0,0-1 0,0 1 0,1-1 0,-1 1 0,0-1 0,0 1 0,0 0 0,0-1 0,0 1 0,1-1 0,-1 1 0,0 0 0,0-1 0,1 1 0,-1-1 0,0 1 0,1 0 0,-1 0 0,0-1 0,1 1 0,-1 0 0,0 0 0,1-1 0,-1 1 0,0 0 0,1 0 0,-1 0 0,1-1 0,-1 1 0,1 0 0,10-4 0,-1 0 0,1 1 0,0 1 0,0-1 0,0 2 0,0-1 0,14 1 0,-10 1 0,0-2 0,0 0 0,18-4 0,-31 5 0,-1 1 0,1 0 0,0-1 0,-1 1 0,1-1 0,-1 1 0,1-1 0,-1 0 0,1 1 0,-1-1 0,0 0 0,1 0 0,-1 0 0,0 0 0,0-1 0,1 1 0,-1 0 0,0 0 0,0-1 0,-1 1 0,1 0 0,0-1 0,0 1 0,-1-1 0,1 1 0,0-1 0,-1 1 0,0-1 0,1 0 0,-1 1 0,0-1 0,0 0 0,0 1 0,0-1 0,0 1 0,0-1 0,0 0 0,-1 1 0,1-1 0,-1 1 0,0-3 0,-1 0 0,0 0 0,0 0 0,0 1 0,-1-1 0,1 0 0,-1 1 0,0 0 0,0-1 0,0 1 0,0 1 0,-1-1 0,0 0 0,1 1 0,-7-4 0,6 4 0,-1 0 0,0 1 0,0-1 0,-1 1 0,1 0 0,0 0 0,0 0 0,0 1 0,-1 0 0,1 0 0,0 0 0,-1 1 0,1 0 0,0 0 0,0 0 0,0 0 0,0 1 0,0 0 0,0 0 0,0 0 0,1 1 0,-1 0 0,1 0 0,-1 0 0,1 0 0,0 0 0,-4 5 0,4-3 0,0-1 0,0 1 0,0 0 0,1 0 0,-1 1 0,1-1 0,0 1 0,1 0 0,-1 0 0,1-1 0,1 2 0,-1-1 0,1 0 0,0 0 0,0 0 0,1 1 0,-1-1 0,1 0 0,1 0 0,-1 1 0,1-1 0,3 9 0,-2-8 29,1 0-1,-1-1 1,1 1-1,1-1 0,-1 0 1,1 0-1,1 0 1,-1 0-1,1-1 1,0 0-1,8 8 1,-3-6-314,0 0 1,0-1-1,0 0 1,1 0-1,22 7 1,-2-2-6542</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40.101"/>
    </inkml:context>
    <inkml:brush xml:id="br0">
      <inkml:brushProperty name="width" value="0.05" units="cm"/>
      <inkml:brushProperty name="height" value="0.05" units="cm"/>
    </inkml:brush>
  </inkml:definitions>
  <inkml:trace contextRef="#ctx0" brushRef="#br0">56 171 24575,'-9'1'0,"-18"-1"0,26 0 0,0 0 0,0 0 0,0 0 0,0 0 0,0 0 0,0-1 0,0 1 0,0 0 0,0-1 0,0 1 0,0 0 0,0-1 0,0 1 0,1-1 0,-1 1 0,0-1 0,0 1 0,0-1 0,0-1 0,1 2 0,0-1 0,0 1 0,0-1 0,0 1 0,0 0 0,0-1 0,0 1 0,0-1 0,0 1 0,0 0 0,0-1 0,0 1 0,1-1 0,-1 1 0,0 0 0,0-1 0,1 1 0,-1 0 0,0-1 0,0 1 0,1 0 0,-1 0 0,0-1 0,1 1 0,-1 0 0,0 0 0,1 0 0,-1-1 0,1 1 0,13-7 0,24-6 0,1 2 0,62-9 0,-65 14 0,216-31 327,70-14-2019,-288 43-5134</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40.330"/>
    </inkml:context>
    <inkml:brush xml:id="br0">
      <inkml:brushProperty name="width" value="0.05" units="cm"/>
      <inkml:brushProperty name="height" value="0.05" units="cm"/>
    </inkml:brush>
  </inkml:definitions>
  <inkml:trace contextRef="#ctx0" brushRef="#br0">0 164 24575,'0'-3'0,"0"-4"0,4-5 0,3 1 0,11-2 0,11-1 0,13-1 0,15 1 0,11 0 0,6 3 0,6-1 0,2 3 0,-3-1 0,-10 2 0,-9 1 0,-16 3-8191</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40.853"/>
    </inkml:context>
    <inkml:brush xml:id="br0">
      <inkml:brushProperty name="width" value="0.05" units="cm"/>
      <inkml:brushProperty name="height" value="0.05" units="cm"/>
    </inkml:brush>
  </inkml:definitions>
  <inkml:trace contextRef="#ctx0" brushRef="#br0">490 188 24575,'15'-15'0,"0"-1"0,13-19 0,-24 29 0,0 0 0,0-1 0,-1 1 0,0-1 0,0 0 0,0 0 0,-1 0 0,0 0 0,2-13 0,-4 19 0,0-1 0,0 1 0,0 0 0,0-1 0,0 1 0,0 0 0,0-1 0,-1 1 0,1 0 0,0-1 0,-1 1 0,1 0 0,-1 0 0,0-1 0,1 1 0,-1 0 0,0 0 0,0 0 0,1 0 0,-1 0 0,-2-2 0,1 2 0,-1-1 0,1 1 0,0 0 0,-1 0 0,1 0 0,-1 0 0,0 0 0,1 0 0,-1 1 0,-3-1 0,-7 0 0,0 1 0,1 0 0,-21 3 0,30-2 0,-41 5 0,1 2 0,-65 21 0,81-20 0,1 2 0,0 0 0,0 2 0,-46 31 0,67-40 0,0 0 0,0 0 0,0 0 0,0 1 0,1 0 0,0 0 0,0 0 0,0 1 0,0-1 0,1 1 0,-4 9 0,6-12 0,0 0 0,0 1 0,1-1 0,-1 1 0,1-1 0,-1 1 0,1-1 0,1 1 0,-1-1 0,0 1 0,1-1 0,-1 1 0,1-1 0,0 0 0,0 1 0,1-1 0,-1 0 0,1 0 0,0 1 0,-1-1 0,1-1 0,5 6 0,1 2 0,1-1 0,1-1 0,0 0 0,0 0 0,0-1 0,1 0 0,13 6 0,88 36 0,-75-35 0,19 8 0,-30-13 0,0 1 0,0 1 0,36 23 0,-60-33 0,-1 0 0,1 0 0,0 0 0,-1 0 0,1 0 0,-1 0 0,1 1 0,-1-1 0,0 1 0,0-1 0,0 1 0,1-1 0,-2 1 0,1 0 0,0 0 0,0-1 0,0 1 0,-1 0 0,1 0 0,-1 0 0,1 0 0,-1 0 0,0 2 0,0-1 0,-1-1 0,0 1 0,0-1 0,0 1 0,0-1 0,0 0 0,0 0 0,-1 0 0,1 1 0,-1-1 0,0 0 0,1-1 0,-1 1 0,0 0 0,-3 1 0,-7 6 0,-1-1 0,0 0 0,0-1 0,-24 9 0,8-5 69,0-1-1,-2-2 0,1-1 0,-35 3 1,43-8-313,0-1 0,-1 0 0,1-2 0,0-1 1,0-1-1,-33-8 0,23 1-6582</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42.876"/>
    </inkml:context>
    <inkml:brush xml:id="br0">
      <inkml:brushProperty name="width" value="0.05" units="cm"/>
      <inkml:brushProperty name="height" value="0.05" units="cm"/>
    </inkml:brush>
  </inkml:definitions>
  <inkml:trace contextRef="#ctx0" brushRef="#br0">565 1 24575,'-4'0'0,"0"1"0,1 0 0,-1 0 0,0 0 0,1 1 0,-1-1 0,1 1 0,-1 0 0,1 0 0,0 0 0,-4 3 0,-6 4 0,-172 115 0,146-94 0,1 2 0,-51 55 0,70-66 0,2 1 0,0 1 0,2 0 0,0 1 0,-20 45 0,28-49 0,0 1 0,1 0 0,0 0 0,2 0 0,1 0 0,1 1 0,0 0 0,3 29 0,0-30 0,2-1 0,0 0 0,2 0 0,0 0 0,1-1 0,1 1 0,1-1 0,0-1 0,2 0 0,0 0 0,1-1 0,1 0 0,0 0 0,1-2 0,1 0 0,0 0 0,1-1 0,21 14 0,-10-9 0,1-2 0,1-1 0,0-1 0,1-1 0,1-2 0,0-1 0,1-1 0,-1-2 0,2-1 0,61 6 0,-10-10-1365,-11-5-5461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43.540"/>
    </inkml:context>
    <inkml:brush xml:id="br0">
      <inkml:brushProperty name="width" value="0.05" units="cm"/>
      <inkml:brushProperty name="height" value="0.05" units="cm"/>
    </inkml:brush>
  </inkml:definitions>
  <inkml:trace contextRef="#ctx0" brushRef="#br0">215 70 24575,'-1'0'0,"0"-1"0,1 0 0,-1 1 0,0-1 0,1 0 0,-1 1 0,1-1 0,-1 0 0,1 0 0,-1 0 0,1 0 0,0 1 0,-1-1 0,1 0 0,0 0 0,0 0 0,0 0 0,-1 0 0,1 0 0,0 0 0,0 0 0,0 0 0,0 0 0,1 0 0,-1 0 0,0-1 0,1 0 0,0 1 0,1-1 0,-1 0 0,0 1 0,0-1 0,1 1 0,-1-1 0,1 1 0,-1 0 0,1 0 0,-1-1 0,3 0 0,4-2 0,-1 1 0,1-1 0,0 1 0,16-4 0,-2 5 0,0 0 0,-1 1 0,1 1 0,0 1 0,0 1 0,-1 1 0,1 1 0,-1 1 0,0 1 0,0 1 0,37 17 0,-48-20 0,-1 1 0,0 0 0,-1 0 0,1 1 0,-1 0 0,0 1 0,0 0 0,-1 0 0,0 0 0,0 1 0,-1 0 0,0 0 0,-1 1 0,1 0 0,-1 0 0,-1 0 0,0 1 0,0-1 0,-1 1 0,0 0 0,-1 0 0,0 0 0,-1 0 0,0 0 0,0 0 0,-1 1 0,0-1 0,-1 0 0,0 0 0,-1 0 0,0 0 0,-4 11 0,-2 3 0,-2 0 0,0-1 0,-2 0 0,0 0 0,-2-1 0,0-1 0,-2-1 0,0 0 0,-21 20 0,-4-1 0,-1-2 0,-1-3 0,-56 35 0,44-36-455,-1-2 0,-96 37 0,82-42-6371</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4:02.238"/>
    </inkml:context>
    <inkml:brush xml:id="br0">
      <inkml:brushProperty name="width" value="0.05" units="cm"/>
      <inkml:brushProperty name="height" value="0.05" units="cm"/>
    </inkml:brush>
  </inkml:definitions>
  <inkml:trace contextRef="#ctx0" brushRef="#br0">297 35 24575,'-1'0'0,"0"0"0,0-1 0,0 1 0,0-1 0,0 0 0,0 1 0,0-1 0,0 0 0,0 0 0,0 0 0,1 1 0,-1-1 0,0 0 0,0 0 0,1 0 0,-1 0 0,0-2 0,-11-11 0,10 13 0,0 0 0,0 1 0,0-1 0,0 0 0,0 1 0,-1-1 0,1 1 0,0 0 0,0 0 0,-1 0 0,1 0 0,0 0 0,0 1 0,-1-1 0,1 0 0,0 1 0,0 0 0,0 0 0,0-1 0,-1 1 0,1 0 0,1 1 0,-5 1 0,-4 5 0,0-1 0,1 1 0,-10 10 0,11-10 0,-16 16 0,0 1 0,-30 41 0,47-56 0,0 0 0,1 1 0,0 0 0,1 0 0,0 1 0,0-1 0,1 1 0,1 0 0,0 0 0,-1 16 0,3-24 10,1 0-1,0-1 1,0 1-1,0 0 1,1 0-1,-1 0 1,1-1-1,0 1 1,0 0-1,0-1 1,1 1-1,-1 0 0,1-1 1,0 0-1,0 1 1,0-1-1,4 5 1,-2-5 4,0 1 0,1-1 1,-1 0-1,0 0 0,1 0 0,0-1 0,-1 0 1,1 1-1,0-2 0,0 1 0,8 1 1,3 0-259,1-1 0,0-1 0,-1-1 0,1 0 1,0-1-1,32-6 0,-8-2-6582</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4:02.552"/>
    </inkml:context>
    <inkml:brush xml:id="br0">
      <inkml:brushProperty name="width" value="0.05" units="cm"/>
      <inkml:brushProperty name="height" value="0.05" units="cm"/>
    </inkml:brush>
  </inkml:definitions>
  <inkml:trace contextRef="#ctx0" brushRef="#br0">151 44 24575,'0'-2'0,"0"-1"0,0 1 0,0 0 0,0 0 0,0 0 0,-1 0 0,1 0 0,-1 0 0,1 0 0,-1-1 0,0 1 0,0 1 0,0-1 0,0 0 0,0 0 0,0 0 0,0 0 0,-2-1 0,2 2 0,-1 1 0,1-1 0,-1 1 0,1-1 0,-1 1 0,1 0 0,-1-1 0,1 1 0,-1 0 0,1 0 0,-1 0 0,1 0 0,-1 0 0,1 1 0,-1-1 0,1 0 0,-1 1 0,1-1 0,0 1 0,-1-1 0,1 1 0,-1 0 0,1 0 0,0-1 0,0 1 0,-2 2 0,-6 3 0,1 0 0,1 0 0,-1 1 0,1 0 0,0 0 0,1 0 0,-1 1 0,2 0 0,-9 14 0,11-16 0,0 0 0,1 0 0,-1 1 0,1-1 0,0 0 0,1 1 0,-1-1 0,1 1 0,1 0 0,-1-1 0,1 1 0,0 0 0,1-1 0,0 1 0,2 8 0,-3-13-62,1 0 0,0 1 0,0-1 0,0 0 0,0 0 0,0 0 0,0 0 0,1 0 0,-1 0 0,1-1 0,-1 1 0,1 0-1,-1-1 1,1 1 0,0-1 0,0 0 0,0 1 0,0-1 0,0 0 0,0 0 0,5 1 0,11 3-6764</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4:03.248"/>
    </inkml:context>
    <inkml:brush xml:id="br0">
      <inkml:brushProperty name="width" value="0.05" units="cm"/>
      <inkml:brushProperty name="height" value="0.05" units="cm"/>
    </inkml:brush>
  </inkml:definitions>
  <inkml:trace contextRef="#ctx0" brushRef="#br0">113 18 24575,'-2'-2'0,"-1"0"0,1 0 0,-1 0 0,0 1 0,1 0 0,-1-1 0,0 1 0,0 0 0,0 0 0,0 0 0,0 1 0,0-1 0,0 1 0,0 0 0,-1-1 0,1 1 0,0 1 0,-5 0 0,5-1 0,1 0 0,0 1 0,-1-1 0,1 1 0,0 0 0,-1 0 0,1 0 0,0 0 0,0 0 0,0 0 0,0 0 0,0 1 0,0-1 0,0 1 0,0-1 0,1 1 0,-1 0 0,1 0 0,-1 0 0,1 0 0,0 0 0,-1 0 0,1 0 0,-1 3 0,1 5 0,-1-1 0,1 1 0,1 0 0,0 0 0,0 0 0,1 0 0,0 0 0,1-1 0,0 1 0,1-1 0,-1 1 0,2-1 0,0 0 0,0 0 0,0 0 0,1 0 0,0-1 0,1 0 0,0 0 0,0 0 0,1-1 0,0 0 0,11 9 0,-16-14 0,0-1 0,1 0 0,-1 1 0,0-1 0,0 0 0,0 0 0,1 0 0,-1-1 0,0 1 0,1 0 0,-1-1 0,1 0 0,-1 0 0,1 1 0,-1-1 0,1 0 0,-1-1 0,1 1 0,4-2 0,-3 1 0,0-1 0,0 0 0,-1 0 0,1 0 0,0 0 0,-1-1 0,1 0 0,-1 1 0,0-1 0,5-6 0,-1 0 0,0 0 0,-1-1 0,0 1 0,0-1 0,-1-1 0,-1 1 0,0-1 0,3-11 0,-3 1 0,-2 0 0,0 0 0,-1 0 0,-3-30 0,2 78 0,0-15 0,0 1 0,0 0 0,1 0 0,1 0 0,5 22 0,-6-32 0,0-1 0,0 0 0,0 1 0,0-1 0,0 0 0,1 1 0,-1-1 0,1 0 0,-1 0 0,1 0 0,0-1 0,0 1 0,0 0 0,4 2 0,-3-3 0,0 0 0,0 0 0,0 0 0,0 0 0,0-1 0,0 1 0,0-1 0,0 0 0,0 0 0,0 0 0,0 0 0,0-1 0,0 1 0,0-1 0,5-1 0,1-1 0,-1 0 0,0 0 0,0-1 0,0 0 0,-1 0 0,1-1 0,-1 0 0,0 0 0,0 0 0,-1-1 0,0 0 0,0-1 0,0 1 0,-1-1 0,0-1 0,0 1 0,0 0 0,-1-1 0,4-12 0,-9 37 0,0 0 0,2 16 0,-1 1 0,1-11 103,-1-14-63,1 0 0,-1-1 0,-1 1 1,-2 13-1,3-20-102,-1 0 0,1-1 0,-1 1 1,1 0-1,-1 0 0,0-1 0,0 1 0,0-1 0,0 1 1,0-1-1,0 1 0,0-1 0,-1 1 0,1-1 1,0 0-1,-1 0 0,1 0 0,-1 0 0,1 0 1,-1 0-1,0 0 0,1 0 0,-1-1 0,0 1 1,0-1-1,-2 1 0,-9 1-6764</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4:03.465"/>
    </inkml:context>
    <inkml:brush xml:id="br0">
      <inkml:brushProperty name="width" value="0.05" units="cm"/>
      <inkml:brushProperty name="height" value="0.05" units="cm"/>
    </inkml:brush>
  </inkml:definitions>
  <inkml:trace contextRef="#ctx0" brushRef="#br0">0 1 24575,'3'0'0,"5"0"0,0 3 0,-1 4 0,-2 5 0,2 2 0,-1 6 0,3 2 0,-2 4 0,0 1 0,0 1 0,0 0 0,-2 1 0,-1-1 0,-2-2 0,-1-6-8191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4:04.444"/>
    </inkml:context>
    <inkml:brush xml:id="br0">
      <inkml:brushProperty name="width" value="0.05" units="cm"/>
      <inkml:brushProperty name="height" value="0.05" units="cm"/>
    </inkml:brush>
  </inkml:definitions>
  <inkml:trace contextRef="#ctx0" brushRef="#br0">56 115 24575,'-5'0'0,"1"-1"0,0 0 0,0 0 0,0 0 0,0 0 0,0-1 0,0 0 0,1 0 0,-1 0 0,0 0 0,1 0 0,-6-5 0,9 6 0,0 1 0,0-1 0,0 1 0,0-1 0,1 0 0,-1 1 0,0-1 0,0 1 0,0-1 0,1 0 0,-1 1 0,0-1 0,0 1 0,1-1 0,-1 1 0,1-1 0,-1 1 0,0-1 0,1 1 0,-1 0 0,1-1 0,-1 1 0,1-1 0,-1 1 0,1 0 0,-1 0 0,1-1 0,0 1 0,-1 0 0,1 0 0,0-1 0,23-6 0,-21 6 0,59-14 0,0 3 0,0 3 0,80-1 0,-148 11 0,0 0 0,0 0 0,0 1 0,1 0 0,-1 0 0,1 1 0,-1-1 0,1 1 0,0 0 0,0 1 0,0-1 0,1 1 0,-1 0 0,-5 7 0,8-9 0,0 0 0,0 0 0,0 0 0,0 0 0,1 1 0,-1-1 0,1 0 0,0 1 0,-1 0 0,1-1 0,0 1 0,1 0 0,-1-1 0,0 1 0,1 0 0,0 0 0,-1 0 0,1-1 0,0 1 0,0 0 0,1 0 0,-1 0 0,1-1 0,-1 1 0,1 0 0,0 0 0,0-1 0,0 1 0,0-1 0,1 1 0,-1-1 0,1 1 0,-1-1 0,1 0 0,3 4 0,-1-3 0,1 0 0,-1 0 0,0 0 0,1 0 0,0-1 0,0 0 0,0 1 0,0-2 0,0 1 0,0-1 0,0 0 0,0 0 0,1 0 0,-1-1 0,0 1 0,1-2 0,8 0 0,-10 1 0,0 0 0,-1-1 0,1 1 0,0-1 0,-1 0 0,1 0 0,-1 0 0,1 0 0,-1-1 0,0 0 0,1 1 0,-1-1 0,0 0 0,0-1 0,0 1 0,-1 0 0,1-1 0,0 0 0,-1 0 0,0 1 0,1-1 0,-1-1 0,-1 1 0,1 0 0,3-7 0,-5 7 0,0 0 0,0 0 0,0 0 0,0 0 0,0 0 0,0 0 0,-1 0 0,0 0 0,1 0 0,-1 0 0,0 0 0,-1 1 0,1-1 0,-3-5 0,2 5 0,1 1 0,0-1 0,-1 0 0,1 0 0,0 0 0,0 0 0,1 0 0,-1-6 0,1 7 0,0 1 0,1-1 0,-1 0 0,1 1 0,-1-1 0,1 1 0,0-1 0,-1 1 0,1-1 0,0 1 0,0-1 0,0 1 0,0 0 0,1 0 0,-1-1 0,0 1 0,0 0 0,1 0 0,-1 0 0,1 0 0,2-1 0,6-2 0,0 0 0,0 1 0,1 0 0,0 0 0,-1 1 0,1 0 0,0 1 0,0 1 0,0-1 0,-1 2 0,1-1 0,0 2 0,14 2 0,-22-2 0,1-1 0,-1 0 0,1 1 0,-1 0 0,0 0 0,1 0 0,-1 0 0,0 1 0,-1-1 0,1 1 0,0-1 0,-1 1 0,1 0 0,-1 0 0,0 0 0,0 1 0,0-1 0,0 0 0,-1 1 0,1-1 0,-1 1 0,0-1 0,0 1 0,0 0 0,0 5 0,0 6 0,1 1 0,-2 0 0,0 0 0,-5 27 0,5-42 0,0 0 0,0 0 0,0 1 0,0-1 0,-1 0 0,1 0 0,0 1 0,-1-1 0,1 0 0,-1 0 0,0 0 0,1 0 0,-1 0 0,0 0 0,1 0 0,-1 0 0,0 0 0,0 0 0,0 0 0,0 0 0,0 0 0,0-1 0,0 1 0,-2 1 0,2-2 0,1 0 0,-1 0 0,1 0 0,-1 0 0,1 0 0,-1 0 0,1 0 0,-1-1 0,1 1 0,-1 0 0,1 0 0,0 0 0,-1 0 0,1 0 0,-1-1 0,1 1 0,0 0 0,-1 0 0,1-1 0,-1 1 0,1 0 0,0-1 0,-1 1 0,1-1 0,-1 0 0,0-1 0,0 1 0,1 0 0,-1-1 0,1 1 0,-1-1 0,1 1 0,-1-1 0,1 1 0,0-1 0,0-1 0,0-3 0,0 0 0,1 1 0,-1-1 0,1 0 0,1 1 0,-1-1 0,1 1 0,0-1 0,0 1 0,1 0 0,0 0 0,0 0 0,6-9 0,0 2 0,1 1 0,0 0 0,0 1 0,16-12 0,-21 18 0,1 0 0,0 0 0,0 0 0,1 1 0,-1 0 0,1 0 0,0 1 0,-1 0 0,1 0 0,0 0 0,7 0 0,-11 2 0,-1 0 0,0 0 0,1 0 0,-1 0 0,0 0 0,1 1 0,-1-1 0,0 1 0,0-1 0,1 1 0,-1 0 0,0 0 0,0 0 0,0 0 0,0 0 0,0 0 0,0 1 0,0-1 0,-1 1 0,1-1 0,0 1 0,-1 0 0,1 0 0,-1-1 0,0 1 0,1 0 0,-1 0 0,0 1 0,0-1 0,0 0 0,-1 0 0,1 0 0,0 1 0,-1-1 0,0 0 0,1 4 0,-1 1 0,0 1 0,0-1 0,-1 1 0,1-1 0,-2 0 0,1 1 0,-1-1 0,0 0 0,-6 12 0,5-10 0,0 0 0,0 0 0,1 0 0,-2 16 0,4-25 0,-1 0 0,1 0 0,0 1 0,0-1 0,0 0 0,0 0 0,0 0 0,0 1 0,0-1 0,0 0 0,0 0 0,0 0 0,0 1 0,0-1 0,0 0 0,0 0 0,0 0 0,0 0 0,0 1 0,0-1 0,0 0 0,0 0 0,0 0 0,0 1 0,0-1 0,1 0 0,-1 0 0,0 0 0,0 0 0,0 1 0,0-1 0,0 0 0,0 0 0,1 0 0,-1 0 0,0 0 0,0 0 0,0 0 0,0 1 0,1-1 0,-1 0 0,0 0 0,0 0 0,0 0 0,0 0 0,1 0 0,-1 0 0,0 0 0,0 0 0,0 0 0,1 0 0,-1 0 0,12-9 0,9-17 0,-15 17 0,7-9 0,24-25 0,-34 39 0,0 1 0,1-1 0,-1 1 0,1 0 0,0 0 0,0 1 0,0-1 0,0 1 0,1 0 0,-1 0 0,1 0 0,-1 1 0,9-2 0,-12 3 0,1 0 0,0 0 0,0 1 0,0-1 0,0 1 0,0-1 0,0 1 0,0 0 0,0 0 0,-1-1 0,1 1 0,0 1 0,-1-1 0,1 0 0,-1 0 0,1 1 0,-1-1 0,1 0 0,-1 1 0,0 0 0,0-1 0,0 1 0,0 0 0,0-1 0,0 1 0,1 2 0,2 7 0,1 0 0,-2 1 0,3 11 0,-5-19 0,5 25-273,-2-1 0,-1 1 0,-1 0 0,-3 31 0,1-42-6553</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16.707"/>
    </inkml:context>
    <inkml:brush xml:id="br0">
      <inkml:brushProperty name="width" value="0.05" units="cm"/>
      <inkml:brushProperty name="height" value="0.05" units="cm"/>
    </inkml:brush>
  </inkml:definitions>
  <inkml:trace contextRef="#ctx0" brushRef="#br0">1 67 24575,'0'-14'0,"-1"1"0,6 23 0,1 7 0,2 0 0,0-1 0,1 0 0,1-1 0,0 1 0,20 21 0,-9-11 0,-19-23 0,0-1 0,0 1 0,0-1 0,0 0 0,0 0 0,0 0 0,1 0 0,-1 0 0,5 2 0,-6-3 0,-1-1 0,1 0 0,-1 0 0,0 0 0,1 0 0,-1 0 0,1 0 0,-1 0 0,0 0 0,1 0 0,-1 0 0,1 0 0,-1 0 0,0 0 0,1 0 0,-1-1 0,0 1 0,1 0 0,-1 0 0,1 0 0,-1 0 0,0-1 0,1 1 0,-1 0 0,0 0 0,0-1 0,1 1 0,-1-1 0,1 0 0,0 0 0,0-1 0,-1 0 0,1 1 0,-1-1 0,1 1 0,-1-1 0,1 0 0,-1 1 0,0-4 0,0-65 269,-1 59-432,0-1-1,0 0 1,2 1 0,-1-1-1,1 0 1,1 1-1,0-1 1,1 1-1,4-13 1,0 12-6663</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4:04.668"/>
    </inkml:context>
    <inkml:brush xml:id="br0">
      <inkml:brushProperty name="width" value="0.05" units="cm"/>
      <inkml:brushProperty name="height" value="0.05" units="cm"/>
    </inkml:brush>
  </inkml:definitions>
  <inkml:trace contextRef="#ctx0" brushRef="#br0">1 1 24575,'3'0'0,"1"3"0,3 1 0,3 3 0,7 4 0,3 2 0,5 3 0,4 5 0,3 4 0,0 2 0,-6 3 0,-7 2 0,-10 2 0,-13-2 0,-19 0 0,-14-2 0,-16 0 0,0-5-8191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4:13.309"/>
    </inkml:context>
    <inkml:brush xml:id="br0">
      <inkml:brushProperty name="width" value="0.05" units="cm"/>
      <inkml:brushProperty name="height" value="0.05" units="cm"/>
    </inkml:brush>
  </inkml:definitions>
  <inkml:trace contextRef="#ctx0" brushRef="#br0">1 0 24575,'0'1416'0,"0"-1413"0,0 0 0,0 0 0,0 0 0,0 0 0,1 0 0,-1 0 0,1 0 0,0 0 0,0 0 0,0 0 0,0-1 0,2 4 0,-2-5 0,0 1 0,1-1 0,-1 0 0,0 0 0,1 0 0,-1 0 0,1-1 0,-1 1 0,1 0 0,0-1 0,-1 1 0,1-1 0,0 1 0,-1-1 0,1 0 0,0 0 0,-1 0 0,1 0 0,0 0 0,0 0 0,-1 0 0,4-1 0,104-22 0,-34 6 0,737-112-421,3 40 0,-491 74 1263,-321 15-842,1 0 0,0-1 0,-1 0 0,1 1 0,0-1 0,-1 0 0,1-1 0,-1 1 0,0-1 0,1 1 0,-1-1 0,3-3 0,-1 2 0,0 0 0,1 1 0,-1-1 0,10-3 0,64-11 0,0 2 0,127-6 0,162 17 0,-390 4 99,-41-1 107,57 0-391,0 0-1,0 0 1,0-1-1,0 1 0,0-1 1,0-1-1,0 1 1,-7-5-1,-3-5-6640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4:13.676"/>
    </inkml:context>
    <inkml:brush xml:id="br0">
      <inkml:brushProperty name="width" value="0.05" units="cm"/>
      <inkml:brushProperty name="height" value="0.05" units="cm"/>
    </inkml:brush>
  </inkml:definitions>
  <inkml:trace contextRef="#ctx0" brushRef="#br0">169 58 24575,'0'-2'0,"0"0"0,-1 0 0,1 0 0,0 0 0,-1 0 0,1 0 0,-1 0 0,0 0 0,1 0 0,-1 0 0,0 0 0,0 0 0,0 1 0,0-1 0,-1 0 0,1 1 0,0-1 0,-4-2 0,2 2 0,0 0 0,0 0 0,0 0 0,-1 1 0,1-1 0,-1 1 0,1-1 0,-1 1 0,-6-1 0,4 1 0,0 1 0,1-1 0,-1 1 0,0 0 0,1 0 0,-1 1 0,1 0 0,-1 0 0,0 0 0,1 0 0,0 1 0,-1 0 0,-7 4 0,11-5 0,1 0 0,-1 0 0,1 0 0,-1 0 0,1 0 0,-1 0 0,1 0 0,0 1 0,0-1 0,-1 0 0,1 1 0,0-1 0,0 1 0,1-1 0,-1 1 0,0-1 0,0 1 0,1 0 0,-1-1 0,1 1 0,-1 0 0,1 0 0,0-1 0,0 1 0,0 0 0,0 0 0,0-1 0,0 1 0,0 0 0,1 0 0,-1-1 0,0 1 0,1 0 0,0-1 0,-1 1 0,1 0 0,0-1 0,1 2 0,1 2 0,0-1 0,1-1 0,-1 1 0,1 0 0,0-1 0,0 0 0,0 0 0,1 0 0,-1 0 0,1-1 0,-1 0 0,6 2 0,23 6 0,-1-2 0,61 7 0,-59-11 0,-1 2 0,56 17 0,-85-22 0,0 0 0,-1 0 0,1 1 0,-1 0 0,0 0 0,1 0 0,-1 0 0,0 0 0,0 1 0,0-1 0,-1 1 0,1 0 0,-1 0 0,1 0 0,-1 0 0,0 0 0,0 0 0,0 1 0,-1-1 0,3 6 0,-3-5 0,-1 0 0,1 1 0,-1-1 0,0 0 0,0 0 0,0 0 0,-1 0 0,0 0 0,1 1 0,-1-1 0,-1 0 0,1 0 0,-1-1 0,1 1 0,-1 0 0,0 0 0,0-1 0,-5 7 0,-11 11 0,0-1 0,-1 0 0,0-1 0,-33 23 0,-95 56 0,123-84-455,0-1 0,-35 13 0,32-17-6371</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7:32.167"/>
    </inkml:context>
    <inkml:brush xml:id="br0">
      <inkml:brushProperty name="width" value="0.05" units="cm"/>
      <inkml:brushProperty name="height" value="0.05" units="cm"/>
    </inkml:brush>
  </inkml:definitions>
  <inkml:trace contextRef="#ctx0" brushRef="#br0">93 0 24575,'-3'1'0,"0"-1"0,0 1 0,0 0 0,0-1 0,1 1 0,-1 1 0,0-1 0,0 0 0,1 1 0,-1-1 0,1 1 0,-4 3 0,-26 26 0,30-29 0,0 1 0,0-1 0,0 1 0,0 0 0,0 0 0,1 0 0,-1 0 0,1 0 0,0 0 0,0 0 0,0 0 0,0 0 0,0 1 0,1-1 0,-1 0 0,1 1 0,0-1 0,0 4 0,1-4 0,0 1 0,0-1 0,1 1 0,-1-1 0,1 0 0,-1 1 0,1-1 0,0 0 0,0 0 0,0 0 0,1-1 0,-1 1 0,1-1 0,-1 1 0,1-1 0,0 0 0,3 3 0,16 7 0,-1-1 0,2-1 0,-1-1 0,2-1 0,38 9 0,-11-3 0,789 291 0,-674-230 0,134 55 0,-266-117-1365,-9-6-5461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7:32.471"/>
    </inkml:context>
    <inkml:brush xml:id="br0">
      <inkml:brushProperty name="width" value="0.05" units="cm"/>
      <inkml:brushProperty name="height" value="0.05" units="cm"/>
    </inkml:brush>
  </inkml:definitions>
  <inkml:trace contextRef="#ctx0" brushRef="#br0">100 1 24575,'-4'3'0,"1"1"0,0 0 0,1 0 0,-1 1 0,1-1 0,-1 1 0,2-1 0,-1 1 0,0 0 0,-1 7 0,0 1 0,1-1 0,-1 24 0,3-28 0,0 0 0,1 0 0,0 0 0,0 0 0,1-1 0,-1 1 0,2 0 0,-1-1 0,1 0 0,0 1 0,1-1 0,0-1 0,0 1 0,10 11 0,2 0 0,1-1 0,1 0 0,30 20 0,26 24 0,-66-53 0,-1 0 0,0 0 0,0 0 0,0 1 0,-1 0 0,7 16 0,-11-21 0,0 0 0,0 1 0,-1-1 0,0 1 0,0 0 0,0-1 0,0 1 0,-1 0 0,0 0 0,0 0 0,0-1 0,0 1 0,-1 0 0,0 0 0,0-1 0,-2 6 0,0-3 0,0 0 0,0 0 0,-1 0 0,0-1 0,-1 1 0,0-1 0,1 0 0,-2 0 0,-6 5 0,-4 3 0,-2-1 0,0 0 0,-1-1 0,0-1 0,0-1 0,-23 8 0,-57 14-1365,58-22-5461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7:32.840"/>
    </inkml:context>
    <inkml:brush xml:id="br0">
      <inkml:brushProperty name="width" value="0.05" units="cm"/>
      <inkml:brushProperty name="height" value="0.05" units="cm"/>
    </inkml:brush>
  </inkml:definitions>
  <inkml:trace contextRef="#ctx0" brushRef="#br0">0 0 24575,'3'0'0,"5"4"0,3 0 0,6 3 0,7 4 0,9 5 0,7 8 0,8 4 0,3 5 0,4 3 0,1 4 0,1 2 0,-3 0 0,-5-1 0,-4-4 0,-7-5 0,-6-9 0,-9-7-8191</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7:33.038"/>
    </inkml:context>
    <inkml:brush xml:id="br0">
      <inkml:brushProperty name="width" value="0.05" units="cm"/>
      <inkml:brushProperty name="height" value="0.05" units="cm"/>
    </inkml:brush>
  </inkml:definitions>
  <inkml:trace contextRef="#ctx0" brushRef="#br0">360 40 24575,'-3'-3'0,"-4"-8"0,-4-1 0,-4 1 0,-2 8 0,-1 9 0,-4 12 0,-1 12 0,0 11 0,-3 11 0,-2 6 0,0 5 0,-2 5 0,2 0 0,1 1 0,4-5 0,5-7 0,5-13-8191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7:33.874"/>
    </inkml:context>
    <inkml:brush xml:id="br0">
      <inkml:brushProperty name="width" value="0.05" units="cm"/>
      <inkml:brushProperty name="height" value="0.05" units="cm"/>
    </inkml:brush>
  </inkml:definitions>
  <inkml:trace contextRef="#ctx0" brushRef="#br0">0 12 24575,'0'-1'0,"0"1"0,0-1 0,0 1 0,1-1 0,-1 1 0,0-1 0,0 1 0,0-1 0,1 1 0,-1-1 0,0 1 0,0-1 0,1 1 0,-1 0 0,0-1 0,1 1 0,-1-1 0,1 1 0,-1 0 0,0-1 0,1 1 0,-1 0 0,1 0 0,-1-1 0,1 1 0,-1 0 0,1 0 0,-1 0 0,1-1 0,-1 1 0,1 0 0,0 0 0,-1 0 0,1 0 0,-1 0 0,1 0 0,-1 0 0,1 0 0,-1 0 0,1 1 0,-1-1 0,1 0 0,-1 0 0,2 1 0,27 9 0,-22-8 0,-7-2 0,1 1 0,0-1 0,-1 1 0,1-1 0,0 1 0,-1-1 0,1 1 0,-1 0 0,1-1 0,0 1 0,-1 0 0,0-1 0,1 1 0,-1 0 0,1 0 0,-1-1 0,0 1 0,0 0 0,1 0 0,-1 0 0,0-1 0,0 1 0,0 0 0,0 0 0,0 0 0,0 0 0,-3 29 0,2-19 0,-2 31 0,4 80 0,1-100 0,1 1 0,1-1 0,1 0 0,1 0 0,10 25 0,-15-44 0,1 1 0,-1-1 0,1 0 0,-1 0 0,1 0 0,0 0 0,0 0 0,0-1 0,0 1 0,1-1 0,-1 1 0,1-1 0,0 0 0,-1 0 0,1 0 0,0 0 0,0 0 0,0-1 0,1 1 0,4 1 0,-3-3 0,-1 1 0,1-1 0,0 0 0,-1-1 0,1 1 0,0-1 0,-1 1 0,1-1 0,-1-1 0,1 1 0,-1-1 0,0 1 0,0-1 0,8-5 0,-7 4 0,10-6 0,0 1 0,0 1 0,1 0 0,21-6 0,-34 12 0,1 0 0,0 0 0,0 0 0,0 1 0,0 0 0,0-1 0,0 2 0,0-1 0,0 0 0,0 1 0,0 0 0,-1-1 0,1 2 0,0-1 0,0 0 0,-1 1 0,1-1 0,-1 1 0,1 0 0,-1 1 0,0-1 0,0 0 0,0 1 0,4 4 0,0 1 23,-1 1 0,-1 0 0,1 0-1,-2 1 1,1-1 0,-1 1 0,-1 0-1,0 0 1,0 0 0,-1 1 0,0-1-1,-1 1 1,0-1 0,-1 21 0,-1-18-166,1 0 1,-2-1 0,0 1 0,-1-1-1,0 1 1,-1-1 0,0 0 0,-1 0 0,0-1-1,-1 1 1,-13 20 0,-1-10-6684</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7:34.041"/>
    </inkml:context>
    <inkml:brush xml:id="br0">
      <inkml:brushProperty name="width" value="0.05" units="cm"/>
      <inkml:brushProperty name="height" value="0.05" units="cm"/>
    </inkml:brush>
  </inkml:definitions>
  <inkml:trace contextRef="#ctx0" brushRef="#br0">0 272 24575,'0'-9'0,"0"-10"0,0-7 0,3-3 0,5-3 0,3 5 0,7 3 0,6 3 0,5 1 0,5 5 0,2 1 0,4 4 0,2 0 0,4 1 0,-7 3-8191</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7:34.378"/>
    </inkml:context>
    <inkml:brush xml:id="br0">
      <inkml:brushProperty name="width" value="0.05" units="cm"/>
      <inkml:brushProperty name="height" value="0.05" units="cm"/>
    </inkml:brush>
  </inkml:definitions>
  <inkml:trace contextRef="#ctx0" brushRef="#br0">34 0 24575,'0'13'0,"-2"0"0,0 0 0,0 0 0,-9 22 0,8-25 0,-1 1 0,2-1 0,-1 1 0,1-1 0,1 1 0,0 0 0,1 0 0,0 11 0,2-9 0,1-1 0,0 0 0,1 0 0,0 0 0,0 0 0,2-1 0,-1 1 0,1-1 0,1-1 0,0 1 0,10 10 0,-13-16 0,0 0 0,1 0 0,0-1 0,0 0 0,0 0 0,0 0 0,1 0 0,-1-1 0,1 0 0,0 0 0,0 0 0,0-1 0,0 0 0,1 0 0,-1-1 0,0 0 0,1 0 0,-1 0 0,1-1 0,-1 0 0,1 0 0,12-2 0,-10-1 0,1 0 0,-1 0 0,0-1 0,0 0 0,0 0 0,-1-1 0,1 0 0,-1-1 0,0 0 0,-1 0 0,0 0 0,0-1 0,0 0 0,-1-1 0,0 0 0,0 0 0,-1 0 0,6-10 0,-8 12 0,-1 0 0,1 0 0,-1 0 0,0-1 0,0 1 0,-1 0 0,1-1 0,-2 1 0,1-1 0,-1 0 0,0 1 0,0-1 0,-1 1 0,1-1 0,-2 1 0,1-1 0,-1 1 0,0 0 0,0-1 0,0 1 0,-1 0 0,0 1 0,-1-1 0,1 0 0,-1 1 0,0 0 0,-8-9 0,3 7-72,0 0 1,0 0-1,-1 1 0,0 0 0,0 0 0,-1 1 0,1 1 0,-1 0 1,0 0-1,0 1 0,0 1 0,-1-1 0,1 2 0,-1 0 0,1 0 1,-1 1-1,1 0 0,-23 4 0,13 1-6754</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17.173"/>
    </inkml:context>
    <inkml:brush xml:id="br0">
      <inkml:brushProperty name="width" value="0.05" units="cm"/>
      <inkml:brushProperty name="height" value="0.05" units="cm"/>
    </inkml:brush>
  </inkml:definitions>
  <inkml:trace contextRef="#ctx0" brushRef="#br0">362 111 24575,'0'-3'0,"-1"-1"0,1 1 0,0-1 0,-1 1 0,0-1 0,0 1 0,0 0 0,0-1 0,-1 1 0,1 0 0,-1 0 0,0 0 0,0 0 0,-3-4 0,1 2 0,-1 1 0,1 0 0,-1 1 0,1-1 0,-1 1 0,0 0 0,-1 0 0,-5-3 0,-1 2 0,-1-1 0,0 2 0,1-1 0,-1 2 0,-1 0 0,1 0 0,-14 1 0,13 1 0,1 1 0,-1 0 0,1 1 0,-1 1 0,-14 4 0,23-5 0,0 0 0,0 0 0,0 0 0,0 0 0,0 1 0,1-1 0,0 1 0,-1 1 0,1-1 0,0 0 0,0 1 0,1 0 0,-1 0 0,1 0 0,0 0 0,-3 6 0,5-8 0,0-1 0,0 1 0,1-1 0,-1 1 0,1 0 0,0-1 0,-1 1 0,1 0 0,0-1 0,0 1 0,0 0 0,0-1 0,0 1 0,0-1 0,0 1 0,1 0 0,-1-1 0,1 1 0,0 2 0,1-1 0,0 0 0,-1-1 0,1 0 0,0 1 0,0-1 0,0 0 0,1 0 0,-1 0 0,1 0 0,2 2 0,6 2 0,0-1 0,0 0 0,0 0 0,16 4 0,73 16 0,-67-18 0,0 1 0,-1 2 0,0 1 0,34 16 0,-64-26 0,0 0 0,1 1 0,-1-1 0,0 1 0,0-1 0,0 1 0,0-1 0,0 1 0,-1 0 0,1 0 0,0 0 0,-1 0 0,1 0 0,-1 0 0,0 1 0,0-1 0,0 0 0,0 1 0,1 4 0,-2-6 0,0 1 0,0 0 0,-1 0 0,1 0 0,0 0 0,-1 0 0,0 0 0,1-1 0,-1 1 0,0 0 0,0-1 0,0 1 0,0 0 0,0-1 0,0 1 0,0-1 0,-1 1 0,1-1 0,-1 0 0,1 0 0,-1 0 0,1 1 0,-1-1 0,1-1 0,-1 1 0,0 0 0,-2 1 0,-11 4-80,-1-1 0,0 0-1,0-1 1,0-1 0,0 0-1,-1-1 1,1-1 0,0 0-1,-1-2 1,1 0 0,-1 0 0,1-2-1,0 0 1,0-1 0,0 0-1,-28-13 1,17 4-6746</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7:34.743"/>
    </inkml:context>
    <inkml:brush xml:id="br0">
      <inkml:brushProperty name="width" value="0.05" units="cm"/>
      <inkml:brushProperty name="height" value="0.05" units="cm"/>
    </inkml:brush>
  </inkml:definitions>
  <inkml:trace contextRef="#ctx0" brushRef="#br0">115 57 24575,'-1'-2'0,"1"-1"0,0 1 0,-1 0 0,0-1 0,1 1 0,-1 0 0,0 0 0,0 0 0,0 0 0,-1-1 0,1 2 0,0-1 0,-1 0 0,1 0 0,-1 0 0,0 1 0,1-1 0,-1 1 0,0-1 0,0 1 0,0 0 0,0-1 0,0 1 0,-1 0 0,-1 0 0,2 0 0,0 0 0,0 1 0,1-1 0,-1 1 0,0-1 0,0 1 0,0 0 0,0-1 0,0 1 0,1 0 0,-1 1 0,0-1 0,0 0 0,0 0 0,0 1 0,0-1 0,0 1 0,1 0 0,-1-1 0,0 1 0,1 0 0,-1 0 0,0 0 0,1 0 0,-1 0 0,1 0 0,-1 1 0,1-1 0,0 1 0,0-1 0,-2 3 0,-1 3 0,1 1 0,0 0 0,1 0 0,-1 0 0,1 0 0,1 0 0,0 1 0,0-1 0,0 0 0,2 17 0,0-11 0,1 1 0,1-1 0,0 0 0,0 0 0,9 20 0,-7-24 0,1 0 0,0 0 0,0-1 0,1 1 0,0-2 0,1 1 0,0-1 0,0 0 0,1-1 0,0 0 0,12 8 0,-16-12 0,0 0 0,0-1 0,1 1 0,-1-1 0,1 0 0,-1 0 0,1-1 0,0 0 0,0 0 0,9 0 0,-12-1 0,1 0 0,0-1 0,-1 1 0,1-1 0,0 0 0,-1 0 0,1-1 0,-1 1 0,0-1 0,1 1 0,-1-1 0,0 0 0,0 0 0,0 0 0,0-1 0,0 1 0,4-6 0,-4 3 0,0 1 0,0-1 0,0 0 0,0 0 0,-1-1 0,0 1 0,0 0 0,0-1 0,-1 0 0,0 1 0,0-1 0,0 1 0,-1-1 0,0 0 0,0 0 0,0 1 0,-1-1 0,-2-9 0,1 4 0,-1-1 0,0 1 0,-1 0 0,0 0 0,-1 1 0,0-1 0,-1 1 0,-8-11 0,6 11-105,0 0 0,-1 0 0,-1 1 0,0 0 0,0 0 0,0 1 0,-1 1 0,-1-1 0,1 2 0,-1 0 0,0 0 0,-18-5 0,3 3-6721</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7:35.686"/>
    </inkml:context>
    <inkml:brush xml:id="br0">
      <inkml:brushProperty name="width" value="0.05" units="cm"/>
      <inkml:brushProperty name="height" value="0.05" units="cm"/>
    </inkml:brush>
  </inkml:definitions>
  <inkml:trace contextRef="#ctx0" brushRef="#br0">298 263 24575,'0'-30'0,"-2"-1"0,-5-33 0,6 55 0,-1 0 0,0 0 0,0 1 0,-1-1 0,-1 1 0,1 0 0,-1 0 0,-1 0 0,1 0 0,-1 1 0,-12-13 0,16 18 0,-1 1 0,1-1 0,-1 1 0,0 0 0,1 0 0,-1 0 0,0 0 0,0 0 0,0 0 0,0 0 0,1 0 0,-1 1 0,0-1 0,0 1 0,0 0 0,0-1 0,0 1 0,-1 0 0,1 0 0,-3 1 0,1 0 0,0 0 0,0 0 0,0 1 0,0 0 0,0-1 0,1 1 0,-1 0 0,1 1 0,-7 4 0,-1 4 0,-1 0 0,2 1 0,0 1 0,-12 18 0,8-9 0,1 0 0,1 1 0,-14 39 0,21-50 0,1 1 0,1-1 0,0 1 0,1 0 0,0 0 0,1 0 0,1 0 0,0 0 0,2 15 0,-2-24 0,1 0 0,0-1 0,0 1 0,0 0 0,0 0 0,1-1 0,0 1 0,-1-1 0,1 1 0,0-1 0,1 0 0,-1 0 0,1 0 0,-1 0 0,1 0 0,0 0 0,0-1 0,0 1 0,0-1 0,1 0 0,-1 0 0,0 0 0,8 2 0,-6-2 0,0-1 0,1 0 0,-1 0 0,1-1 0,-1 1 0,1-1 0,-1-1 0,1 1 0,-1-1 0,1 0 0,-1 0 0,0 0 0,1-1 0,-1 1 0,0-2 0,7-3 0,-1 1 0,-1-2 0,-1 1 0,1-1 0,-1-1 0,0 1 0,-1-2 0,0 1 0,0-1 0,-1 0 0,0-1 0,8-15 0,-6 8 0,-2 0 0,0-1 0,-1 0 0,0 0 0,-2 0 0,4-27 0,-8 42 0,6-25 0,-6 28 0,0-1 0,0 1 0,0-1 0,1 1 0,-1 0 0,0-1 0,0 1 0,0 0 0,1-1 0,-1 1 0,0 0 0,0-1 0,1 1 0,-1 0 0,0-1 0,1 1 0,-1 0 0,0 0 0,1-1 0,-1 1 0,0 0 0,1 0 0,-1 0 0,0 0 0,1-1 0,-1 1 0,1 0 0,-1 0 0,0 0 0,1 0 0,-1 0 0,1 0 0,-1 0 0,0 0 0,1 0 0,-1 0 0,1 0 0,-1 0 0,0 1 0,1-1 0,-1 0 0,1 0 0,-1 0 0,0 0 0,1 1 0,-1-1 0,0 0 0,1 0 0,-1 1 0,0-1 0,0 0 0,1 1 0,-1-1 0,0 0 0,0 1 0,1-1 0,-1 0 0,0 1 0,6 8 0,0 0 0,-1 1 0,-1-1 0,1 1 0,-1 0 0,-1 0 0,4 16 0,-1-4 0,-4-16 0,37 106 0,-34-100 0,1 1 0,0-1 0,1 0 0,1-1 0,0 0 0,15 17 0,-22-27 0,1 1 0,0 0 0,0 0 0,0-1 0,0 1 0,0-1 0,0 1 0,0-1 0,0 0 0,1 0 0,-1 0 0,0 0 0,1 0 0,-1 0 0,1-1 0,-1 1 0,1-1 0,-1 0 0,1 0 0,-1 0 0,1 0 0,-1 0 0,1 0 0,-1-1 0,1 1 0,3-2 0,-3 0 0,0 1 0,0-1 0,0 0 0,0-1 0,-1 1 0,1 0 0,-1-1 0,1 1 0,-1-1 0,0 0 0,0 0 0,0 0 0,0 0 0,0 0 0,-1 0 0,0-1 0,3-6 0,0-16 0,0-1 0,-1 0 0,-2 0 0,-2-37 0,9 127 0,3 0 0,3 0 0,28 77 0,-30-102 0,3 0 0,21 40 0,-35-76 0,0 0 0,0 0 0,0 0 0,0 0 0,1-1 0,-1 1 0,1-1 0,-1 1 0,1-1 0,2 2 0,-4-3 0,0 0 0,0 0 0,0 0 0,0 0 0,0 0 0,0 0 0,0 0 0,0 0 0,1 0 0,-1 0 0,0 0 0,0 0 0,0 0 0,0 0 0,0 0 0,0 0 0,0 0 0,0 0 0,1 0 0,-1 0 0,0 0 0,0 0 0,0 0 0,0 0 0,0 0 0,0 0 0,0 0 0,0 0 0,0 0 0,1 0 0,-1 0 0,0-1 0,0 1 0,0 0 0,0 0 0,0 0 0,0 0 0,0 0 0,0 0 0,0 0 0,0 0 0,0 0 0,0-1 0,0 1 0,0 0 0,0 0 0,0 0 0,0 0 0,0 0 0,0 0 0,0-1 0,-3-13 0,-87-180 0,4 10 0,76 158 0,2 0 0,0 0 0,2-1 0,0 0 0,-1-35 0,6 50 0,1 0 0,1 0 0,0 0 0,1 0 0,0 1 0,0-1 0,2 1 0,-1-1 0,1 1 0,7-12 0,-9 19 0,-1 1 0,1 0 0,1-1 0,-1 1 0,0 0 0,1 0 0,-1 0 0,1 1 0,0-1 0,0 1 0,0-1 0,1 1 0,-1 0 0,0 0 0,1 0 0,-1 1 0,1-1 0,0 1 0,-1 0 0,1 0 0,0 0 0,0 1 0,0-1 0,0 1 0,-1 0 0,1 0 0,0 0 0,0 1 0,0-1 0,0 1 0,0 0 0,-1 0 0,1 0 0,3 2 0,2 1 0,-1 0 0,0 0 0,0 1 0,0 0 0,0 1 0,-1 0 0,0 0 0,0 0 0,-1 1 0,0 0 0,0 0 0,0 1 0,-1-1 0,0 1 0,-1 0 0,0 1 0,0-1 0,-1 1 0,0 0 0,4 17 0,-4-15 0,-1 1 0,-1 0 0,0-1 0,0 1 0,-1 0 0,-1 0 0,0 0 0,0-1 0,-1 1 0,-1 0 0,0-1 0,0 0 0,-1 1 0,-1-1 0,-11 20 0,9-21 49,-1 0 0,0-1 0,0 0-1,-1 0 1,0-1 0,-16 11 0,19-14-192,-1-1 1,0 0 0,0 0 0,0-1-1,0 1 1,-1-2 0,1 1 0,-1-1 0,0 0-1,0-1 1,-9 1 0,0-3-6684</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7:36.168"/>
    </inkml:context>
    <inkml:brush xml:id="br0">
      <inkml:brushProperty name="width" value="0.05" units="cm"/>
      <inkml:brushProperty name="height" value="0.05" units="cm"/>
    </inkml:brush>
  </inkml:definitions>
  <inkml:trace contextRef="#ctx0" brushRef="#br0">1 281 24575,'0'0'0,"1"-1"0,-1 1 0,1-1 0,0 1 0,-1-1 0,1 1 0,-1-1 0,1 1 0,0 0 0,-1-1 0,1 1 0,0 0 0,-1 0 0,1-1 0,0 1 0,0 0 0,-1 0 0,1 0 0,0 0 0,0 0 0,-1 0 0,1 0 0,0 0 0,0 0 0,1 1 0,-1 0 0,0-1 0,1 1 0,-1 0 0,0 0 0,0 0 0,0 0 0,0 0 0,0 0 0,0 1 0,0-1 0,0 0 0,1 2 0,2 6 0,1 1 0,-1-1 0,3 13 0,-5-14 0,62 195 0,-54-162 0,-1 1 0,6 84 0,-16-124 0,-1-5 0,-4-17 0,-5-28 0,-3-18 0,-29-163 0,33 161 0,-2-94 0,12 149 0,0 0 0,1 0 0,0 0 0,1 0 0,1 0 0,0 0 0,6-15 0,-8 25 0,0 0 0,1 0 0,-1 0 0,1 1 0,-1-1 0,1 1 0,0-1 0,0 1 0,0 0 0,0 0 0,0 0 0,1 0 0,-1 0 0,1 0 0,-1 1 0,1-1 0,0 1 0,0-1 0,-1 1 0,1 0 0,0 0 0,0 1 0,0-1 0,0 1 0,0-1 0,0 1 0,0 0 0,0 0 0,0 0 0,0 0 0,0 1 0,0-1 0,0 1 0,0 0 0,0 0 0,4 2 0,4 1 0,0 1 0,-1 0 0,0 1 0,0 0 0,0 1 0,-1 0 0,1 0 0,-2 1 0,1 0 0,-1 1 0,-1 0 0,12 17 0,-12-17 0,-1 1 0,-1 0 0,0 0 0,0 0 0,-1 0 0,-1 1 0,1 0 0,-2 0 0,1 0 0,-1 0 0,-1 0 0,0 0 0,-1 16 0,-2-18 19,0-1 0,0 0 0,0-1 0,-1 1 0,0 0 0,-1-1 0,0 1 0,0-1 0,0 0 0,-1-1 0,0 1 0,-1-1 0,1 0 0,-1 0 0,0 0 0,-1-1 0,-10 7 0,0 0-304,-1-2 1,1 0-1,-2-1 1,1-1-1,-40 11 1,29-12-6542</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7:36.497"/>
    </inkml:context>
    <inkml:brush xml:id="br0">
      <inkml:brushProperty name="width" value="0.05" units="cm"/>
      <inkml:brushProperty name="height" value="0.05" units="cm"/>
    </inkml:brush>
  </inkml:definitions>
  <inkml:trace contextRef="#ctx0" brushRef="#br0">518 30 24575,'43'-29'0,"-102"62"0,-27 17 0,77-44 0,1 0 0,0 1 0,0 0 0,0 0 0,1 1 0,0 0 0,-8 13 0,13-19 0,1 0 0,0 0 0,0-1 0,0 1 0,0 0 0,0 0 0,1 0 0,-1 0 0,1 0 0,-1 0 0,1 0 0,0 1 0,0-1 0,-1 0 0,2 0 0,-1 0 0,0 0 0,0 0 0,1 0 0,-1 0 0,1 0 0,-1 0 0,1 0 0,0 0 0,0 0 0,0 0 0,0 0 0,3 3 0,2 1 0,1 1 0,0-1 0,0-1 0,0 1 0,15 6 0,-14-7 0,0 0 0,0 1 0,0 0 0,7 7 0,-13-12 0,-1 0 0,1 1 0,-1-1 0,0 1 0,1 0 0,-1-1 0,0 1 0,0 0 0,0 0 0,0 0 0,0 0 0,-1 0 0,1 0 0,-1 0 0,1 0 0,-1 0 0,1 0 0,-1 0 0,0 0 0,0 0 0,0 0 0,0 0 0,-1 0 0,1 0 0,-1 0 0,1 0 0,-1 0 0,1 0 0,-1 0 0,0 0 0,0 0 0,0 0 0,0 0 0,-1-1 0,1 1 0,0 0 0,-3 2 0,-3 2 0,0-1 0,-1 1 0,0-1 0,1 0 0,-2-1 0,1 0 0,-14 5 0,-37 9-319,-1-2 0,-80 11 0,126-25-89,-88 15-6418</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7:40.271"/>
    </inkml:context>
    <inkml:brush xml:id="br0">
      <inkml:brushProperty name="width" value="0.05" units="cm"/>
      <inkml:brushProperty name="height" value="0.05" units="cm"/>
    </inkml:brush>
  </inkml:definitions>
  <inkml:trace contextRef="#ctx0" brushRef="#br0">169 225 24575,'1'15'0,"1"0"0,0-1 0,6 22 0,3 13 0,-3 19 0,-2 0 0,-4-1 0,-7 71 0,-3-50 0,-37 161 0,20-164 0,-48 110 0,31-87 0,40-103 0,0 0 0,0 0 0,1 0 0,0 0 0,-1 8 0,2-13 0,0 1 0,0 0 0,0 0 0,0 0 0,0-1 0,0 1 0,0 0 0,0 0 0,1 0 0,-1-1 0,0 1 0,0 0 0,1 0 0,-1-1 0,1 1 0,-1 0 0,0-1 0,1 1 0,-1 0 0,1-1 0,0 1 0,-1-1 0,1 1 0,-1-1 0,1 1 0,0-1 0,0 1 0,-1-1 0,1 0 0,0 1 0,0-1 0,-1 0 0,1 0 0,0 0 0,0 1 0,-1-1 0,1 0 0,0 0 0,0 0 0,0 0 0,1-1 0,21-1 0,-1-1 0,1-1 0,34-12 0,13-2 0,28 1 16,103-4-1,103 8-68,-164 9-61,1038-11-569,-1159 16 669,-13-1 27,-1 1 1,1-1 0,-1 0 0,1 0-1,-1 0 1,1-1 0,-1 0 0,1 0-1,-1 0 1,11-4 0,-16 4-5,0 1-1,0 0 1,0 0 0,1-1 0,-1 1 0,0 0-1,0-1 1,0 1 0,0 0 0,0-1-1,0 1 1,0 0 0,0 0 0,0-1 0,0 1-1,0 0 1,0-1 0,0 1 0,0 0 0,0-1-1,0 1 1,0 0 0,0-1 0,0 1-1,0 0 1,0 0 0,-1-1 0,1 1 0,0 0-1,0 0 1,0-1 0,0 1 0,-1 0 0,1 0-1,0-1 1,0 1 0,-1 0 0,1 0-1,0 0 1,0-1 0,-1 1 0,1 0 0,0 0-1,-1 0 1,-15-11 263,13 10-257,-4-3-15,0-1 0,-1 0 0,2-1 0,-1 1 0,1-1 0,0-1 0,-10-11 0,13 13 0,0 1 0,1-1 0,0 0 0,-1 0 0,2 0 0,-1 0 0,0 0 0,1 0 0,0-1 0,0 1 0,1 0 0,0-1 0,0 1 0,0-6 0,7-42 0,23-82 0,-4 19 0,-13 33 0,-5-2 0,-3 1 0,-3-1 0,-4 1 0,-27-166 0,0 101 0,28 145 0,0 1 0,0-1 0,-1 1 0,1 0 0,-1-1 0,1 1 0,-1 0 0,0 0 0,0 0 0,-1 0 0,1 0 0,-1 0 0,1 1 0,-1-1 0,-4-2 0,3 2 0,-1 1 0,0-1 0,0 1 0,0 0 0,-1 0 0,1 1 0,0 0 0,-1 0 0,-6-1 0,-11 1 0,1 2 0,-1 0 0,1 2 0,-24 5 0,25-5 0,-588 66 0,-4-40 0,133 4 0,470-32 0,-4 1 0,0 0 0,-20 5 0,31-6 0,0 0 0,1 0 0,-1 0 0,0 0 0,1 0 0,-1 0 0,1 1 0,0-1 0,-1 1 0,1 0 0,0 0 0,0 0 0,0 0 0,0 0 0,0 0 0,0 0 0,1 1 0,-3 3 0,4-5 0,-1 0 0,1 0 0,0 0 0,-1 0 0,1 0 0,0 0 0,0 0 0,0 1 0,0-1 0,0 0 0,0 0 0,0 0 0,0 0 0,0 0 0,1 0 0,-1 0 0,0 0 0,1 0 0,-1 0 0,0 0 0,1 0 0,1 1 0,-1-1 0,0 1 0,1-1 0,0 1 0,-1-1 0,1 0 0,0 0 0,0 1 0,0-2 0,0 1 0,3 1 0,5 1 0,1 0 0,-1-1 0,17 1 0,-21-2 0,5 0 0,0 1 0,-1 0 0,1 1 0,-1 0 0,0 1 0,0 0 0,0 0 0,18 12 0,-12-5 0,-2 0 0,0 1 0,0 1 0,17 20 0,-2-2 0,1-1 0,2-2 0,68 47 0,118 55 0,-196-117 0,45 25 0,2-3 0,127 46 0,-176-75 0,-12-2 0,1-1 0,-1-1 0,1 1 0,0-2 0,12 2 0,-19-3 0,0 0 0,0 0 0,1 0 0,-1-1 0,0 1 0,0-1 0,0 1 0,0-1 0,0 0 0,0 0 0,0 1 0,0-2 0,0 1 0,0 0 0,0 0 0,-1-1 0,1 1 0,0 0 0,-1-1 0,1 0 0,-1 1 0,0-1 0,1 0 0,-1 0 0,0 0 0,1-3 0,22-48 0,-16 31 0,2 0 0,0 1 0,2 0 0,0 1 0,1 0 0,20-22 0,10-1 0,2 2 0,75-53 0,107-55 0,-41 31 0,-170 106 0,25-22 0,-35 29 0,-1 0 0,0 0 0,-1-1 0,1 0 0,-1 0 0,0 0 0,5-12 0,-9 16 171,-5 6 0,-5 8-1878,4-1-5119</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7:41.103"/>
    </inkml:context>
    <inkml:brush xml:id="br0">
      <inkml:brushProperty name="width" value="0.05" units="cm"/>
      <inkml:brushProperty name="height" value="0.05" units="cm"/>
    </inkml:brush>
  </inkml:definitions>
  <inkml:trace contextRef="#ctx0" brushRef="#br0">63 94 24575,'-7'0'0,"-1"1"0,1 0 0,0 0 0,0 1 0,0 0 0,-12 5 0,39-3 0,403-23-19,-318 10-120,1119-73-1862,-1200 80-4031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7:41.534"/>
    </inkml:context>
    <inkml:brush xml:id="br0">
      <inkml:brushProperty name="width" value="0.05" units="cm"/>
      <inkml:brushProperty name="height" value="0.05" units="cm"/>
    </inkml:brush>
  </inkml:definitions>
  <inkml:trace contextRef="#ctx0" brushRef="#br0">71 65 24575,'-5'-18'0,"-2"-11"0,7 28 0,0 1 0,0-1 0,-1 1 0,1-1 0,0 0 0,0 1 0,1-1 0,-1 1 0,0-1 0,0 0 0,0 1 0,0-1 0,0 1 0,1-1 0,-1 0 0,0 1 0,0-1 0,1 1 0,-1-1 0,1 1 0,-1-1 0,0 1 0,1-1 0,-1 1 0,1 0 0,-1-1 0,1 1 0,-1-1 0,1 1 0,-1 0 0,1 0 0,-1-1 0,1 1 0,0 0 0,-1 0 0,2-1 0,-1 2 0,-1-1 0,1 0 0,0 1 0,0-1 0,0 0 0,-1 1 0,1-1 0,0 1 0,-1-1 0,1 1 0,0-1 0,-1 1 0,1 0 0,-1-1 0,1 1 0,-1 0 0,1-1 0,-1 1 0,0 0 0,1 0 0,-1-1 0,0 1 0,1 0 0,-1 0 0,0 0 0,0-1 0,0 1 0,0 0 0,0 0 0,0 1 0,3 30 0,-7 25 0,-1 1 0,-4-1 0,-22 85 0,-1-26-1365,26-87-5461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7:41.809"/>
    </inkml:context>
    <inkml:brush xml:id="br0">
      <inkml:brushProperty name="width" value="0.05" units="cm"/>
      <inkml:brushProperty name="height" value="0.05" units="cm"/>
    </inkml:brush>
  </inkml:definitions>
  <inkml:trace contextRef="#ctx0" brushRef="#br0">129 90 24575,'2'-5'0,"0"1"0,-1-1 0,1 0 0,-1 0 0,0 0 0,0 1 0,0-1 0,-1 0 0,0 0 0,0-9 0,0 13 0,0-1 0,-1 1 0,1 0 0,-1-1 0,1 1 0,-1 0 0,1 0 0,-1-1 0,1 1 0,-1 0 0,0 0 0,0 0 0,0 0 0,0 0 0,0 0 0,0 0 0,-1-1 0,0 1 0,1 0 0,-1 1 0,0-1 0,0 0 0,1 1 0,-1 0 0,0-1 0,0 1 0,0 0 0,0 0 0,1 0 0,-1 0 0,0 0 0,0 1 0,0-1 0,-2 1 0,0 0 19,0 0 0,0 1 0,0 0 0,1-1 0,-1 1 0,0 1 0,1-1 0,-1 0 0,1 1 0,0 0 0,0 0 0,0 0 0,0 0 0,1 0 0,-1 0 0,1 1 0,-4 6 0,0 2-361,0 1 1,1 0 0,1 0-1,-3 15 1,4-15-6485</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7:42.148"/>
    </inkml:context>
    <inkml:brush xml:id="br0">
      <inkml:brushProperty name="width" value="0.05" units="cm"/>
      <inkml:brushProperty name="height" value="0.05" units="cm"/>
    </inkml:brush>
  </inkml:definitions>
  <inkml:trace contextRef="#ctx0" brushRef="#br0">39 145 24575,'-1'0'0,"0"0"0,-1 0 0,1 0 0,-1 0 0,1 0 0,-1 0 0,1 0 0,-1-1 0,1 1 0,-1-1 0,1 1 0,0-1 0,-1 1 0,1-1 0,0 0 0,0 1 0,-1-1 0,1 0 0,0 0 0,0 0 0,0 0 0,0 0 0,0 0 0,0-1 0,0 1 0,0 0 0,1 0 0,-1-1 0,0 1 0,1 0 0,-1-1 0,1 1 0,-1 0 0,1-3 0,0 2 0,0 0 0,0-1 0,0 1 0,0 0 0,1-1 0,-1 1 0,1 0 0,0 0 0,0 0 0,-1-1 0,2 1 0,-1 0 0,0 0 0,0 0 0,0 0 0,1 0 0,-1 1 0,1-1 0,0 0 0,-1 1 0,3-2 0,7-4 0,-1 0 0,1 1 0,0 1 0,1 0 0,22-7 0,-6 4 0,40-5 0,-48 10 0,-1 1 0,1 1 0,-1 1 0,1 1 0,-1 0 0,0 2 0,1 0 0,20 6 0,-32-6 0,0 0 0,0 0 0,0 1 0,0 0 0,-1 0 0,0 1 0,0 0 0,0 1 0,7 5 0,-10-6 0,0 0 0,0 0 0,0 0 0,-1 1 0,1-1 0,-1 1 0,-1 0 0,1 0 0,-1 0 0,0 0 0,0 1 0,-1-1 0,2 9 0,-3-5 27,0-1-1,0 1 0,0 0 0,-2-1 1,1 1-1,-1-1 0,0 0 0,-1 1 1,0-1-1,-1 0 0,0 0 0,-6 10 1,0-2-312,-1-1 1,0 0-1,-1-1 1,-1 0-1,-15 13 1,-9 5-6542</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7:42.370"/>
    </inkml:context>
    <inkml:brush xml:id="br0">
      <inkml:brushProperty name="width" value="0.05" units="cm"/>
      <inkml:brushProperty name="height" value="0.05" units="cm"/>
    </inkml:brush>
  </inkml:definitions>
  <inkml:trace contextRef="#ctx0" brushRef="#br0">9 92 24575,'0'-3'0,"-3"-1"0,-1-3 0,3-1 0,5 2 0,8 1 0,12 2 0,10-2 0,13 0 0,11-2 0,10 0 0,7 1 0,6-1 0,2 0 0,-4 1 0,-6 2 0,-15 2-8191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17.411"/>
    </inkml:context>
    <inkml:brush xml:id="br0">
      <inkml:brushProperty name="width" value="0.05" units="cm"/>
      <inkml:brushProperty name="height" value="0.05" units="cm"/>
    </inkml:brush>
  </inkml:definitions>
  <inkml:trace contextRef="#ctx0" brushRef="#br0">0 18 24575,'3'-3'0,"0"1"0,1 0 0,-1 1 0,0-1 0,0 1 0,1-1 0,-1 1 0,1 0 0,-1 0 0,1 0 0,0 1 0,-1-1 0,1 1 0,4 0 0,1 0 0,1 0 0,0 1 0,-1 0 0,12 4 0,-11-3 0,0 1 0,-1 1 0,0 0 0,0 0 0,0 1 0,0 0 0,-1 0 0,0 1 0,0 0 0,0 1 0,-1 0 0,0 0 0,0 0 0,-1 1 0,0 0 0,0 0 0,-1 1 0,0 0 0,0 0 0,-1 0 0,0 0 0,-1 0 0,0 1 0,-1 0 0,0 0 0,0-1 0,-1 1 0,0 0 0,-1 0 0,0 0 0,0 0 0,-1 0 0,0 0 0,-1 0 0,-1 0 0,1 0 0,-1-1 0,-7 14 0,1-5-170,-2-1-1,-1 0 0,0 0 1,-1-1-1,0-1 0,-1 0 1,-29 23-1,-9 3-6655</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7:42.701"/>
    </inkml:context>
    <inkml:brush xml:id="br0">
      <inkml:brushProperty name="width" value="0.05" units="cm"/>
      <inkml:brushProperty name="height" value="0.05" units="cm"/>
    </inkml:brush>
  </inkml:definitions>
  <inkml:trace contextRef="#ctx0" brushRef="#br0">93 1 24575,'-16'16'0,"-23"31"0,34-41 0,1 1 0,-1 0 0,1 0 0,1 1 0,-1-1 0,1 1 0,1-1 0,-3 10 0,4-5 0,0 0 0,1 0 0,0 0 0,1 0 0,0 0 0,1 0 0,0 0 0,1 0 0,7 17 0,-3-9 0,2-1 0,0-1 0,1 1 0,21 28 0,-27-41 0,0 0 0,1-1 0,0 1 0,0-1 0,0-1 0,1 1 0,0 0 0,0-1 0,0 0 0,0-1 0,1 0 0,-1 0 0,1 0 0,0 0 0,0-1 0,0 0 0,0-1 0,0 0 0,0 0 0,0 0 0,1-1 0,-1 0 0,0 0 0,0-1 0,0 0 0,1 0 0,-1-1 0,0 0 0,0 0 0,-1 0 0,1-1 0,0 0 0,-1-1 0,0 1 0,0-1 0,11-9 0,-9 6 0,0 0 0,-1 0 0,0-1 0,0 0 0,-1-1 0,0 1 0,0-1 0,-1 0 0,0-1 0,-1 1 0,4-12 0,-6 14 0,0 0 0,-1 1 0,1-1 0,-1 0 0,-1 0 0,0 0 0,0 0 0,0 0 0,-1 0 0,0 0 0,0 0 0,0 0 0,-1 0 0,0 1 0,-1-1 0,0 1 0,-5-10 0,2 6 29,-1 1-1,0 0 1,-1 0-1,1 1 0,-2 0 1,1 0-1,-1 1 1,0 0-1,-1 1 1,1 0-1,-16-7 1,12 7-219,0 1 0,0 0 1,-1 1-1,1 1 0,-1 0 1,0 1-1,0 0 1,-27 1-1,6 3-6636</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7:43.064"/>
    </inkml:context>
    <inkml:brush xml:id="br0">
      <inkml:brushProperty name="width" value="0.05" units="cm"/>
      <inkml:brushProperty name="height" value="0.05" units="cm"/>
    </inkml:brush>
  </inkml:definitions>
  <inkml:trace contextRef="#ctx0" brushRef="#br0">88 79 24575,'1'-2'0,"0"1"0,0 0 0,0 0 0,0-1 0,0 1 0,0-1 0,0 1 0,-1 0 0,1-1 0,-1 0 0,1 1 0,-1-1 0,1 1 0,-1-1 0,0 0 0,0 1 0,0-1 0,0 1 0,0-1 0,0 0 0,0 1 0,-1-1 0,1 1 0,0-1 0,-1 0 0,0 1 0,1-1 0,-1 1 0,0 0 0,0-1 0,1 1 0,-1-1 0,0 1 0,-1 0 0,1 0 0,0 0 0,0 0 0,0 0 0,-1 0 0,-2-2 0,3 2 0,0 0 0,-1 0 0,1 0 0,-1 0 0,1 0 0,-1 0 0,1 0 0,-1 1 0,1-1 0,-1 1 0,0-1 0,1 1 0,-1 0 0,0-1 0,1 1 0,-1 0 0,0 0 0,0 0 0,1 0 0,-1 1 0,0-1 0,1 0 0,-1 1 0,0-1 0,1 1 0,-1 0 0,1-1 0,-1 1 0,1 0 0,-1 0 0,1 0 0,-1 0 0,1 0 0,0 0 0,-1 0 0,1 1 0,-2 2 0,0 3 0,0 0 0,0 1 0,1-1 0,0 1 0,0 0 0,1 0 0,0-1 0,0 1 0,1 0 0,0 0 0,2 15 0,2 4 0,1 1 0,9 26 0,-9-38 0,0-1 0,1 0 0,1 0 0,0 0 0,1-1 0,1 0 0,14 17 0,-19-26 0,0-1 0,1 1 0,-1-1 0,1 0 0,0 0 0,1-1 0,-1 1 0,1-1 0,9 4 0,-11-6 0,0 1 0,0-2 0,0 1 0,0 0 0,0-1 0,0 0 0,0 0 0,0 0 0,0 0 0,0-1 0,0 1 0,0-1 0,0 0 0,0 0 0,-1-1 0,7-2 0,-5 2 0,-1-1 0,1 0 0,0 0 0,-1-1 0,0 1 0,0-1 0,0 0 0,0 0 0,0 0 0,-1-1 0,0 1 0,0-1 0,0 0 0,0 0 0,-1 0 0,0 0 0,0 0 0,0-1 0,-1 1 0,0 0 0,0-1 0,1-8 0,-2 3 0,0 0 0,0 0 0,-1-1 0,0 1 0,-1 0 0,0 1 0,-1-1 0,0 0 0,-1 1 0,-6-15 0,2 10 57,-1 0 0,0 1 0,-1 0 0,-1 1 0,-18-19 0,22 25-228,-2-1 0,1 1 1,-1 1-1,0 0 0,0 0 1,0 1-1,-1 0 0,0 0 1,-18-5-1,10 6-6655</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7:43.302"/>
    </inkml:context>
    <inkml:brush xml:id="br0">
      <inkml:brushProperty name="width" value="0.05" units="cm"/>
      <inkml:brushProperty name="height" value="0.05" units="cm"/>
    </inkml:brush>
  </inkml:definitions>
  <inkml:trace contextRef="#ctx0" brushRef="#br0">3 94 24575,'-1'-30'0,"0"18"0,1 0 0,0 0 0,2-14 0,-2 26 0,0 0 0,0 0 0,0 0 0,0 0 0,0 0 0,0 0 0,1 0 0,-1 0 0,0-1 0,0 1 0,0 0 0,0 0 0,0 0 0,0 0 0,0 0 0,0 0 0,0 0 0,0 0 0,0 0 0,0 0 0,0 0 0,0 0 0,0 0 0,0 0 0,1 0 0,-1 0 0,0-1 0,0 1 0,0 0 0,0 0 0,0 0 0,0 0 0,0 0 0,0 0 0,0 0 0,0 0 0,1 0 0,-1 0 0,0 0 0,0 0 0,0 0 0,0 1 0,0-1 0,0 0 0,0 0 0,0 0 0,0 0 0,0 0 0,0 0 0,1 0 0,-1 0 0,0 0 0,0 0 0,0 0 0,0 0 0,0 0 0,0 0 0,0 0 0,0 0 0,0 1 0,0-1 0,0 0 0,7 8 0,4 13 0,2 10 0,-2 1 0,-1 1 0,6 38 0,11 107 0,-19-115 0,15 131-1365,-16-144-5461</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7:43.496"/>
    </inkml:context>
    <inkml:brush xml:id="br0">
      <inkml:brushProperty name="width" value="0.05" units="cm"/>
      <inkml:brushProperty name="height" value="0.05" units="cm"/>
    </inkml:brush>
  </inkml:definitions>
  <inkml:trace contextRef="#ctx0" brushRef="#br0">1 139 24575,'3'-9'0,"1"-10"0,0-4 0,3-5 0,-1 0 0,-1 7 0,-1 10 0,-1 14 0,-5 12 0,-1 11 0,-1 6 0,1 1 0,0 1 0,1 2 0,2-3 0,-1-7-8191</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7:43.674"/>
    </inkml:context>
    <inkml:brush xml:id="br0">
      <inkml:brushProperty name="width" value="0.05" units="cm"/>
      <inkml:brushProperty name="height" value="0.05" units="cm"/>
    </inkml:brush>
  </inkml:definitions>
  <inkml:trace contextRef="#ctx0" brushRef="#br0">33 86 24575,'0'-7'0,"-3"-7"0,-1-6 0,-3-1 0,-1 5 0,2 8 0,2 10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7:44.247"/>
    </inkml:context>
    <inkml:brush xml:id="br0">
      <inkml:brushProperty name="width" value="0.05" units="cm"/>
      <inkml:brushProperty name="height" value="0.05" units="cm"/>
    </inkml:brush>
  </inkml:definitions>
  <inkml:trace contextRef="#ctx0" brushRef="#br0">1 248 24575,'0'5'0,"1"0"0,-1-1 0,1 1 0,0-1 0,1 1 0,-1-1 0,1 1 0,0-1 0,0 0 0,0 0 0,3 4 0,36 44 0,-9-12 0,-31-40 0,-1 1 0,0 0 0,1 0 0,-1 0 0,1-1 0,-1 1 0,1 0 0,-1 0 0,1-1 0,-1 1 0,1 0 0,0-1 0,-1 1 0,1-1 0,0 1 0,0-1 0,-1 1 0,1-1 0,0 1 0,0-1 0,0 0 0,0 1 0,0-1 0,-1 0 0,1 0 0,0 0 0,0 0 0,0 0 0,0 0 0,0 0 0,0 0 0,0 0 0,0 0 0,0 0 0,1-1 0,1-1 0,-1 0 0,0-1 0,1 1 0,-1 0 0,0-1 0,0 1 0,-1-1 0,1 0 0,2-4 0,9-20 0,-10 19 0,1 1 0,-1-1 0,1 1 0,1 0 0,-1 0 0,1 1 0,0-1 0,1 1 0,7-7 0,-12 12 0,0 1 0,-1-1 0,1 1 0,0 0 0,-1-1 0,1 1 0,0 0 0,0-1 0,-1 1 0,1 0 0,0 0 0,0 0 0,-1 0 0,1 0 0,0 0 0,0 0 0,-1 0 0,1 0 0,0 0 0,0 0 0,0 0 0,-1 0 0,1 1 0,1 0 0,-1 0 0,1 0 0,-1 0 0,0 0 0,0 0 0,1 0 0,-1 0 0,0 1 0,0-1 0,0 1 0,1 2 0,2 4 0,-1 1 0,0-1 0,3 13 0,-6-18 0,14 60 0,-9-35 0,1 0 0,2-1 0,14 35 0,-21-59 0,0-1 0,0 0 0,0 0 0,0 0 0,1 0 0,-1 0 0,1 0 0,-1 0 0,1 0 0,0 0 0,0-1 0,-1 1 0,1-1 0,0 1 0,1-1 0,-1 0 0,0 0 0,0 0 0,0 0 0,5 1 0,-5-2 0,1 0 0,0 0 0,-1 0 0,1 0 0,-1-1 0,1 1 0,-1-1 0,1 0 0,-1 0 0,1 0 0,-1 0 0,1 0 0,-1 0 0,0 0 0,0-1 0,0 1 0,0-1 0,0 0 0,3-2 0,4-7 0,0 0 0,0 0 0,-1-1 0,0 0 0,-1-1 0,-1 0 0,0 0 0,0 0 0,-1-1 0,-1 1 0,-1-1 0,4-27 0,-1-14 0,-2 1 0,-5-56 0,1 80 0,-1 14 0,2-41 0,-1 53 0,1 1 0,-1-1 0,1 1 0,0-1 0,-1 1 0,2-1 0,-1 1 0,0 0 0,1 0 0,-1-1 0,1 1 0,3-3 0,-5 6 0,0-1 0,1 1 0,-1 0 0,0-1 0,1 1 0,-1 0 0,0 0 0,1-1 0,-1 1 0,0 0 0,1 0 0,-1 0 0,1-1 0,-1 1 0,0 0 0,1 0 0,-1 0 0,1 0 0,-1 0 0,1 0 0,-1 0 0,1 0 0,-1 0 0,0 0 0,1 0 0,-1 0 0,1 0 0,-1 1 0,0-1 0,1 0 0,-1 0 0,1 0 0,-1 1 0,0-1 0,1 0 0,-1 0 0,0 1 0,1-1 0,-1 0 0,0 1 0,1-1 0,-1 0 0,0 1 0,0-1 0,1 0 0,-1 1 0,0-1 0,0 1 0,0-1 0,0 0 0,1 1 0,7 24 0,5 54 165,5 111-1,4 28-1858,-17-187-5132</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7:44.548"/>
    </inkml:context>
    <inkml:brush xml:id="br0">
      <inkml:brushProperty name="width" value="0.05" units="cm"/>
      <inkml:brushProperty name="height" value="0.05" units="cm"/>
    </inkml:brush>
  </inkml:definitions>
  <inkml:trace contextRef="#ctx0" brushRef="#br0">158 47 24575,'3'-16'0,"-2"14"0,-1 0 0,1 0 0,-1 1 0,0-1 0,0 0 0,0 0 0,1 0 0,-2 0 0,1-4 0,-1 6 0,1-1 0,-1 1 0,1-1 0,-1 0 0,1 1 0,-1-1 0,1 1 0,-1-1 0,0 1 0,1 0 0,-1-1 0,0 1 0,1-1 0,-1 1 0,0 0 0,0 0 0,1 0 0,-1-1 0,0 1 0,0 0 0,0 0 0,1 0 0,-1 0 0,0 0 0,0 0 0,1 0 0,-1 1 0,0-1 0,0 0 0,1 0 0,-2 1 0,-5 1 0,1 0 0,-1 0 0,1 1 0,0-1 0,0 2 0,0-1 0,0 1 0,1-1 0,0 2 0,-7 4 0,3 0 0,0 0 0,1 0 0,0 0 0,-12 18 0,18-23 0,0-1 0,1 0 0,-1 1 0,1-1 0,-1 1 0,1-1 0,0 1 0,1-1 0,-1 1 0,0 0 0,1 0 0,0-1 0,0 1 0,0 0 0,2 6 0,-1-5 0,1 0 0,-1 0 0,1 0 0,1-1 0,-1 1 0,1-1 0,0 1 0,0-1 0,0 0 0,5 5 0,8 6 0,1-1 0,1-1 0,0 0 0,28 14 0,-23-13 0,7 2 0,-22-12 0,0-1 0,0 2 0,0-1 0,-1 1 0,0 0 0,0 1 0,0-1 0,9 11 0,-16-15-47,1 0 0,-1 0 0,1 0 0,-1 0 0,0 0 0,1 0 0,-1-1 0,0 1 0,0 0-1,0 0 1,0 0 0,0 0 0,0 0 0,0 0 0,0 0 0,0 0 0,0 0 0,0 0 0,0 0 0,-1 0 0,1 0 0,0 0-1,-1 0 1,1 0 0,-1-1 0,1 1 0,-1 0 0,-1 1 0,-8 8-6779</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7:44.984"/>
    </inkml:context>
    <inkml:brush xml:id="br0">
      <inkml:brushProperty name="width" value="0.05" units="cm"/>
      <inkml:brushProperty name="height" value="0.05" units="cm"/>
    </inkml:brush>
  </inkml:definitions>
  <inkml:trace contextRef="#ctx0" brushRef="#br0">306 95 24575,'1'-1'0,"0"0"0,0 0 0,0 0 0,0-1 0,0 1 0,0 0 0,-1 0 0,1-1 0,0 1 0,0-1 0,-1 1 0,1-1 0,-1 1 0,0-1 0,1 1 0,-1-1 0,0 1 0,0-1 0,0 1 0,0-1 0,0 0 0,0 1 0,0-1 0,-1 1 0,1-1 0,-1 1 0,1-1 0,-1 1 0,1-1 0,-1 1 0,0 0 0,0-1 0,0 1 0,0 0 0,0 0 0,0-1 0,0 1 0,-1-1 0,-2-2 0,1 1 0,-1 0 0,0 0 0,0 0 0,-1 0 0,1 0 0,-1 1 0,1 0 0,-1 0 0,-8-3 0,-2 3 0,0 0 0,0 0 0,0 1 0,0 1 0,-26 3 0,31-1 0,1-1 0,-1 1 0,1 1 0,0 0 0,0 0 0,0 0 0,0 1 0,1 1 0,-1-1 0,-8 8 0,14-10 0,1 0 0,0 0 0,0 0 0,1 0 0,-1 0 0,0 0 0,1 0 0,-1 1 0,1-1 0,0 0 0,-1 1 0,1-1 0,0 1 0,1 0 0,-1-1 0,0 1 0,1 0 0,0-1 0,-1 1 0,1 0 0,0 0 0,0-1 0,1 1 0,-1 0 0,0-1 0,1 1 0,0 0 0,0-1 0,0 1 0,0-1 0,0 1 0,0-1 0,0 1 0,1-1 0,2 3 0,3 5 0,0-1 0,1 0 0,0 0 0,1-1 0,0 0 0,18 13 0,57 29 0,-54-33 0,55 39 0,-83-54 0,0 0 0,1-1 0,-1 1 0,0 0 0,0 0 0,-1 1 0,1-1 0,0 0 0,-1 0 0,1 1 0,-1-1 0,0 1 0,0-1 0,1 4 0,-2-5 0,0 0 0,0 0 0,0-1 0,0 1 0,0 0 0,0 0 0,0 0 0,0 0 0,-1 0 0,1-1 0,0 1 0,-1 0 0,1 0 0,0 0 0,-1-1 0,1 1 0,-1 0 0,0 0 0,-1 1 0,0 0 0,0-1 0,0 1 0,0-1 0,0 1 0,0-1 0,-1 0 0,-3 1 0,-10 4-341,0-2 0,-1 0-1,-29 3 1,-11-1-6485</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7:46.846"/>
    </inkml:context>
    <inkml:brush xml:id="br0">
      <inkml:brushProperty name="width" value="0.05" units="cm"/>
      <inkml:brushProperty name="height" value="0.05" units="cm"/>
    </inkml:brush>
  </inkml:definitions>
  <inkml:trace contextRef="#ctx0" brushRef="#br0">61 42 24575,'-4'-4'0,"0"0"0,1 0 0,-1 0 0,-1 0 0,1 0 0,0 1 0,-1 0 0,0 0 0,0 0 0,-7-3 0,12 6 0,0 0 0,-1 0 0,1 0 0,0 0 0,0 0 0,0 0 0,-1 0 0,1 0 0,0 0 0,0 0 0,0 0 0,-1 0 0,1 0 0,0 1 0,0-1 0,0 0 0,-1 0 0,1 0 0,0 0 0,0 0 0,0 0 0,0 1 0,-1-1 0,1 0 0,0 0 0,0 0 0,0 0 0,0 1 0,0-1 0,0 0 0,0 0 0,-1 0 0,1 1 0,0-1 0,0 0 0,0 0 0,0 0 0,0 1 0,0-1 0,0 0 0,0 0 0,0 0 0,0 1 0,0-1 0,0 0 0,0 0 0,0 0 0,1 1 0,-1-1 0,0 0 0,0 0 0,0 0 0,0 1 0,0-1 0,0 0 0,0 0 0,1 0 0,-1 0 0,0 1 0,0-1 0,9 14 0,3 0 0,0 0 0,1-1 0,1 0 0,0-1 0,24 15 0,0-3 0,46 22 0,-49-31 0,63 19 0,-54-20 0,-41-14 0,-1 1 0,1 0 0,-1 0 0,0 0 0,1 0 0,-1 0 0,0 1 0,0-1 0,0 1 0,0-1 0,0 1 0,0 0 0,2 2 0,-3-3 0,-1 1 0,0-1 0,1 0 0,-1 0 0,0 0 0,0 1 0,0-1 0,0 0 0,0 1 0,0-1 0,0 0 0,0 0 0,0 1 0,-1-1 0,1 0 0,0 0 0,-1 0 0,1 1 0,-1-1 0,1 0 0,-1 0 0,0 0 0,0 0 0,1 0 0,-1 0 0,0 0 0,0 0 0,0 0 0,-1 0 0,-15 15 0,-1-2 0,0 0 0,-1 0 0,-36 18 0,19-11 0,-73 44-1365,63-38-5461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7:58.303"/>
    </inkml:context>
    <inkml:brush xml:id="br0">
      <inkml:brushProperty name="width" value="0.05" units="cm"/>
      <inkml:brushProperty name="height" value="0.05" units="cm"/>
    </inkml:brush>
  </inkml:definitions>
  <inkml:trace contextRef="#ctx0" brushRef="#br0">0 0 24575,'7'0'0,"-1"1"0,1 0 0,-1 0 0,0 1 0,0-1 0,0 1 0,0 0 0,10 6 0,45 29 0,-42-24 0,913 561-3587,791 253-2437,57-125 4222,-811-367 3388,-691-263 1198,-231-64-1525,0-1-1,0-2 1,95-3 0,-135-3-1119,1 1 1,-1-2 0,1 1-1,-1-1 1,1 0-1,-1 0 1,0-1 0,12-6-1,-17 8-110,-1 0-1,0 0 0,1 0 0,-1 0 1,0-1-1,0 1 0,1 0 1,-1-1-1,0 1 0,0 0 0,-1-1 1,1 1-1,0-1 0,0 1 1,-1-1-1,1 0 0,0-2 0,-1 1-16,0 1 0,0 0 0,0-1-1,-1 1 1,1 0 0,-1-1-1,0 1 1,1 0 0,-1-1-1,0 1 1,0 0 0,0 0-1,-1 0 1,1 0 0,-1 0 0,-2-2-1,-4-6 37,-1 1-1,-1 0 1,0 1-1,0 0 1,0 0-1,-17-8 1,-71-31-1419,90 43 1035,-29-12-6491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33.934"/>
    </inkml:context>
    <inkml:brush xml:id="br0">
      <inkml:brushProperty name="width" value="0.05" units="cm"/>
      <inkml:brushProperty name="height" value="0.05" units="cm"/>
    </inkml:brush>
  </inkml:definitions>
  <inkml:trace contextRef="#ctx0" brushRef="#br0">221 63 24575,'5'-12'0,"0"1"0,-1 0 0,2-14 0,-5 21 0,-98 407 0,65-276 0,-61 308 0,75-309-1365,16-106-5461</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7:58.947"/>
    </inkml:context>
    <inkml:brush xml:id="br0">
      <inkml:brushProperty name="width" value="0.05" units="cm"/>
      <inkml:brushProperty name="height" value="0.05" units="cm"/>
    </inkml:brush>
  </inkml:definitions>
  <inkml:trace contextRef="#ctx0" brushRef="#br0">3836 13 24575,'0'-1'0,"0"1"0,0 0 0,0 0 0,0 0 0,-1 0 0,1 0 0,0 0 0,0 0 0,0 0 0,0 0 0,0 0 0,0 0 0,0-1 0,0 1 0,0 0 0,0 0 0,0 0 0,0 0 0,0 0 0,0 0 0,-1 0 0,1-1 0,0 1 0,0 0 0,0 0 0,0 0 0,0 0 0,0 0 0,0 0 0,1 0 0,-1-1 0,0 1 0,0 0 0,0 0 0,0 0 0,0 0 0,0 0 0,0 0 0,0 0 0,0-1 0,0 1 0,0 0 0,0 0 0,0 0 0,0 0 0,0 0 0,1 0 0,-1 0 0,0 0 0,0 0 0,0 0 0,0 0 0,0 0 0,0 0 0,0 0 0,1-1 0,-1 1 0,0 0 0,0 0 0,0 0 0,0 0 0,0 0 0,0 0 0,0 0 0,1 1 0,-11-7 0,5 5 0,-1 1 0,1 0 0,0 0 0,0 1 0,-1-1 0,1 1 0,0 0 0,0 1 0,-6 1 0,-48 22 0,43-17 0,-101 51-294,-110 73 0,-102 89-330,315-212 623,-626 450-958,-65 44-143,299-232 1100,-362 259-704,523-334 417,201-156 1018,1 2-1,2 2 0,-42 59 1,77-94-379,-13 18 360,18-25-692,0-1-1,0 0 1,0 1-1,1-1 1,-1 0-1,1 1 1,-1-1-1,1 1 1,0-1-1,-1 1 0,1 0 1,0-1-1,0 1 1,0-1-1,0 1 1,0 1-1,1-3-17,-1 1 0,0-1 0,1 0 0,-1 1 0,0-1 0,1 0 0,-1 1 0,1-1 0,-1 0 0,0 0 0,1 1 0,-1-1 0,1 0 0,-1 0 0,1 0 0,-1 0 0,0 0 0,1 0 0,-1 1 0,1-1 0,-1 0 0,1 0 0,-1 0 0,1-1 0,-1 1 0,1 0 0,-1 0 0,1 0 0,-1 0 0,1 0 0,-1-1 0,0 1 0,1 0 0,0 0 0,18-9 0,-17 7 0,175-104-1365,-157 95-5461</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04.619"/>
    </inkml:context>
    <inkml:brush xml:id="br0">
      <inkml:brushProperty name="width" value="0.05" units="cm"/>
      <inkml:brushProperty name="height" value="0.05" units="cm"/>
    </inkml:brush>
  </inkml:definitions>
  <inkml:trace contextRef="#ctx0" brushRef="#br0">521 164 24575,'1'-1'0,"0"0"0,0 0 0,0 0 0,0 0 0,-1-1 0,1 1 0,-1 0 0,1-1 0,-1 1 0,1 0 0,-1-1 0,1 1 0,-1-1 0,0 1 0,0-1 0,0 1 0,0 0 0,0-1 0,0 1 0,0-1 0,-1 1 0,1-1 0,-1-1 0,-17-35 0,9 21 0,6 10 0,-1 0 0,1 0 0,-1 0 0,0 1 0,-8-10 0,9 13 0,1 1 0,-1 0 0,0 0 0,1 0 0,-1 0 0,0 0 0,0 1 0,0-1 0,0 1 0,-1 0 0,1 0 0,0 0 0,0 0 0,-1 1 0,-4-1 0,-8 0 0,1 2 0,0 0 0,-1 0 0,1 1 0,0 1 0,0 1 0,0 0 0,1 1 0,-1 1 0,1 0 0,0 1 0,-24 15 0,23-11 0,0 0 0,0 0 0,1 1 0,1 1 0,0 1 0,0 0 0,2 0 0,0 1 0,0 1 0,-10 21 0,12-17 0,1 0 0,1 1 0,0 0 0,2 1 0,1-1 0,0 1 0,2 0 0,0 0 0,1 0 0,2 0 0,5 42 0,-3-50 0,0 0 0,0 0 0,2 0 0,-1 0 0,2-1 0,0 0 0,0 0 0,1-1 0,1 1 0,0-2 0,1 1 0,0-1 0,0 0 0,1-1 0,1 0 0,0-1 0,0 0 0,1-1 0,14 8 0,-9-7 0,1-2 0,0-1 0,0 0 0,0-1 0,1-1 0,-1-1 0,1 0 0,0-1 0,0-1 0,0-1 0,0-1 0,0-1 0,26-5 0,-29 3 0,-2 0 0,1 0 0,0-2 0,-1 0 0,0 0 0,0-1 0,18-13 0,-23 13 0,0 0 0,-1-1 0,0 0 0,0 0 0,-1 0 0,0-1 0,0 0 0,-1-1 0,0 1 0,8-19 0,-7 9 0,-1-1 0,-1 1 0,0-1 0,-2 0 0,0 0 0,-1 0 0,-1-1 0,-1 1 0,-5-39 0,0 30 0,-1-1 0,-1 1 0,-1 0 0,-2 0 0,-26-53 0,29 68 0,-1 1 0,0 0 0,-1 1 0,-18-20 0,24 29 0,1 0 0,-1 0 0,0 0 0,0 1 0,-1-1 0,1 1 0,0 0 0,-1 0 0,1 0 0,-1 0 0,0 1 0,0-1 0,1 1 0,-1 0 0,0 0 0,0 0 0,0 1 0,0 0 0,0-1 0,0 1 0,0 1 0,-7 0 0,9 0 16,0-1-1,0 1 1,0 0-1,0 0 1,0 0-1,1 0 1,-1 0-1,0 0 1,1 0-1,-1 1 1,0-1-1,1 0 1,0 1-1,-1 0 1,1-1-1,0 1 1,0 0 0,0-1-1,0 1 1,0 0-1,-1 3 1,1-1-187,0 0 0,1 0 1,-1 1-1,1-1 0,0 0 1,0 0-1,0 0 0,0 1 1,2 4-1,4 17-6655</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05.043"/>
    </inkml:context>
    <inkml:brush xml:id="br0">
      <inkml:brushProperty name="width" value="0.05" units="cm"/>
      <inkml:brushProperty name="height" value="0.05" units="cm"/>
    </inkml:brush>
  </inkml:definitions>
  <inkml:trace contextRef="#ctx0" brushRef="#br0">0 265 24575,'0'-26'0,"1"-1"0,1 1 0,7-31 0,-8 49 0,1 0 0,1 1 0,-1-1 0,1 0 0,1 1 0,-1 0 0,1-1 0,1 1 0,-1 1 0,1-1 0,0 1 0,0 0 0,1 0 0,10-8 0,-14 12 0,1 0 0,-1 1 0,1-1 0,0 1 0,0-1 0,0 1 0,0 0 0,0 0 0,0 1 0,0-1 0,0 1 0,1-1 0,-1 1 0,0 0 0,0 0 0,0 0 0,0 1 0,1-1 0,-1 1 0,0-1 0,0 1 0,0 0 0,0 0 0,0 1 0,0-1 0,-1 1 0,1-1 0,0 1 0,-1 0 0,1 0 0,-1 0 0,3 3 0,5 5 0,0 1 0,0 1 0,-1-1 0,-1 1 0,12 21 0,3 12 0,-2 1 0,-2 0 0,-2 1 0,19 82 0,-34-118 0,7 42 0,-9-51 0,0 1 0,1 0 0,-1 0 0,-1 0 0,1 0 0,0-1 0,-1 1 0,1 0 0,-1 0 0,0-1 0,0 1 0,0 0 0,0-1 0,-3 5 0,4-7 0,0 0 0,-1 1 0,1-1 0,0 0 0,-1 1 0,1-1 0,0 0 0,-1 0 0,1 1 0,0-1 0,-1 0 0,1 0 0,0 0 0,-1 1 0,1-1 0,-1 0 0,1 0 0,-1 0 0,1 0 0,0 0 0,-1 0 0,1 0 0,-1 0 0,1 0 0,-1 0 0,1 0 0,0 0 0,-1 0 0,1 0 0,-1 0 0,1-1 0,-1 1 0,1 0 0,-14-14 0,-4-22 0,12 17 0,1 0 0,1 1 0,1-1 0,1-1 0,0 1 0,2 0 0,0 0 0,4-31 0,-2 34 0,1-1 0,1 0 0,0 1 0,2 0 0,0 0 0,0 0 0,1 1 0,1 0 0,20-28 0,-24 38 0,0-1 0,1 2 0,-1-1 0,1 0 0,0 1 0,1 0 0,-1 0 0,1 1 0,0 0 0,-1 0 0,1 0 0,1 0 0,-1 1 0,11-2 0,-11 3 0,-1 0 0,1 1 0,0 0 0,0 0 0,0 0 0,-1 1 0,1 0 0,0 0 0,-1 0 0,1 1 0,0 0 0,-1 0 0,0 0 0,0 1 0,1 0 0,-2 0 0,6 4 0,6 6 0,-1 1 0,0 0 0,-1 1 0,-1 1 0,0 0 0,-2 1 0,0 0 0,10 21 0,63 155 0,-82-186 0,11 28-1365,-4-6-5461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05.435"/>
    </inkml:context>
    <inkml:brush xml:id="br0">
      <inkml:brushProperty name="width" value="0.05" units="cm"/>
      <inkml:brushProperty name="height" value="0.05" units="cm"/>
    </inkml:brush>
  </inkml:definitions>
  <inkml:trace contextRef="#ctx0" brushRef="#br0">182 179 24575,'0'-1'0,"-1"1"0,1-1 0,-1 1 0,1-1 0,-1 1 0,1-1 0,-1 1 0,0-1 0,0 1 0,1 0 0,-1-1 0,0 1 0,1 0 0,-1 0 0,0-1 0,0 1 0,1 0 0,-1 0 0,0 0 0,0 0 0,0 0 0,1 0 0,-1 0 0,0 0 0,0 0 0,-1 1 0,1 5 0,11 3 0,1-4 0,0 0 0,0-1 0,0 0 0,1-1 0,-1-1 0,1 0 0,14 1 0,8-1 0,43-4 0,-74 2 0,1 0 0,0 0 0,-1-1 0,1 0 0,-1 1 0,1-1 0,-1-1 0,1 1 0,-1 0 0,1-1 0,-1 0 0,0 0 0,0 0 0,0 0 0,0 0 0,0 0 0,4-6 0,-6 6 0,1 0 0,-1-1 0,0 1 0,0-1 0,0 1 0,0-1 0,0 0 0,-1 1 0,1-1 0,-1 0 0,0 0 0,1 1 0,-1-1 0,-1 0 0,1 0 0,0 1 0,-1-1 0,1 0 0,-1 0 0,0 1 0,0-1 0,0 1 0,0-1 0,-2-3 0,-2-2 0,0 0 0,-1 0 0,0 1 0,0-1 0,-1 1 0,1 0 0,-2 1 0,1 0 0,-1 0 0,0 1 0,0-1 0,0 2 0,-1-1 0,0 1 0,1 1 0,-2-1 0,-14-2 0,13 3 0,-1 1 0,0 0 0,0 0 0,0 1 0,0 1 0,0 0 0,0 1 0,1 0 0,-1 1 0,0 0 0,0 1 0,1 0 0,-20 9 0,23-8 0,0 1 0,0 0 0,0 1 0,1-1 0,-1 1 0,2 1 0,-1-1 0,1 1 0,-1 1 0,2-1 0,-1 1 0,1 0 0,1 0 0,-1 0 0,1 1 0,1 0 0,-1-1 0,2 1 0,-1 0 0,1 1 0,1-1 0,-1 0 0,2 1 0,-1-1 0,2 11 0,0-3 0,0-1 0,2 1 0,0-1 0,1 0 0,0 0 0,1 0 0,1-1 0,1 0 0,0 0 0,1 0 0,0-1 0,1 0 0,18 20 0,-13-19-72,2-1 1,0-1-1,0 0 0,1-1 0,1 0 0,0-2 0,1 0 0,-1-1 1,2-1-1,-1-1 0,1 0 0,0-2 0,1 0 0,-1-2 0,1 0 1,0-1-1,0-1 0,29-2 0,12-5-6754</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05.869"/>
    </inkml:context>
    <inkml:brush xml:id="br0">
      <inkml:brushProperty name="width" value="0.05" units="cm"/>
      <inkml:brushProperty name="height" value="0.05" units="cm"/>
    </inkml:brush>
  </inkml:definitions>
  <inkml:trace contextRef="#ctx0" brushRef="#br0">149 176 24575,'-48'-27'0,"-34"-15"0,82 42 0,-1 0 0,1 0 0,-1-1 0,1 1 0,-1 0 0,1 0 0,-1 0 0,1 0 0,-1-1 0,1 1 0,-1 0 0,1 0 0,-1 0 0,1 0 0,-1 0 0,1 0 0,-1 0 0,1 1 0,-1-1 0,1 0 0,-1 0 0,1 0 0,-1 0 0,1 1 0,-1-1 0,1 0 0,-1 0 0,0 1 0,1 0 0,-1 0 0,1 0 0,-1 0 0,1 0 0,0 0 0,-1 0 0,1 0 0,0 0 0,0 0 0,0 0 0,0 0 0,0 0 0,0 2 0,7 34 0,9 7 0,1-1 0,3 0 0,1-2 0,2 0 0,1-1 0,3-2 0,1-1 0,53 56 0,-67-80 0,0-1 0,1 0 0,0-1 0,1-1 0,0 0 0,0-1 0,1 0 0,24 7 0,-33-13 0,1 0 0,0-1 0,-1 0 0,1-1 0,0 0 0,0 0 0,0-1 0,-1 0 0,1 0 0,0-1 0,0 0 0,0-1 0,-1 0 0,1 0 0,-1-1 0,1 0 0,-1 0 0,0-1 0,13-8 0,-10 3 0,0-1 0,0 0 0,0-1 0,-2 0 0,1-1 0,-1 0 0,-1 0 0,0-1 0,-1 0 0,-1 0 0,1-1 0,-2 0 0,0 0 0,5-26 0,-6 18 0,0 0 0,-1-1 0,-2 1 0,0 0 0,-1-1 0,-2 1 0,0-1 0,-1 1 0,-8-26 0,7 33 49,-1 0 0,-1-1 0,-1 2-1,0-1 1,-1 1 0,-14-21 0,16 28-171,1 0 0,-1 1 0,-1-1 0,1 1 0,-1 1 0,0-1 0,0 1 0,-1 0 0,0 1 1,0 0-1,0 0 0,0 0 0,-11-2 0,-5 1-6704</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06.452"/>
    </inkml:context>
    <inkml:brush xml:id="br0">
      <inkml:brushProperty name="width" value="0.05" units="cm"/>
      <inkml:brushProperty name="height" value="0.05" units="cm"/>
    </inkml:brush>
  </inkml:definitions>
  <inkml:trace contextRef="#ctx0" brushRef="#br0">31 339 24575,'-2'0'0,"0"0"0,0 0 0,0 0 0,0 0 0,0 0 0,0 1 0,1-1 0,-1 1 0,0-1 0,0 1 0,-3 1 0,4-1 0,1 0 0,-1 0 0,1-1 0,-1 1 0,1 0 0,-1 0 0,1 0 0,0 0 0,0 0 0,-1 0 0,1 0 0,0 0 0,0 0 0,0 0 0,0 0 0,0 0 0,0 0 0,1 0 0,-1 0 0,0 0 0,0 0 0,1 0 0,-1 0 0,0 0 0,1 0 0,23 67 0,2-1 0,59 104 0,-82-165 0,0 0 0,1-1 0,0 1 0,7 8 0,-7-13 0,-4-8 0,-5-12 0,4 16 0,-17-56 0,-42-173 0,56 212 0,-5-29 0,-4-62 0,13 98 0,0-1 0,0 0 0,1 0 0,1 0 0,0 0 0,1 1 0,0-1 0,1 1 0,8-18 0,-10 28 0,-1-1 0,1 0 0,1 1 0,-1-1 0,1 1 0,-1-1 0,1 1 0,0 0 0,0 0 0,0 1 0,0-1 0,1 1 0,-1-1 0,1 1 0,0 0 0,-1 0 0,1 1 0,0-1 0,0 1 0,0 0 0,0 0 0,0 0 0,0 0 0,1 1 0,-1 0 0,0 0 0,0 0 0,0 0 0,1 0 0,-1 1 0,0 0 0,0 0 0,7 3 0,0 0 0,-1 0 0,1 1 0,-1 0 0,0 1 0,0 0 0,-1 1 0,1 0 0,-1 0 0,-1 1 0,0 0 0,9 11 0,-13-14 0,1 1 0,-1 0 0,0 1 0,-1-1 0,1 1 0,-1 0 0,-1 0 0,1 0 0,-1 0 0,0 0 0,-1 0 0,0 1 0,0-1 0,0 0 0,-1 1 0,0-1 0,-1 1 0,1-1 0,-2 0 0,1 1 0,-1-1 0,0 0 0,0 0 0,-1 0 0,0 0 0,0-1 0,0 1 0,-1-1 0,0 0 0,-1 0 0,1 0 0,-1 0 0,-6 5 0,-9 6 0,-1 0 0,0-1 0,-1-2 0,-1 0 0,-40 18 0,30-16 0,-55 37 0,86-52 0,1 0 0,0 0 0,-1 0 0,1 0 0,0 0 0,0 0 0,0 0 0,0 0 0,0 0 0,0 1 0,0-1 0,0 0 0,0 1 0,0-1 0,1 1 0,-1-1 0,1 1 0,-1-1 0,0 3 0,2-3 0,-1 1 0,1-1 0,-1 0 0,1 0 0,-1 0 0,1 0 0,-1 0 0,1 0 0,0 0 0,0 0 0,0 0 0,0 0 0,-1 0 0,1-1 0,0 1 0,0 0 0,0-1 0,1 1 0,-1 0 0,0-1 0,0 1 0,0-1 0,0 0 0,3 1 0,39 14 0,8 3 0,67 33 0,37 43 0,-28-17 0,-105-65-1365,-3-3-5461</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06.807"/>
    </inkml:context>
    <inkml:brush xml:id="br0">
      <inkml:brushProperty name="width" value="0.05" units="cm"/>
      <inkml:brushProperty name="height" value="0.05" units="cm"/>
    </inkml:brush>
  </inkml:definitions>
  <inkml:trace contextRef="#ctx0" brushRef="#br0">95 81 24575,'0'-5'0,"-1"0"0,0 0 0,0 0 0,-1 0 0,1 0 0,-1 0 0,0 1 0,0-1 0,-5-7 0,6 10 0,0 1 0,0-1 0,0 1 0,0-1 0,0 1 0,0 0 0,0-1 0,0 1 0,-1 0 0,1 0 0,0 0 0,-1 0 0,1 0 0,-1 0 0,1 0 0,-1 0 0,1 1 0,-1-1 0,0 0 0,1 1 0,-1 0 0,0-1 0,1 1 0,-1 0 0,0 0 0,0 0 0,1 0 0,-1 0 0,0 0 0,-3 1 0,3 0 0,1 0 0,-1 1 0,1-1 0,-1 0 0,1 1 0,-1-1 0,1 1 0,0 0 0,0-1 0,0 1 0,0 0 0,0-1 0,0 1 0,0 0 0,0 0 0,1 0 0,-1 0 0,1 0 0,-1 3 0,-4 43 0,5-41 0,0 25 0,1-1 0,2 0 0,0 0 0,12 40 0,42 120 0,-31-110 0,-9-25 0,34 71 0,-50-124 0,1 0 0,0-1 0,-1 1 0,1 0 0,0-1 0,1 1 0,-1-1 0,0 0 0,1 0 0,-1 0 0,1 0 0,-1 0 0,1-1 0,0 1 0,0-1 0,0 1 0,0-1 0,0 0 0,0 0 0,0-1 0,0 1 0,0-1 0,1 1 0,-1-1 0,0 0 0,0 0 0,0 0 0,1-1 0,3 0 0,9-2 0,1-2 0,-1 1 0,-1-2 0,22-10 0,-22 9 0,6-2 98,-2 2-464,-1-1 1,-1-1-1,24-15 0,-23 10-6460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07.092"/>
    </inkml:context>
    <inkml:brush xml:id="br0">
      <inkml:brushProperty name="width" value="0.05" units="cm"/>
      <inkml:brushProperty name="height" value="0.05" units="cm"/>
    </inkml:brush>
  </inkml:definitions>
  <inkml:trace contextRef="#ctx0" brushRef="#br0">71 38 24575,'-7'-3'0,"-7"-1"0,-5 0 0,0-2 0,7-1 0,12 2 0,12 1 0,13 1 0,13 2 0,11 0 0,7 1 0,7 0 0,-2 1 0,-1-1 0,-8 0 0,-6 0 0,-12 0-8191</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08.235"/>
    </inkml:context>
    <inkml:brush xml:id="br0">
      <inkml:brushProperty name="width" value="0.05" units="cm"/>
      <inkml:brushProperty name="height" value="0.05" units="cm"/>
    </inkml:brush>
  </inkml:definitions>
  <inkml:trace contextRef="#ctx0" brushRef="#br0">172 558 24575,'-1'-1'0,"0"0"0,1 0 0,-1 0 0,0 0 0,1 1 0,-1-1 0,1 0 0,0 0 0,-1 0 0,1 0 0,0 0 0,-1 0 0,1 0 0,0 0 0,0 0 0,0-2 0,3 0 0,4 11 0,24 48 0,-3 1 0,29 85 0,-11-25 0,-22-58 0,15 35 0,-113-206 0,-76-146 0,109 177 0,-41-110 0,67 151 0,-14-72 0,26 95 0,0 0 0,2 0 0,0-1 0,0 1 0,2-1 0,0 1 0,4-18 0,-4 30 0,1-1 0,-1 1 0,1-1 0,1 1 0,-1 0 0,1-1 0,0 1 0,0 1 0,0-1 0,1 0 0,-1 1 0,1-1 0,7-4 0,-5 4 0,1 0 0,0 1 0,0 0 0,0 0 0,1 1 0,-1 0 0,1 0 0,13-3 0,-1 3 0,1 0 0,-1 2 0,1 0 0,-1 1 0,1 1 0,35 7 0,-32-3 0,0 0 0,0 2 0,-1 1 0,0 1 0,-1 1 0,0 0 0,28 20 0,-40-23 0,1 1 0,-2 0 0,1 1 0,-1 0 0,-1 0 0,15 21 0,-18-23 0,-1 0 0,0 1 0,-1-1 0,0 1 0,0 0 0,-1-1 0,0 1 0,0 1 0,-1-1 0,0 0 0,0 13 0,-2-10 0,0 0 0,-1 0 0,0 0 0,-1-1 0,-1 1 0,1-1 0,-2 0 0,1 0 0,-2 0 0,1-1 0,-1 0 0,0 0 0,-1 0 0,0-1 0,-13 12 0,-12 10 0,-1-2 0,-54 35 0,77-57 0,7-3 0,-7 3 0,1 1 0,0 0 0,-8 9 0,16-16 0,1 0 0,-1 1 0,1-1 0,0 0 0,-1 1 0,1-1 0,0 1 0,-1-1 0,1 1 0,0-1 0,0 1 0,-1-1 0,1 1 0,0-1 0,0 1 0,0-1 0,0 1 0,0-1 0,-1 1 0,1 0 0,0-1 0,0 1 0,1-1 0,-1 1 0,0-1 0,0 1 0,0-1 0,0 1 0,1 0 0,-1 0 0,1 0 0,0 0 0,0 0 0,0 0 0,0 0 0,0-1 0,0 1 0,0 0 0,0-1 0,1 1 0,-1-1 0,2 1 0,41 7 0,-41-8 0,125 6 0,55 6 0,-162-8 0,1 0 0,-1 1 0,0 1 0,0 1 0,-1 0 0,25 14 0,-39-17 0,0-1 0,1 1 0,-2 1 0,1-1 0,0 1 0,-1 0 0,0 0 0,0 1 0,-1 0 0,1 0 0,5 10 0,-8-12 0,-1 0 0,1 0 0,-1 0 0,0 0 0,0 0 0,0 0 0,0 1 0,-1-1 0,1 0 0,-1 1 0,0-1 0,-1 0 0,1 0 0,-1 1 0,0-1 0,0 0 0,0 0 0,0 0 0,-1 0 0,0 0 0,-2 4 0,-2 1 0,0-1 0,0 0 0,-1 0 0,0 0 0,0-1 0,-1 0 0,0-1 0,0 0 0,-1 0 0,1 0 0,-1-1 0,-1-1 0,-16 7 0,1-2 0,0-2 0,-1 0 0,0-2 0,-31 3 0,29-6 114,0 0 0,-46-5 0,60 2-358,-1-2 0,1 1 0,0-2 0,0 0 1,0 0-1,-23-12 0,12 1-6582</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08.596"/>
    </inkml:context>
    <inkml:brush xml:id="br0">
      <inkml:brushProperty name="width" value="0.05" units="cm"/>
      <inkml:brushProperty name="height" value="0.05" units="cm"/>
    </inkml:brush>
  </inkml:definitions>
  <inkml:trace contextRef="#ctx0" brushRef="#br0">37 15 24575,'-1'0'0,"-1"0"0,1 1 0,-1-1 0,1 1 0,-1-1 0,1 1 0,0 0 0,-1-1 0,1 1 0,0 0 0,-1 0 0,1 0 0,0 0 0,0 0 0,0 1 0,0-1 0,0 0 0,0 0 0,0 1 0,1-1 0,-1 0 0,0 1 0,1-1 0,-1 1 0,1-1 0,-1 1 0,1-1 0,0 3 0,-3 6 0,1 1 0,0 19 0,2-27 0,-1 9 0,1 1 0,1 0 0,0 0 0,0 0 0,2-1 0,-1 1 0,2-1 0,0 0 0,0 0 0,1 0 0,0 0 0,1-1 0,1 0 0,12 17 0,-10-16 0,2-1 0,-1 0 0,1-1 0,1 0 0,0-1 0,0 0 0,1-1 0,0 0 0,0-1 0,1-1 0,0 0 0,16 4 0,-9-4 0,0-1 0,0 0 0,0-2 0,0-1 0,32 0 0,-46-2 0,1 0 0,-1-1 0,0 0 0,1 0 0,-1 0 0,0-1 0,0 0 0,0-1 0,0 0 0,-1 0 0,1 0 0,-1 0 0,1-1 0,-1-1 0,0 1 0,-1-1 0,1 1 0,-1-2 0,7-7 0,-9 9 0,-1 0 0,0 0 0,1-1 0,-2 1 0,1 0 0,0-1 0,-1 0 0,0 1 0,0-1 0,0 0 0,-1 0 0,1 1 0,-1-9 0,-1 5 0,-1 0 0,1 0 0,-1 0 0,0 1 0,-1-1 0,0 1 0,-6-12 0,-3 0 0,0 0 0,-1 1 0,-1 1 0,-33-31 0,-22-14 342,60 54-627,-1 2 1,1-1-1,-1 1 1,-1 0-1,-20-7 1,20 10-6542</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34.166"/>
    </inkml:context>
    <inkml:brush xml:id="br0">
      <inkml:brushProperty name="width" value="0.05" units="cm"/>
      <inkml:brushProperty name="height" value="0.05" units="cm"/>
    </inkml:brush>
  </inkml:definitions>
  <inkml:trace contextRef="#ctx0" brushRef="#br0">48 15 24575,'-4'0'0,"0"-1"0,1 1 0,-1-1 0,0 0 0,0 0 0,0 0 0,1 0 0,-1-1 0,0 1 0,-6-5 0,14 6 0,-1 0 0,0 0 0,0 1 0,0-1 0,0 1 0,0 0 0,1-1 0,4 4 0,5 2 51,0 0-1,0 2 0,-1 0 0,0 0 1,20 19-1,49 57-481,-39-38-805,-26-30-5590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08.799"/>
    </inkml:context>
    <inkml:brush xml:id="br0">
      <inkml:brushProperty name="width" value="0.05" units="cm"/>
      <inkml:brushProperty name="height" value="0.05" units="cm"/>
    </inkml:brush>
  </inkml:definitions>
  <inkml:trace contextRef="#ctx0" brushRef="#br0">9 16 24575,'-4'-3'0,"0"-5"0,3 3 0,5 5 0,5 9 0,5 9 0,1 8 0,3 5 0,1 8 0,4 6 0,0 2 0,0 1 0,0-3 0,-2-3 0,-4-9-8191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08.986"/>
    </inkml:context>
    <inkml:brush xml:id="br0">
      <inkml:brushProperty name="width" value="0.05" units="cm"/>
      <inkml:brushProperty name="height" value="0.05" units="cm"/>
    </inkml:brush>
  </inkml:definitions>
  <inkml:trace contextRef="#ctx0" brushRef="#br0">84 57 24575,'-3'-7'0,"-7"-4"0,-6-4 0,-2 0 0,1 6 0,4 11 0,7 9 0,11 4 0,8 7 0,7 3 0,1-4-8191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09.200"/>
    </inkml:context>
    <inkml:brush xml:id="br0">
      <inkml:brushProperty name="width" value="0.05" units="cm"/>
      <inkml:brushProperty name="height" value="0.05" units="cm"/>
    </inkml:brush>
  </inkml:definitions>
  <inkml:trace contextRef="#ctx0" brushRef="#br0">8 5 24575,'-3'-3'0,"-1"2"0,3 7 0,9 10 0,5 7 0,4 10 0,5 8 0,2 7 0,4 8 0,-1 4 0,2 3 0,-1 2 0,-2-2 0,1-2 0,-2-5 0,-1-6 0,-5-11-8191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09.737"/>
    </inkml:context>
    <inkml:brush xml:id="br0">
      <inkml:brushProperty name="width" value="0.05" units="cm"/>
      <inkml:brushProperty name="height" value="0.05" units="cm"/>
    </inkml:brush>
  </inkml:definitions>
  <inkml:trace contextRef="#ctx0" brushRef="#br0">312 616 24575,'2'-1'0,"-1"1"0,1 0 0,-1-1 0,1 1 0,-1-1 0,1 0 0,-1 1 0,0-1 0,1 0 0,-1 0 0,0 0 0,1 0 0,-1 0 0,0 0 0,0 0 0,0 0 0,0-1 0,0 1 0,0 0 0,0-1 0,-1 1 0,1 0 0,0-1 0,-1 1 0,1-1 0,-1 1 0,0-1 0,1 0 0,-1 1 0,0-3 0,1 0 0,0 1 0,-1-1 0,0 0 0,0 0 0,0 0 0,0 1 0,-1-1 0,1 0 0,-1 0 0,0 1 0,-2-7 0,-1 4 0,1 1 0,-1 0 0,-1 0 0,1 0 0,-1 1 0,1 0 0,-1 0 0,-1 0 0,1 0 0,0 1 0,-1-1 0,0 2 0,0-1 0,0 1 0,-11-4 0,-2 1 0,0 1 0,-1 1 0,-37-1 0,49 4 0,0 0 0,0 0 0,0 0 0,0 1 0,0 1 0,1-1 0,-1 1 0,0 0 0,-13 7 0,18-7 0,0-1 0,0 1 0,1 1 0,-1-1 0,0 0 0,1 0 0,0 1 0,0 0 0,-1-1 0,2 1 0,-1 0 0,0 0 0,0 0 0,1 0 0,0 0 0,0 0 0,-1 1 0,2-1 0,-1 0 0,0 1 0,1-1 0,0 0 0,-1 1 0,1-1 0,1 6 0,0 0 0,1-1 0,0 1 0,0-1 0,1 1 0,0-1 0,0 0 0,1 0 0,0 0 0,0 0 0,1-1 0,0 0 0,0 0 0,1 0 0,0-1 0,0 1 0,13 8 0,-8-5 0,2-1 0,-1-1 0,1 0 0,1-1 0,-1 0 0,1-1 0,0-1 0,30 8 0,-36-12 0,0 1 0,0-2 0,0 1 0,0-1 0,0 0 0,0 0 0,0-1 0,0 0 0,0-1 0,0 0 0,0 0 0,0 0 0,13-8 0,-16 7 0,1 0 0,-2 0 0,1-1 0,0 0 0,-1 0 0,0 0 0,0-1 0,0 1 0,0-1 0,-1 0 0,1 0 0,-1 0 0,-1-1 0,1 1 0,-1-1 0,0 1 0,0-1 0,0 0 0,0-8 0,0-4 0,0 0 0,-2-1 0,0 1 0,-1-1 0,-1 1 0,-1 0 0,-9-32 0,-49-123 0,50 146 0,-10-26 0,-3 0 0,-40-66 0,42 92 0,22 27 0,0-1 0,0 1 0,-1 0 0,1-1 0,0 1 0,-1-1 0,1 1 0,0 0 0,-1-1 0,1 1 0,-1 0 0,1 0 0,0-1 0,-1 1 0,1 0 0,-1 0 0,1 0 0,-1-1 0,1 1 0,-1 0 0,1 0 0,-1 0 0,1 0 0,-1 0 0,1 0 0,-1 0 0,1 0 0,-1 0 0,1 0 0,-1 0 0,1 0 0,0 0 0,-1 1 0,1-1 0,-1 0 0,1 0 0,-1 0 0,1 1 0,-1-1 0,1 0 0,0 1 0,-1-1 0,1 0 0,0 1 0,-1-1 0,1 0 0,0 1 0,-1-1 0,1 1 0,0-1 0,0 1 0,-1-1 0,1 0 0,0 1 0,0-1 0,0 1 0,0-1 0,0 1 0,0 0 0,-1 5 0,0 0 0,0-1 0,1 1 0,0 0 0,0 0 0,1 0 0,0-1 0,1 9 0,17 47 0,-13-45 0,32 88 0,5-2 0,4-2 0,101 158 0,-127-226-682,47 50-1,-30-43-6143</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10.335"/>
    </inkml:context>
    <inkml:brush xml:id="br0">
      <inkml:brushProperty name="width" value="0.05" units="cm"/>
      <inkml:brushProperty name="height" value="0.05" units="cm"/>
    </inkml:brush>
  </inkml:definitions>
  <inkml:trace contextRef="#ctx0" brushRef="#br0">67 151 24575,'-10'-12'0,"1"0"0,0 0 0,1-1 0,-13-28 0,19 39 0,1 0 0,0 0 0,0 0 0,0-1 0,0 1 0,1 0 0,-1 0 0,0-1 0,1 1 0,0 0 0,-1-1 0,1 1 0,0-1 0,0 1 0,1 0 0,-1-1 0,0 1 0,1 0 0,1-5 0,-2 7 0,0 0 0,0-1 0,0 1 0,0 0 0,1 0 0,-1 0 0,0-1 0,0 1 0,0 0 0,1 0 0,-1 0 0,0-1 0,0 1 0,1 0 0,-1 0 0,0 0 0,0 0 0,1 0 0,-1 0 0,0 0 0,0-1 0,1 1 0,-1 0 0,0 0 0,1 0 0,-1 0 0,0 0 0,0 0 0,1 0 0,-1 0 0,0 1 0,1-1 0,-1 0 0,0 0 0,0 0 0,1 0 0,-1 0 0,1 1 0,10 11 0,5 18 0,19 84 0,-6-18 0,-17-62 0,26 65 0,-33-88 0,0 0 0,1-1 0,0 0 0,1 0 0,0-1 0,14 14 0,-20-21 0,0-1 0,0 0 0,0 0 0,0 0 0,0 0 0,0-1 0,0 1 0,0 0 0,1 0 0,-1-1 0,0 1 0,1-1 0,-1 1 0,0-1 0,1 1 0,-1-1 0,0 0 0,1 0 0,-1 1 0,1-1 0,-1 0 0,1-1 0,0 1 0,0-1 0,-1 1 0,1-1 0,-1 0 0,0 0 0,1 0 0,-1 0 0,0 0 0,0-1 0,0 1 0,0 0 0,0 0 0,0-1 0,0 1 0,0-1 0,-1 1 0,2-3 0,2-8 0,0-1 0,-1 1 0,-1 0 0,1-14 0,-2 21 0,26-290 0,-22 275 0,-5 20 0,0 0 0,0 0 0,1-1 0,-1 1 0,0 0 0,0 0 0,0 0 0,0 0 0,1 0 0,-1 0 0,0 0 0,0 0 0,0 0 0,1-1 0,-1 1 0,0 0 0,0 0 0,0 0 0,1 0 0,-1 0 0,0 0 0,0 0 0,1 0 0,-1 0 0,0 1 0,0-1 0,0 0 0,1 0 0,-1 0 0,0 0 0,0 0 0,0 0 0,0 0 0,1 0 0,-1 0 0,0 1 0,0-1 0,0 0 0,0 0 0,0 0 0,1 0 0,-1 1 0,18 31 0,-9-14 0,2-1 0,1-1 0,1 1 0,0-2 0,1 0 0,1-1 0,0 0 0,30 20 0,-36-27 0,1-1 0,0 0 0,1-1 0,0 0 0,0-1 0,0 0 0,0-1 0,0 0 0,1-1 0,-1 0 0,1-1 0,-1 0 0,1 0 0,22-3 0,-30 1 0,0 0 0,1 1 0,-1-2 0,0 1 0,0 0 0,1-1 0,-1 0 0,0 0 0,-1 0 0,1 0 0,0-1 0,-1 1 0,1-1 0,-1 0 0,0 0 0,0 0 0,0-1 0,0 1 0,-1-1 0,1 1 0,3-8 0,-5 7 0,1-1 0,-1 0 0,0 0 0,0 0 0,0-1 0,-1 1 0,1 0 0,-1 0 0,-1 0 0,1 0 0,-1 0 0,1 0 0,-2 0 0,1 0 0,0 0 0,-1 0 0,0 0 0,-3-6 0,-2 0 31,0-1 0,-1 1 0,0 1 0,0 0 0,-1 0 0,0 0 0,-1 1 0,0 0 1,-1 1-1,-13-8 0,15 10-145,1 1 0,-1 1 0,0-1 0,-1 1 1,1 1-1,-1 0 0,0 0 0,0 1 1,0 0-1,0 1 0,0 0 0,0 1 1,0 0-1,-10 1 0,2 3-6712</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11.017"/>
    </inkml:context>
    <inkml:brush xml:id="br0">
      <inkml:brushProperty name="width" value="0.05" units="cm"/>
      <inkml:brushProperty name="height" value="0.05" units="cm"/>
    </inkml:brush>
  </inkml:definitions>
  <inkml:trace contextRef="#ctx0" brushRef="#br0">39 130 24575,'0'-5'0,"-2"-30"0,2 34 0,1 1 0,-1-1 0,0 1 0,0-1 0,0 0 0,0 1 0,-1-1 0,1 1 0,0-1 0,0 0 0,0 1 0,0-1 0,-1 1 0,1-1 0,0 1 0,0-1 0,-1 1 0,1-1 0,-1 1 0,1-1 0,0 1 0,-1-1 0,1 1 0,-1-1 0,1 1 0,-1 0 0,1-1 0,-1 1 0,1 0 0,-1 0 0,1-1 0,-1 1 0,0 0 0,1 0 0,-1 0 0,1 0 0,-1 0 0,0 0 0,1-1 0,-1 1 0,1 1 0,-1-1 0,0 0 0,0 0 0,0 1 0,0 0 0,0 0 0,-1-1 0,1 1 0,0 1 0,1-1 0,-1 0 0,0 0 0,0 0 0,0 0 0,1 1 0,-1-1 0,0 0 0,1 1 0,-1-1 0,1 0 0,0 1 0,-1-1 0,1 2 0,-4 33 0,4-30 0,0 8 0,0 0 0,1 1 0,0-1 0,1 0 0,0 0 0,2 0 0,0 0 0,0 0 0,1-1 0,7 14 0,-9-22 0,0 0 0,0 0 0,0 0 0,1-1 0,0 1 0,0-1 0,0 0 0,0 0 0,1-1 0,-1 1 0,11 5 0,-11-7 0,1 0 0,-1-1 0,1 0 0,0 1 0,0-2 0,-1 1 0,1 0 0,0-1 0,0 0 0,0 0 0,0-1 0,0 1 0,-1-1 0,1 0 0,0 0 0,5-3 0,-7 4 0,0-1 0,1 0 0,-1-1 0,0 1 0,0-1 0,0 1 0,0-1 0,0 0 0,-1 0 0,1 0 0,-1 0 0,1-1 0,-1 1 0,0-1 0,1 0 0,-1 1 0,-1-1 0,1 0 0,0 0 0,-1 0 0,1 0 0,-1 0 0,0-1 0,0 1 0,-1 0 0,1-1 0,0 1 0,-1 0 0,0-1 0,0 1 0,0 0 0,-1-5 0,0 0 0,-1 0 0,0-1 0,0 1 0,-1 0 0,0 0 0,-1 1 0,0-1 0,0 1 0,0 0 0,-1 0 0,-11-12 0,7 10 0,0 1 0,-1 0 0,0 1 0,0 0 0,0 0 0,-1 1 0,-15-5 0,-6-5 0,34 14 0,9 0 0,18 1 0,-22 1 0,14-3 0,0 0 0,25-7 0,-29 6 0,1 0 0,0 1 0,25-1 0,-36 4 0,-1 0 0,0 1 0,0 0 0,0 0 0,0 0 0,0 1 0,0 0 0,0 0 0,0 0 0,-1 1 0,1 0 0,-1 0 0,0 0 0,6 5 0,0 2 0,-1 1 0,0-1 0,-1 2 0,0 0 0,0 0 0,-1 0 0,11 26 0,-3-2 0,19 65 0,-33-92 0,0-3 0,0-1 0,0 1 0,-1 0 0,0 0 0,0 0 0,0 0 0,-1 0 0,0 0 0,-1 8 0,1-13 0,0-1 0,0 1 0,0-1 0,0 1 0,0-1 0,0 1 0,-1-1 0,1 1 0,0-1 0,0 1 0,0-1 0,-1 1 0,1-1 0,0 1 0,-1-1 0,1 0 0,0 1 0,-1-1 0,1 0 0,-1 1 0,1-1 0,-1 0 0,1 1 0,-1-1 0,1 0 0,-1 0 0,1 1 0,-1-1 0,1 0 0,-1 0 0,1 0 0,-1 0 0,0 0 0,0 0 0,-1 0 0,1-1 0,-1 1 0,1-1 0,-1 0 0,1 1 0,-1-1 0,1 0 0,0 0 0,-1 0 0,-1-1 0,-2-3 0,0 0 0,1 0 0,-1 0 0,-5-9 0,5 4 0,1 1 0,0-1 0,1-1 0,0 1 0,0 0 0,1-1 0,1 0 0,0 1 0,0-1 0,1 0 0,0 1 0,1-1 0,0 0 0,1 1 0,2-11 0,1 4 0,0 1 0,0 0 0,2 0 0,0 0 0,0 1 0,2 0 0,0 1 0,19-24 0,-22 32 69,-1-1-1,2 2 0,-1-1 0,9-5 1,-12 9-212,0 0 1,0 0 0,0 0 0,1 1-1,-1-1 1,1 1 0,-1 0 0,1 0 0,-1 0-1,1 1 1,7-1 0,2 2-6684</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11.533"/>
    </inkml:context>
    <inkml:brush xml:id="br0">
      <inkml:brushProperty name="width" value="0.05" units="cm"/>
      <inkml:brushProperty name="height" value="0.05" units="cm"/>
    </inkml:brush>
  </inkml:definitions>
  <inkml:trace contextRef="#ctx0" brushRef="#br0">12 63 24575,'-6'-27'0,"5"25"0,0 0 0,0 0 0,1 0 0,-1-1 0,1 1 0,-1 0 0,1 0 0,0-1 0,0 1 0,0 0 0,0-1 0,1-2 0,-1 5 0,0 0 0,0 0 0,0-1 0,0 1 0,0 0 0,0 0 0,0 0 0,0 0 0,0 0 0,0-1 0,1 1 0,-1 0 0,0 0 0,0 0 0,0 0 0,0 0 0,0 0 0,0-1 0,0 1 0,1 0 0,-1 0 0,0 0 0,0 0 0,0 0 0,0 0 0,1 0 0,-1 0 0,0 0 0,0 0 0,0 0 0,0 0 0,0 0 0,1 0 0,-1 0 0,0 0 0,0 0 0,0 0 0,0 0 0,1 0 0,-1 0 0,0 0 0,0 0 0,9 7 0,4 9 0,-2 3 0,-1 1 0,-2-1 0,0 2 0,-1-1 0,-1 1 0,5 30 0,-3 0 0,1 81 0,-9-121 0,1 12 0,-3 32 0,1-50 0,1-1 0,-1 1 0,0 0 0,0 0 0,-1 0 0,1 0 0,-1-1 0,0 1 0,0-1 0,-1 1 0,1-1 0,-6 6 0,-3-3 0,4-12 0,7 4 0,-1-1 0,1 0 0,-1 1 0,1-1 0,0 0 0,0 1 0,0-1 0,0 0 0,0 1 0,0-1 0,0 0 0,1-2 0,4-12 0,1 0 0,1 1 0,1 0 0,0 0 0,16-23 0,8-14 0,-36 56 0,-1-1 0,1 1 0,1 0 0,-1 0 0,1 1 0,-1-1 0,1 0 0,0 1 0,-3 8 0,5-10 0,1-1 0,0 1 0,0-1 0,0 1 0,0 0 0,0-1 0,1 1 0,-1 0 0,1-1 0,-1 1 0,1-1 0,0 1 0,0-1 0,0 1 0,0-1 0,1 0 0,-1 1 0,1-1 0,-1 0 0,4 3 0,5 5 0,1 1 0,19 14 0,-4-4 0,-9-5 0,18 16 0,-1 2 0,-1 1 0,30 43 0,-46-49-1365,-6-3-5461</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12.966"/>
    </inkml:context>
    <inkml:brush xml:id="br0">
      <inkml:brushProperty name="width" value="0.05" units="cm"/>
      <inkml:brushProperty name="height" value="0.05" units="cm"/>
    </inkml:brush>
  </inkml:definitions>
  <inkml:trace contextRef="#ctx0" brushRef="#br0">273 239 24575,'-116'-47'0,"-3"-1"0,116 46 0,-1 0 0,0 0 0,1 0 0,-1 0 0,1-1 0,0 1 0,-5-7 0,7 9 0,0-1 0,1 0 0,-1 0 0,1 1 0,-1-1 0,1 0 0,0 0 0,-1 0 0,1 0 0,0 0 0,0 1 0,0-1 0,-1 0 0,1 0 0,0 0 0,0 0 0,0 0 0,1 0 0,-1 0 0,0 0 0,0 0 0,0 1 0,1-1 0,-1 0 0,0 0 0,1 0 0,-1 0 0,0 1 0,1-1 0,0 0 0,-1 0 0,1 1 0,-1-1 0,1 0 0,0 1 0,-1-1 0,1 1 0,0-1 0,0 1 0,-1-1 0,2 0 0,8-5 0,1 0 0,0 0 0,-1 1 0,2 0 0,-1 1 0,13-3 0,75-13 0,-68 15 0,112-16 0,-124 20 0,0 1 0,0 0 0,0 1 0,0 1 0,30 7 0,-46-8 0,0 0 0,1 0 0,-1 0 0,0 0 0,-1 0 0,1 1 0,0-1 0,0 1 0,0 0 0,-1 0 0,1 0 0,-1 0 0,0 0 0,0 0 0,1 1 0,-1-1 0,-1 1 0,1 0 0,0 0 0,1 3 0,-2-2 0,0 0 0,0 0 0,-1 0 0,1 0 0,-1 0 0,0-1 0,0 1 0,0 0 0,-1 0 0,1 0 0,-1 0 0,0 0 0,0-1 0,-1 1 0,1 0 0,-3 4 0,-13 20 0,0-2 0,-1 0 0,-2-1 0,-43 42 0,39-41 0,-14 12 0,22-23 0,1 0 0,0 1 0,1 1 0,1 0 0,-20 33 0,33-48 0,-1-1 0,0 0 0,1 0 0,-1 1 0,1-1 0,-1 0 0,1 1 0,0-1 0,-1 1 0,1-1 0,0 0 0,0 1 0,0-1 0,0 1 0,0-1 0,0 1 0,1-1 0,-1 0 0,0 1 0,1-1 0,-1 0 0,1 1 0,-1-1 0,1 0 0,0 0 0,0 1 0,-1-1 0,1 0 0,0 0 0,0 0 0,0 0 0,0 0 0,0 0 0,0 0 0,1-1 0,-1 1 0,0 0 0,0 0 0,1-1 0,1 1 0,5 2 0,0 0 0,0-1 0,0-1 0,0 1 0,14 0 0,27-1-341,0-3 0,0-1-1,91-18 1,-87 10-6485</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13.779"/>
    </inkml:context>
    <inkml:brush xml:id="br0">
      <inkml:brushProperty name="width" value="0.05" units="cm"/>
      <inkml:brushProperty name="height" value="0.05" units="cm"/>
    </inkml:brush>
  </inkml:definitions>
  <inkml:trace contextRef="#ctx0" brushRef="#br0">112 203 24575,'-11'-3'0,"-1"1"0,-18-3 0,20 4 0,1 0 0,-1-1 0,-12-3 0,15-1 0,12 1 0,16-1 0,-21 6 0,264-44 0,-68 14 0,-158 23 0,-12 3 0,-1-1 0,0-1 0,45-17 0,-69 23 0,1-1 0,-1 1 0,0-1 0,1 1 0,-1-1 0,0 0 0,0 1 0,0-1 0,0 0 0,0 0 0,0 0 0,0 0 0,0 0 0,0 0 0,0 0 0,1-2 0,-2 2 0,0 1 0,0-1 0,-1 1 0,1-1 0,0 1 0,0 0 0,0-1 0,-1 1 0,1-1 0,0 1 0,-1 0 0,1-1 0,0 1 0,-1-1 0,1 1 0,0 0 0,-1 0 0,1-1 0,-1 1 0,1 0 0,-1 0 0,1-1 0,-1 1 0,1 0 0,0 0 0,-1 0 0,1 0 0,-2 0 0,-6-2 0,0 0 0,0 1 0,-16 0 0,-2 2 0,0 1 0,0 1 0,0 1 0,-25 7 0,41-8 0,0 0 0,1 0 0,-1 1 0,1 0 0,0 1 0,0 0 0,0 0 0,1 1 0,0 0 0,0 1 0,0 0 0,1 0 0,-8 10 0,13-15 0,0 1 0,0 0 0,0 0 0,1 0 0,-1 1 0,1-1 0,-1 0 0,1 0 0,0 1 0,1-1 0,-1 1 0,0-1 0,1 1 0,0-1 0,0 1 0,0-1 0,0 1 0,1-1 0,-1 1 0,3 5 0,-2-5 0,1 0 0,0 0 0,1 0 0,-1-1 0,1 1 0,-1-1 0,1 1 0,0-1 0,1 0 0,-1 0 0,0 0 0,1-1 0,0 1 0,-1-1 0,9 4 0,6 2 0,0-1 0,1 0 0,0-1 0,1-2 0,36 6 0,-40-9 0,0 0 0,-1-1 0,1 0 0,0-1 0,0-1 0,0-1 0,27-7 0,-41 9 0,1 0 0,-1 0 0,0 1 0,1-2 0,-1 1 0,0 0 0,0 0 0,0-1 0,0 1 0,0-1 0,0 1 0,0-1 0,0 0 0,0 0 0,-1 0 0,1 0 0,1-4 0,-2 4 0,-1 0 0,0 0 0,0 0 0,1 0 0,-1 0 0,-1 0 0,1 0 0,0 1 0,0-1 0,-1 0 0,1 0 0,-1 0 0,0 0 0,1 1 0,-1-1 0,0 0 0,0 0 0,0 1 0,0-1 0,-1 1 0,1-1 0,0 1 0,-3-2 0,-8-9 0,-1 1 0,-1 0 0,0 1 0,-1 1 0,-18-10 0,10 7 0,-27-21 0,49 33 0,0-1 0,0 0 0,0 1 0,0-1 0,0 0 0,0 0 0,1 0 0,-1 1 0,0-1 0,0 0 0,1 0 0,-1 0 0,0 0 0,1 0 0,-1 0 0,1-1 0,0 1 0,-1 0 0,1 0 0,0 0 0,-1 0 0,1-3 0,0 3 0,1 1 0,-1-1 0,1 0 0,0 0 0,-1 0 0,1 0 0,-1 0 0,1 0 0,0 1 0,0-1 0,0 0 0,-1 0 0,1 1 0,0-1 0,0 1 0,0-1 0,0 1 0,0-1 0,2 0 0,5-1 0,0-1 0,1 1 0,0 1 0,15-2 0,20 0 0,0 3 0,63 6 0,-91-4 0,-1 1 0,1 0 0,-1 1 0,0 0 0,0 2 0,0 0 0,-1 0 0,0 1 0,0 1 0,16 12 0,-25-16 0,0 1 0,0 0 0,0 0 0,-1 1 0,1-1 0,-2 1 0,1 0 0,0 0 0,-1 0 0,-1 0 0,1 1 0,2 10 0,-2-5 0,-1-1 0,0 1 0,-1-1 0,0 1 0,-1 0 0,-2 19 0,2-30 0,0 0 0,0 1 0,-1-1 0,1 0 0,0 1 0,0-1 0,-1 0 0,1 1 0,-1-1 0,0 0 0,1 1 0,-1-1 0,0 0 0,0 0 0,-1 2 0,2-3 0,0 0 0,0 0 0,-1 0 0,1 0 0,0 0 0,0 0 0,0 0 0,-1 0 0,1 0 0,0 0 0,0 0 0,0 0 0,0 0 0,-1 0 0,1 0 0,0 0 0,0 0 0,0 0 0,0 0 0,-1 0 0,1 0 0,0 0 0,0 0 0,0-1 0,0 1 0,0 0 0,-1 0 0,1 0 0,0 0 0,0 0 0,0 0 0,0-1 0,0 1 0,0 0 0,0 0 0,-1-1 0,-3-14 0,4 5 0,-1 0 0,2 0 0,-1 0 0,1 0 0,1 0 0,0 0 0,0 0 0,1 1 0,0-1 0,1 1 0,0-1 0,6-9 0,0 2 0,1 0 0,0 1 0,2 1 0,0-1 0,18-16 0,-25 26 0,0 1 0,1 0 0,-1 1 0,1-1 0,0 1 0,0 0 0,1 1 0,13-5 0,-18 7 0,1 0 0,0 0 0,-1 0 0,1 1 0,0 0 0,-1 0 0,1 0 0,0 0 0,-1 0 0,1 1 0,0 0 0,-1 0 0,1 0 0,-1 0 0,1 0 0,-1 1 0,1-1 0,-1 1 0,0 0 0,0 0 0,3 3 0,6 7 0,0 0 0,-1 1 0,-1 1 0,0 0 0,15 27 0,-12-18 0,23 29 0,-18-31-1365,-2-4-5461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14.183"/>
    </inkml:context>
    <inkml:brush xml:id="br0">
      <inkml:brushProperty name="width" value="0.05" units="cm"/>
      <inkml:brushProperty name="height" value="0.05" units="cm"/>
    </inkml:brush>
  </inkml:definitions>
  <inkml:trace contextRef="#ctx0" brushRef="#br0">98 188 24575,'0'-1'0,"0"0"0,0 0 0,1 0 0,-1 0 0,0 0 0,1 0 0,-1 0 0,1 0 0,-1 0 0,1 0 0,-1 0 0,1 0 0,0 1 0,-1-1 0,1 0 0,0 0 0,0 1 0,0-1 0,0 0 0,-1 1 0,1-1 0,0 1 0,0-1 0,0 1 0,0 0 0,0-1 0,0 1 0,0 0 0,0 0 0,1 0 0,-1-1 0,0 1 0,1 1 0,46-1 0,-33 1 0,-5-1 0,-2 1 0,0-1 0,0 0 0,0 0 0,0-1 0,14-3 0,-21 3 0,1 1 0,-1-1 0,0 1 0,1-1 0,-1 0 0,0 0 0,1 0 0,-1 1 0,0-1 0,0 0 0,0 0 0,0-1 0,0 1 0,0 0 0,0 0 0,0 0 0,0-1 0,-1 1 0,1-1 0,0 1 0,-1 0 0,1-1 0,-1 1 0,0-1 0,1 1 0,-1-1 0,0 1 0,0-1 0,0 1 0,0-1 0,0 1 0,0-1 0,-1 1 0,1-1 0,0 1 0,-1-1 0,0-1 0,-1-3 0,-1-1 0,0 1 0,0-1 0,-1 1 0,0 0 0,0 0 0,0 0 0,-1 1 0,0 0 0,0 0 0,0 0 0,0 0 0,-1 1 0,0 0 0,0 0 0,0 0 0,0 1 0,-1 0 0,-7-3 0,6 4 0,1-1 0,-1 1 0,0 0 0,0 1 0,1 0 0,-1 0 0,-14 1 0,17 0 0,0 0 0,0 1 0,1 0 0,-1 0 0,0 0 0,1 1 0,-1 0 0,1-1 0,0 2 0,-1-1 0,1 0 0,0 1 0,-4 3 0,5-3 0,0 0 0,0 1 0,0-1 0,0 1 0,1-1 0,-1 1 0,1 0 0,0 0 0,0 0 0,0 1 0,1-1 0,0 0 0,-1 1 0,1-1 0,1 0 0,-1 1 0,1 0 0,0-1 0,0 1 0,0-1 0,0 1 0,1-1 0,2 8 0,-1-4 0,0 0 0,1 0 0,0 0 0,1-1 0,0 1 0,0-1 0,0 0 0,1 0 0,0 0 0,1-1 0,-1 0 0,7 6 0,2-1 31,0-1 0,1-1 0,0 0 0,0-1 0,1-1 0,0 0 0,0-1 0,1-1 1,0 0-1,28 3 0,-30-6-163,0 0 1,0-1 0,0-1-1,0 0 1,0-1 0,0-1 0,0-1-1,0 0 1,-1 0 0,1-2 0,-1 0-1,21-10 1,-10 0-6695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34.354"/>
    </inkml:context>
    <inkml:brush xml:id="br0">
      <inkml:brushProperty name="width" value="0.05" units="cm"/>
      <inkml:brushProperty name="height" value="0.05" units="cm"/>
    </inkml:brush>
  </inkml:definitions>
  <inkml:trace contextRef="#ctx0" brushRef="#br0">25 138 24575,'1'-5'0,"0"-1"0,1 1 0,-1 0 0,1 0 0,0 0 0,0 1 0,1-1 0,4-7 0,2-4 0,-8 13 0,22-38 0,-21 39 0,-1 0 0,1 0 0,-1 0 0,1 0 0,0 1 0,0-1 0,0 0 0,0 1 0,0-1 0,0 1 0,0 0 0,1-1 0,-1 1 0,0 0 0,5-1 0,-6 2 0,-1 0 0,1 0 0,0 0 0,0 0 0,0 0 0,-1 0 0,1 0 0,0 0 0,0 1 0,-1-1 0,1 0 0,0 0 0,0 1 0,-1-1 0,1 0 0,0 1 0,-1-1 0,1 1 0,0-1 0,-1 1 0,1-1 0,-1 1 0,1 0 0,-1-1 0,1 1 0,-1-1 0,1 1 0,-1 0 0,0 0 0,1-1 0,-1 1 0,0 0 0,0-1 0,1 1 0,-1 0 0,0 0 0,0 0 0,0-1 0,0 1 0,0 0 0,0 0 0,0 0 0,0-1 0,0 1 0,-1 1 0,0 3 0,1-1 0,-1 0 0,0 1 0,0-1 0,-1 0 0,1 0 0,-3 5 0,-4 1-170,0 1-1,0-1 0,-1-1 1,0 1-1,-1-2 0,0 1 1,-13 7-1,-15 11-6655</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27.299"/>
    </inkml:context>
    <inkml:brush xml:id="br0">
      <inkml:brushProperty name="width" value="0.05" units="cm"/>
      <inkml:brushProperty name="height" value="0.05" units="cm"/>
    </inkml:brush>
  </inkml:definitions>
  <inkml:trace contextRef="#ctx0" brushRef="#br0">8507 1 24575,'-18'2'0,"-1"2"0,-35 10 0,15-3 0,-703 142 0,-476-9-1252,261-36 383,-136 56 551,3 27-121,750-130 400,-1070 136-157,704-110 3309,617-72-3113,78-13 0,1 1 0,0 1 0,0-1 0,0 2 0,1-1 0,-13 9 0,19-11 0,0 1 0,1 0 0,0-1 0,-1 1 0,1 0 0,0 1 0,0-1 0,1 0 0,-1 0 0,1 1 0,-1-1 0,1 1 0,-1 6 0,-7 50 0,9-59 0,-1 44 0,8 88 0,-1-43 0,2 463 0,-4-74 0,2-309-33,7 360-312,-31-1 96,-103 257 249,-74-14 0,61-368-25,38-124 11,79-220 99,2 1-1,-7 68 1,-2 126 281,17-158-320,5-75-46,-2 61 0,4-77 0,0 1 0,1 0 0,0-1 0,0 1 0,0-1 0,1 1 0,0-1 0,1 0 0,4 11 0,-4-14 0,-1 0 0,1 0 0,0-1 0,0 1 0,0 0 0,0-1 0,0 0 0,0 0 0,1 0 0,-1 0 0,1 0 0,0-1 0,-1 0 0,1 1 0,0-1 0,0-1 0,7 2 0,6 0 0,1-1 0,27-2 0,-40 0 0,68-6 0,-1-4 0,84-23 0,-121 26 0,718-138-142,24 76-1753,-489 47 1537,1335-79-2054,-1500 95 2214,2824-118-3652,-577 30 1574,3366-83 1480,-1974 153 1472,-2934 44 808,81 1 225,-461-22 460,289 3 2812,-517 20-4024,-136-11-1006,-76-8 49,22 0 0,-28-2 0,-1 0 0,0 0 0,1 0 0,-1 0 0,0 0 0,1-1 0,-1 1 0,0 0 0,0-1 0,1 1 0,-1-1 0,0 1 0,0-1 0,0 0 0,0 1 0,1-1 0,0-1 0,-1 1 0,-1 0 0,0 1 0,0-1 0,0 0 0,1 1 0,-1-1 0,0 0 0,0 1 0,0-1 0,0 0 0,0 1 0,0-1 0,0 0 0,0 1 0,0-1 0,-1 1 0,1-1 0,0 0 0,0 1 0,0-1 0,-1 0 0,1 1 0,0-1 0,-1 1 0,1-1 0,-1 1 0,1-1 0,-1 1 0,1-1 0,-1 1 0,1-1 0,-1 1 0,0-1 0,-23-15 0,20 13 0,-33-20 0,1-2 0,1-1 0,1-1 0,2-3 0,1 0 0,1-2 0,1-1 0,-40-64 0,34 38 0,3-1 0,3-2 0,3-1 0,-30-107 0,33 75 0,4 0 0,-10-160 0,30-203 0,34 5 0,-26 344 0,-5 65 0,68-924 0,-69 871 0,-3-1 0,-5 1 0,-4-1 0,-33-142 0,-13 21 0,-50-240 0,77 269 0,-42-226 0,-13 149 0,73 240 0,7 17 0,0 0 0,1-1 0,0 1 0,0-1 0,1 0 0,0 1 0,1-1 0,0 0 0,1 0 0,0 1 0,5-18 0,-5 25 0,0 0 0,0 0 0,-1 0 0,0 0 0,1 0 0,-1 0 0,0 0 0,0 0 0,0 0 0,-1 0 0,1 0 0,-1 0 0,0 0 0,1 0 0,-3-5 0,1 6 0,0 1 0,1-1 0,-1 0 0,0 0 0,0 1 0,0-1 0,0 1 0,0 0 0,0 0 0,0 0 0,0 0 0,-1 0 0,1 0 0,0 0 0,-1 1 0,1-1 0,-1 1 0,1-1 0,0 1 0,-4 0 0,-217-1 0,107 4 0,105-3 0,-174 0 0,-192-23 0,211 8 0,169 15 0,-9 1 0,0 0 0,7-1-34,0 0 0,-1 1 0,1-1 0,0 0 0,-1 1-1,1-1 1,0 0 0,-1 1 0,1-1 0,-1 1 0,1-1 0,0 1 0,-1-1-1,1 1 1,-1-1 0,1 1 0,-1 0 0,0-1 0,1 1 0,-1-1 0,0 1-1,1 0 1,-1 0 0,0-1 0,0 1 0,1 0 0,-1 0 0,0-1-1,0 1 1,0 0 0,0 0 0,0-1 0,0 1 0,0 0 0,-1 0 0,1-1-1,0 1 1,0 0 0,-1 1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29.025"/>
    </inkml:context>
    <inkml:brush xml:id="br0">
      <inkml:brushProperty name="width" value="0.05" units="cm"/>
      <inkml:brushProperty name="height" value="0.05" units="cm"/>
    </inkml:brush>
  </inkml:definitions>
  <inkml:trace contextRef="#ctx0" brushRef="#br0">444 463 24575,'14'-17'0,"-8"10"0,-10 29 0,-100 330 0,13-10 0,-118 462 0,195-750 0,1-3 0,2 1 0,-5 60 0,15-110 0,1 0 0,0 0 0,0 0 0,0 0 0,0 0 0,0 0 0,1 0 0,-1 0 0,1 0 0,-1 0 0,1 0 0,-1 0 0,1 0 0,0 0 0,0-1 0,0 1 0,2 2 0,-2-3 0,1 0 0,-1 0 0,1 0 0,0 0 0,-1-1 0,1 1 0,0 0 0,-1-1 0,1 1 0,0-1 0,0 0 0,-1 0 0,1 1 0,0-1 0,0 0 0,0 0 0,-1-1 0,1 1 0,3-1 0,37-7 0,46-17 0,-11 3 0,84-14-76,243-23 0,167 22-216,84-10 99,-618 43 193,97-14 0,-111 14 0,-1-1 0,0-2 0,37-15 0,-57 21 10,1 0-1,0-1 0,-1 1 1,1-1-1,-1 0 0,1 0 0,-1 0 1,0 0-1,0 0 0,0 0 1,0-1-1,0 1 0,0 0 0,-1-1 1,1 0-1,-1 1 0,0-1 1,1 0-1,-1 0 0,-1 0 0,1 0 1,0 0-1,0-6 0,-1-2 60,-1-1 1,0 0-1,0 0 0,-6-22 0,-1-5-1,3-14-68,2 1 0,2-1 0,3 1 0,16-95 0,62-206 0,-58 265 0,67-237 0,-10 39 0,-44 134 0,-32 130 0,0 0 0,-1 0 0,-2 0 0,-3-43 0,3 61 0,-1 0 0,0 0 0,0 0 0,0 1 0,0-1 0,-1 0 0,1 1 0,-1-1 0,0 1 0,0-1 0,-1 1 0,1 0 0,0 0 0,-1 0 0,0 0 0,-4-3 0,3 3 0,0 1 0,-1-1 0,1 1 0,-1 0 0,1 0 0,-1 1 0,0-1 0,0 1 0,0 0 0,0 1 0,0-1 0,-8 1 0,-11 1 0,0 1 0,0 1 0,-32 8 0,-73 26 0,72-19 0,-439 116-371,-643 88-1,625-141 372,503-79 0,-1 0 0,1 0 0,0 0 0,-18 7 0,29-9-1,0 0 0,0 0 0,0 0 0,1 0 0,-1 0 1,0 0-1,0 1 0,0-1 0,0 0 0,0 0 0,1 0 0,-1 0 0,0 0 1,0 0-1,0 0 0,0 0 0,0 0 0,0 0 0,0 0 0,1 1 0,-1-1 1,0 0-1,0 0 0,0 0 0,0 0 0,0 0 0,0 0 0,0 1 0,0-1 0,0 0 1,0 0-1,0 0 0,0 0 0,0 0 0,0 1 0,0-1 0,0 0 0,0 0 1,0 0-1,0 0 0,0 0 0,0 1 0,0-1 0,0 0 0,0 0 0,0 0 1,0 0-1,0 0 0,0 0 0,0 1 0,0-1 0,-1 0 0,1 0 0,0 0 1,0 0-1,0 0 0,0 0 0,0 0 0,0 0 0,0 0 0,-1 1 0,15 1-1186,13 0-5019</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29.996"/>
    </inkml:context>
    <inkml:brush xml:id="br0">
      <inkml:brushProperty name="width" value="0.05" units="cm"/>
      <inkml:brushProperty name="height" value="0.05" units="cm"/>
    </inkml:brush>
  </inkml:definitions>
  <inkml:trace contextRef="#ctx0" brushRef="#br0">697 348 24575,'-10'-1'0,"0"0"0,0-1 0,1 0 0,-1 0 0,-14-7 0,17 6 0,-1 1 0,1-1 0,-1 1 0,1 1 0,-1-1 0,1 1 0,-1 0 0,0 1 0,-11 1 0,17-1 0,0 1 0,0-1 0,1 1 0,-1 0 0,0 0 0,1 0 0,-1 0 0,1 0 0,-1 0 0,1 0 0,0 1 0,-1-1 0,1 0 0,0 1 0,0-1 0,0 1 0,0 0 0,0-1 0,0 1 0,0 0 0,1-1 0,-1 1 0,1 0 0,-1 2 0,-2 6 0,1 1 0,-1 21 0,2-24 0,-17 265 0,-8 84 0,13-249 0,-34 136 0,27-171 0,-3 0 0,-3-2 0,-37 72 0,36-92 0,-2-2 0,-1-1 0,-3-2 0,-67 73 0,89-108 0,6-7 0,0 1 0,1 0 0,0 0 0,0 1 0,-4 5 0,8-11 0,0 0 0,0 0 0,0 0 0,0 1 0,0-1 0,0 0 0,0 0 0,0 0 0,0 0 0,0 1 0,0-1 0,0 0 0,0 0 0,0 0 0,0 0 0,0 1 0,0-1 0,0 0 0,0 0 0,0 0 0,0 0 0,0 1 0,0-1 0,0 0 0,0 0 0,0 0 0,0 0 0,0 0 0,0 1 0,1-1 0,-1 0 0,0 0 0,0 0 0,0 0 0,0 0 0,0 0 0,1 0 0,-1 0 0,0 1 0,0-1 0,0 0 0,0 0 0,0 0 0,1 0 0,-1 0 0,0 0 0,0 0 0,0 0 0,0 0 0,1 0 0,-1 0 0,0 0 0,0 0 0,0 0 0,1 0 0,-1 0 0,0 0 0,0 0 0,0 0 0,0-1 0,15-1 0,-13 1 0,120-27 0,1 5 0,149-7 0,265 12-400,-123 8 129,40-22 271,-315 15 0,168-42 0,-268 49 168,38-15 0,-64 20-120,0-1 0,-1 0 0,0-1-1,0 0 1,-1-1 0,18-15 0,-26 20-48,-1 0 0,0 1 0,1-1 0,-1 0 0,0-1 0,-1 1 0,1 0 0,-1 0 0,1-1 0,-1 1 0,0-1 0,1-3 0,2-48 0,1 4 0,8-4 0,36-89 0,34-48 0,-22 55 0,77-213 0,-100 238 0,26-136 0,-57 218 0,-2 0 0,-1-1 0,0-58 0,-4 80 0,-1 0 0,0 1 0,0-1 0,-1 1 0,0 0 0,-1-1 0,1 1 0,-2 0 0,1 0 0,-1 1 0,0-1 0,-1 1 0,0 0 0,0 0 0,0 0 0,-1 1 0,0-1 0,-11-8 0,2 5 0,-1 1 0,1 1 0,-2 0 0,1 1 0,-1 1 0,0 0 0,0 1 0,0 1 0,-23-2 0,-12 1 0,-98 1 0,-483 69-672,497-46 611,-1068 141 61,707-84-1243,465-71-4972</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31.085"/>
    </inkml:context>
    <inkml:brush xml:id="br0">
      <inkml:brushProperty name="width" value="0.05" units="cm"/>
      <inkml:brushProperty name="height" value="0.05" units="cm"/>
    </inkml:brush>
  </inkml:definitions>
  <inkml:trace contextRef="#ctx0" brushRef="#br0">431 19 24575,'0'0'0,"0"-1"0,0 1 0,0-1 0,0 1 0,0 0 0,0-1 0,0 1 0,0 0 0,0-1 0,1 1 0,-1 0 0,0-1 0,0 1 0,0 0 0,0-1 0,0 1 0,0 0 0,1 0 0,-1-1 0,0 1 0,0 0 0,1 0 0,-1-1 0,0 1 0,0 0 0,1 0 0,-1-1 0,0 1 0,1 0 0,-1 0 0,0 0 0,0 0 0,1 0 0,-1-1 0,0 1 0,1 0 0,-1 0 0,0 0 0,1 0 0,-1 0 0,1 0 0,-1 0 0,0 0 0,1 0 0,-1 0 0,0 0 0,1 1 0,-1-1 0,1 0 0,0 0 0,0 1 0,0-1 0,0 1 0,0-1 0,0 1 0,0-1 0,0 1 0,0 0 0,-1-1 0,1 1 0,0 0 0,0 0 0,-1 0 0,1 0 0,0 1 0,2 3 0,-2 0 0,1 1 0,0-1 0,-1 0 0,0 1 0,-1 0 0,1-1 0,-1 1 0,0 9 0,-11 53 0,10-59 0,-80 357 28,16-81-171,12-22-36,-35 159-94,-23-8 147,87-352 249,16-41 28,0 0 1,-8 36 0,16-56-150,-1-1 1,1 0-1,0 0 0,0 1 1,0-1-1,0 0 0,0 1 1,0-1-1,0 0 1,0 0-1,0 1 0,0-1 1,0 0-1,0 1 1,0-1-1,0 0 0,0 0 1,0 1-1,0-1 1,0 0-1,0 1 0,1-1 1,-1 0-1,0 0 0,0 1 1,0-1-1,0 0 1,1 0-1,-1 0 0,0 1 1,0-1-1,0 0 1,1 0-1,-1 0 0,0 1 1,0-1-1,1 0 1,-1 0-1,0 0 0,1 0 1,-1 0-1,0 0 0,0 0 1,1 0-1,-1 0 1,0 0-1,1 0 0,-1 0 1,0 0-1,0 0 1,1 0-1,-1 0 0,0 0 1,1 0-1,-1 0 1,0 0-1,0 0 0,1 0 1,-1-1-1,20-9-26,-17 8 20,35-17 4,0 1 0,1 2 0,0 2 0,1 2 0,1 1 0,63-8 0,257-7 0,-310 24 0,857-39-393,-3-30-1,-864 67 391,149-21-25,-166 20 55,0 0 0,-1-2 0,0-1 0,-1 0 0,37-21 1,-55 28-2,-1-1 1,0 0-1,0 0 1,-1 0 0,1-1-1,0 1 1,-1 0 0,1-1-1,-1 0 1,0 0 0,0 0-1,0 0 1,0 0-1,-1 0 1,2-3 0,-2 3-15,-1 0 1,1 0 0,-1 0 0,0 0-1,0 0 1,0 0 0,0 0 0,-1 0-1,1 0 1,-1 0 0,0 0 0,0 0-1,0 0 1,0 1 0,0-1 0,-1 0-1,-2-4 1,-7-8-13,0 1 0,-1 0 0,-23-22 0,25 28 0,1-1 0,0 1 0,1-2 0,0 1 0,0-1 0,1-1 0,0 1 0,1-1 0,0 0 0,-4-15 0,6 13 0,2 0 0,-1-1 0,2 1 0,0-1 0,0 1 0,2-1 0,2-25 0,6-6 0,13-44 0,-9 41 0,38-148 0,28-113 0,-25-5 0,-52 295 0,0 0 0,-2 0 0,0 0 0,-4-35 0,3 48 0,-1 1 0,1 0 0,-1 0 0,0 0 0,0 0 0,0 0 0,-1 0 0,1 0 0,-1 1 0,0-1 0,-1 1 0,1 0 0,-1 0 0,0 0 0,0 1 0,0-1 0,0 1 0,-1 0 0,0 0 0,1 0 0,-9-3 0,-10-2 0,1 1 0,-1 1 0,0 0 0,-33-2 0,-98-2 0,118 9 0,-1642-22-818,1655 23 817,-22 0 1,-245 5 0,209 0 0,-123 23 0,182-24 36,0 2 0,-42 16 0,57-19-139,0 0 1,1 1-1,-1 0 0,1 0 0,0 0 0,0 1 0,0-1 1,1 2-1,0-1 0,-1 0 0,2 1 0,-7 9 1,-1 12-6042</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32.305"/>
    </inkml:context>
    <inkml:brush xml:id="br0">
      <inkml:brushProperty name="width" value="0.05" units="cm"/>
      <inkml:brushProperty name="height" value="0.05" units="cm"/>
    </inkml:brush>
  </inkml:definitions>
  <inkml:trace contextRef="#ctx0" brushRef="#br0">119 284 24575,'0'-7'0,"0"0"0,0-1 0,0 1 0,1 0 0,2-10 0,-3 16 0,0-1 0,1 1 0,-1 0 0,1-1 0,-1 1 0,1 0 0,0-1 0,-1 1 0,1 0 0,0 0 0,0 0 0,0 0 0,0 0 0,0 0 0,0 0 0,0 0 0,0 0 0,0 0 0,0 0 0,1 1 0,-1-1 0,0 1 0,1-1 0,-1 1 0,0-1 0,1 1 0,-1-1 0,3 1 0,-3 0 0,1 0 0,-1 0 0,1 1 0,-1-1 0,1 0 0,-1 1 0,1-1 0,-1 1 0,0-1 0,1 1 0,-1 0 0,1 0 0,-1-1 0,0 1 0,0 0 0,0 0 0,1 0 0,-1 1 0,0-1 0,0 0 0,-1 0 0,1 0 0,1 3 0,2 2 0,-1 1 0,0 0 0,4 12 0,1 11 0,-1 1 0,-2 0 0,0 0 0,-1 36 0,-7 129 0,1-154 0,-22 341 0,-95 488 0,112-840 0,4-19 0,0 0 0,1 0 0,0 0 0,1 0 0,0 0 0,1 0 0,2 21 0,-2-32 0,1 0 0,-1 1 0,1-1 0,-1 0 0,1 0 0,-1 0 0,1 0 0,0 0 0,-1 0 0,1-1 0,0 1 0,0 0 0,0 0 0,0 0 0,0-1 0,0 1 0,0 0 0,0-1 0,0 1 0,0-1 0,0 1 0,0-1 0,0 0 0,0 1 0,0-1 0,1 0 0,-1 0 0,0 0 0,0 0 0,0 0 0,0 0 0,2 0 0,4-1 0,0 0 0,-1 0 0,1-1 0,8-2 0,-14 3 0,10-3 0,79-25 0,96-17 0,-43 25-80,1 5-1,176 5 0,293 38-322,-206-5 284,154-17 119,-2-52 0,-539 43 29,6 1 154,0-1 1,0-2 0,44-16 0,-68 21-184,1 1 0,-1-1 0,0 0 0,0-1 0,0 1 0,0 0 0,0-1 0,0 1 0,0-1 0,0 1 0,-1-1 0,1 0 0,-1 0 0,1 0 0,-1 0 0,0 0 0,0 0 0,1 0 0,-1 0 0,-1-1 0,1 1 0,0 0 0,-1-1 0,1 1 0,-1 0 0,1-1 0,-1 1 0,0-4 0,-2-3 0,1 0 0,-1 0 0,-1 0 0,0 0 0,-8-17 0,2 2 0,-6-14 0,3-1 0,1 0 0,2-1 0,2-1 0,2 1 0,1-1 0,2 0 0,2 0 0,1 0 0,11-57 0,94-369 0,-22 117 0,-76 310 0,9-30 0,-4 0 0,7-133 0,-20 198 0,0-1 0,-1 1 0,1 0 0,-1-1 0,0 1 0,-1 0 0,-2-10 0,2 13 0,1 0 0,0 0 0,0 0 0,-1-1 0,0 1 0,1 1 0,-1-1 0,0 0 0,0 0 0,0 1 0,0-1 0,0 1 0,0-1 0,0 1 0,-1 0 0,1 0 0,0 0 0,-5-1 0,-6-1 0,-1 1 0,1 0 0,-1 0 0,1 2 0,-16 0 0,-71 11 0,81-9 0,-239 34-151,-408 39-478,-529-60-699,843-17 1126,134 0 106,-289 3-257,497-1 451,1 0-1,-1 1 1,1 0 0,-1 0-1,-17 6 1,27-7-70,0 0 1,-1 0-1,1 0 0,-1 1 1,1-1-1,-1 0 1,1 0-1,0 0 1,-1 0-1,1 1 1,-1-1-1,1 0 1,0 0-1,-1 1 1,1-1-1,0 0 1,-1 1-1,1-1 1,0 0-1,0 1 1,-1-1-1,1 1 1,0-1-1,0 0 0,0 1 1,-1-1-1,1 1 1,0-1-1,0 1 1,0-1-1,0 0 1,0 1-1,0-1 1,0 1-1,0 0 1,1 0 16,-1 0 0,1 0 0,0 0 0,0 1 0,0-1 0,0-1 0,0 1 0,0 0 1,0 0-1,0 0 0,0 0 0,1 0 0,38 17 433,0-6-1759,1-1-5545</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33.498"/>
    </inkml:context>
    <inkml:brush xml:id="br0">
      <inkml:brushProperty name="width" value="0.05" units="cm"/>
      <inkml:brushProperty name="height" value="0.05" units="cm"/>
    </inkml:brush>
  </inkml:definitions>
  <inkml:trace contextRef="#ctx0" brushRef="#br0">305 92 24575,'0'-31'0,"0"24"0,0 23 0,47 639-290,55-5-106,-70-459 364,-27-163 72,10 57 146,-3 1 0,0 110 1,-13-193-173,1-1 1,0 1 0,0 0 0,1 0 0,-1 0 0,0 0 0,1 0 0,0 0 0,1 4 0,-2-7-15,1 0-1,-1 1 0,0-1 1,1 1-1,-1-1 0,0 0 1,1 1-1,-1-1 1,0 0-1,1 0 0,-1 1 1,1-1-1,-1 0 0,1 0 1,-1 0-1,1 1 1,-1-1-1,0 0 0,1 0 1,-1 0-1,1 0 0,-1 0 1,1 0-1,19-7-14,6-9 15,1 2 0,0 0 0,1 2 0,1 1 0,29-7 0,17 2 0,1 3 0,102-4 0,157 12 0,-252 6 0,384 1-215,405-2-337,-817 0 648,-1-2 0,1-3 0,72-17-1,-110 18-69,0-1 0,0-1-1,0 0 1,-1-1-1,0-1 1,0-1 0,-1 0-1,0-1 1,0-1-1,-1 0 1,-1-1 0,0 0-1,-1-1 1,13-16-1,-7 1-25,-2-1 0,0-1 0,-2-1 0,-1 0 0,9-36 0,-9 27 0,2 1 0,30-58 0,28-33 0,58-144 0,-103 204 0,-2-2 0,-4-1 0,24-145 0,-44 204 0,-1-1 0,0 1 0,-1-1 0,-1 1 0,-2-21 0,1 29 0,1 0 0,-1-1 0,0 1 0,0 0 0,-1 0 0,0 1 0,0-1 0,0 1 0,0-1 0,-1 1 0,0 0 0,0 0 0,-1 1 0,-7-8 0,-3 2 0,0 0 0,0 1 0,-1 0 0,-1 1 0,1 1 0,-30-9 0,-111-18 0,123 28 0,-426-54-336,-5 30-393,424 28 660,-1602-45-1303,1552 46 1264,-23-1-235,-421 1 721,516 2-388,8-2 249,0 1-1,1 1 1,-1 0 0,0 1 0,0 0-1,1 0 1,-14 5 0,23-6-218,0-1 0,0 1-1,-1-1 1,1 1 0,0 0 0,0 0 0,0-1 0,0 1 0,0 0 0,0 0 0,0 0 0,0 0 0,0 0 0,0 0 0,1 0 0,-1 1 0,0-1 0,1 0 0,-1 0-1,1 0 1,-1 1 0,1-1 0,0 0 0,-1 1 0,1-1 0,0 0 0,0 1 0,0-1 0,0 0 0,0 1 0,0-1 0,1 0 0,-1 1 0,0-1 0,1 0-1,-1 1 1,1-1 0,-1 0 0,1 0 0,1 3 0,1 1-192,0-1-1,0 1 0,0-1 1,1 1-1,0-1 1,0 0-1,0 0 1,7 4-1,9 5-6654</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36.859"/>
    </inkml:context>
    <inkml:brush xml:id="br0">
      <inkml:brushProperty name="width" value="0.05" units="cm"/>
      <inkml:brushProperty name="height" value="0.05" units="cm"/>
    </inkml:brush>
  </inkml:definitions>
  <inkml:trace contextRef="#ctx0" brushRef="#br0">221 2357 24575,'-30'0'0,"2"-1"0,1 1 0,-46 8 0,72-8 0,-1 0 0,1 0 0,-1 0 0,1 1 0,-1-2 0,1 1 0,-1 0 0,1 0 0,-1 0 0,1-1 0,0 1 0,-1-1 0,1 1 0,-1-1 0,1 1 0,0-1 0,-1 0 0,1 0 0,-2-1 0,1 0 0,0-1 0,0 1 0,0 0 0,0-1 0,0 0 0,1 1 0,-1-1 0,-2-6 0,1-1 0,0 0 0,1 0 0,0-1 0,-1-15 0,3-20 0,2 0 0,1 1 0,3 0 0,15-57 0,-17 82 0,1-5 0,1 0 0,1 0 0,1 1 0,2 0 0,0 1 0,1 0 0,2 1 0,0 0 0,1 1 0,1 0 0,31-32 0,-11 21 0,1 1 0,2 2 0,1 1 0,1 2 0,1 2 0,67-28 0,278-86 0,-287 106 0,419-122 0,11 45 0,-193 52 0,-12 1 0,-66 24 0,-89 13 0,-120 12 0,-18 2 0,53-1 0,-54 6 0,-8 1 0,-1-1 0,38-6 0,-51 5 0,0-1 0,-1 0 0,1-1 0,0 0 0,-1 0 0,0-1 0,0 1 0,0-2 0,0 1 0,11-11 0,124-120 0,-95 82 0,73-110 0,-94 125 0,39-51 0,15-20 0,-50 66 0,-16 24 0,0 0 0,19-40 0,-33 58-37,1 1 0,-1-1 1,0 0-1,1 0 0,-1 0 0,0 0 0,1 1 0,-1-1 0,0 0 0,0 0 0,0 0 0,0 0 1,0 0-1,0 0 0,0 1 0,0-1 0,0 0 0,0 0 0,-1 0 0,1 0 0,0 0 0,-1 1 1,1-1-1,0 0 0,-1 0 0,1 0 0,-1 1 0,1-1 0,-1 0 0,1 1 0,-1-1 0,0 1 1,1-1-1,-1 0 0,0 1 0,-1-1 0,-8-3-6789</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37.449"/>
    </inkml:context>
    <inkml:brush xml:id="br0">
      <inkml:brushProperty name="width" value="0.05" units="cm"/>
      <inkml:brushProperty name="height" value="0.05" units="cm"/>
    </inkml:brush>
  </inkml:definitions>
  <inkml:trace contextRef="#ctx0" brushRef="#br0">185 118 24575,'-6'1'0,"0"-1"0,0 1 0,0 0 0,0 1 0,0-1 0,1 1 0,-1 0 0,-8 5 0,-44 29 0,19-11 0,36-24 0,-20 12 0,40-24 0,68-39 0,125-85 0,-208 134 0,0-1 0,-1 1 0,1-1 0,0 1 0,0 0 0,1 0 0,-1 0 0,0 0 0,0 0 0,5 0 0,-6 1 0,-1 0 0,1 0 0,0 0 0,0 1 0,-1-1 0,1 0 0,0 1 0,-1-1 0,1 1 0,0-1 0,-1 1 0,1-1 0,-1 1 0,1-1 0,0 1 0,-1-1 0,0 1 0,1 0 0,-1-1 0,1 1 0,-1 0 0,0-1 0,1 1 0,-1 0 0,0 0 0,0-1 0,0 1 0,1 0 0,-1 0 0,0 0 0,0-1 0,0 1 0,0 0 0,0 0 0,-1 1 0,1 147 0,-3-60 0,3-64 0,-1-16 0,0-1 0,1 1 0,0 0 0,1 0 0,0 0 0,0-1 0,1 1 0,0 0 0,0-1 0,6 12 0,-1-12-1365</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55.749"/>
    </inkml:context>
    <inkml:brush xml:id="br0">
      <inkml:brushProperty name="width" value="0.05" units="cm"/>
      <inkml:brushProperty name="height" value="0.05" units="cm"/>
    </inkml:brush>
  </inkml:definitions>
  <inkml:trace contextRef="#ctx0" brushRef="#br0">6920 7300 24575,'3'0'0,"0"0"0,0 0 0,0-1 0,-1 1 0,1 0 0,0-1 0,-1 0 0,1 0 0,0 0 0,-1 0 0,1 0 0,-1 0 0,1-1 0,-1 1 0,3-3 0,0-2 0,0 1 0,0-1 0,-1 0 0,6-10 0,-5 9 0,33-56 0,-3-1 0,-3-2 0,40-116 0,-53 121 0,-3 0 0,-3-1 0,-2-1 0,4-98 0,-15 110 0,-2 0 0,-11-58 0,-27-101 0,9 57 0,9-3 0,-3-16 0,18 136 0,-2 0 0,-24-61 0,23 74 0,0 0 0,-2 1 0,0 0 0,-2 1 0,0 0 0,-1 1 0,-1 0 0,-1 2 0,-1 0 0,0 1 0,-1 0 0,-28-17 0,-4 5 0,-1 2 0,-1 2 0,-2 2 0,0 3 0,-1 3 0,-1 1 0,-62-7 0,-415-26 0,532 49 0,-355-8 0,0 15 0,-435 65 0,-103 14 0,348-90 0,258-25 0,236 19 0,0-1 0,1-3 0,-69-28 0,103 34 0,0 0 0,1-1 0,0 0 0,0-2 0,1 0 0,1-1 0,0 0 0,0-1 0,1-1 0,1 0 0,0-1 0,1 0 0,1-1 0,-15-28 0,-16-39 0,-201-381 0,92 202 0,-164-322 0,257 452 0,-73-254 0,50-15 0,63 301 0,-159-612 0,135 563 0,-87-225 0,-27 9 0,119 282 0,-58-159 0,-22-46 0,68 198 0,56 100 0,-2-4 0,-1 1 0,0 0 0,6 13 0,-9-18 0,0 1 0,-1-1 0,1 1 0,0-1 0,-1 1 0,0 0 0,1 0 0,-1-1 0,0 1 0,0 0 0,-1-1 0,1 1 0,-1 0 0,1-1 0,-1 1 0,-1 4 0,-20 34 0,15-31 0,2 0 0,-1 0 0,2 1 0,-1 0 0,-4 18 0,-28 181 0,31-172 0,6-33 0,-1-1 0,0 1 0,0-1 0,-1 0 0,1 1 0,-1-1 0,-2 4 0,3-7 0,1-1 0,0 1 0,-1 0 0,1-1 0,-1 1 0,1-1 0,-1 1 0,1-1 0,-1 1 0,0-1 0,1 0 0,-1 1 0,0-1 0,1 0 0,-1 1 0,0-1 0,1 0 0,-1 0 0,-1 1 0,1-2 0,0 1 0,0 0 0,0 0 0,-1-1 0,1 1 0,0 0 0,0-1 0,0 1 0,0-1 0,0 0 0,0 1 0,0-1 0,0 0 0,1 1 0,-1-1 0,-1-2 0,-6-5 0,1-2 0,0 1 0,0-1 0,1 0 0,1-1 0,0 1 0,0-1 0,-3-12 0,-3-14 0,-7-43 0,12 49 0,-4-65 0,10 86 0,0-1 0,0 1 0,1 0 0,1 0 0,0-1 0,0 1 0,1 0 0,0 0 0,1 1 0,6-13 0,-9 20 0,0-1 0,1 1 0,0 0 0,0 0 0,-1 0 0,1 0 0,0 0 0,0 0 0,1 0 0,-1 1 0,0-1 0,1 1 0,-1 0 0,1 0 0,-1 0 0,1 0 0,-1 0 0,1 0 0,0 1 0,-1-1 0,1 1 0,0 0 0,0-1 0,-1 1 0,1 1 0,0-1 0,0 0 0,-1 1 0,1-1 0,0 1 0,4 1 0,4 3 0,1 0 0,0 0 0,-1 1 0,0 1 0,14 11 0,55 45-61,77 80-1,-97-85-1180,-9-10-5584</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57.754"/>
    </inkml:context>
    <inkml:brush xml:id="br0">
      <inkml:brushProperty name="width" value="0.05" units="cm"/>
      <inkml:brushProperty name="height" value="0.05" units="cm"/>
    </inkml:brush>
  </inkml:definitions>
  <inkml:trace contextRef="#ctx0" brushRef="#br0">54 24 24575,'-5'-6'0,"3"4"0,0 0 0,1 0 0,-1 0 0,0 0 0,0 1 0,-1-1 0,-2-2 0,4 4 0,0 0 0,1 0 0,-1 0 0,0 0 0,1 0 0,-1 0 0,1 0 0,-1 0 0,0 0 0,1 0 0,-1 0 0,0 0 0,1 1 0,-1-1 0,1 0 0,-1 0 0,1 1 0,-1-1 0,1 0 0,-1 1 0,1-1 0,-1 1 0,1-1 0,-1 1 0,1-1 0,-1 1 0,1-1 0,0 1 0,-1-1 0,1 1 0,0-1 0,0 1 0,-1-1 0,1 1 0,0 0 0,0-1 0,0 1 0,0 0 0,0 0 0,-3 9 0,2 0 0,-1 1 0,1-1 0,1 0 0,0 0 0,0 1 0,3 12 0,0 19 0,-8 176 0,0-120 0,5 0 0,13 110 0,-11-189 69,2-1-1,0 0 0,1 0 0,11 25 1,-12-34-225,0-1 1,1 0 0,0 1 0,0-2 0,1 1 0,0-1 0,0 0-1,1 0 1,0 0 0,11 7 0,8 2-6671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35.745"/>
    </inkml:context>
    <inkml:brush xml:id="br0">
      <inkml:brushProperty name="width" value="0.05" units="cm"/>
      <inkml:brushProperty name="height" value="0.05" units="cm"/>
    </inkml:brush>
  </inkml:definitions>
  <inkml:trace contextRef="#ctx0" brushRef="#br0">706 244 24575,'1'-34'0,"0"23"0,-1-1 0,0 1 0,-1-1 0,0 0 0,-3-15 0,4 26 0,0 0 0,0 0 0,-1 0 0,1 0 0,0 0 0,0 1 0,-1-1 0,1 0 0,0 0 0,-1 0 0,1 0 0,-1 1 0,1-1 0,-1 0 0,1 1 0,-1-1 0,0 0 0,1 1 0,-1-1 0,0 1 0,1-1 0,-1 1 0,0-1 0,0 1 0,0-1 0,1 1 0,-1 0 0,0-1 0,0 1 0,0 0 0,0 0 0,0 0 0,0 0 0,0 0 0,1 0 0,-1 0 0,0 0 0,0 0 0,0 0 0,0 0 0,0 0 0,0 1 0,1-1 0,-1 0 0,0 1 0,-1 0 0,-1 1 0,0 0 0,-1 0 0,1 1 0,1-1 0,-1 1 0,0 0 0,1 0 0,-1 0 0,1 0 0,-2 3 0,-4 11 0,0 0 0,1 0 0,1 0 0,-6 29 0,-8 76 0,12-68 0,-19 103 0,-7-1 0,-6-2 0,-8-1 0,-6-3 0,-121 238 0,148-336 0,-117 194 0,142-243 0,0 1 0,-1 0 0,1-1 0,-1 1 0,1 0 0,1 0 0,-3 5 0,4-8 0,0-1 0,0 1 0,-1-1 0,1 1 0,0-1 0,0 1 0,0 0 0,0-1 0,1 1 0,-1-1 0,0 1 0,0 0 0,0-1 0,0 1 0,1-1 0,-1 1 0,0-1 0,0 1 0,1-1 0,-1 1 0,1 0 0,0-1 0,0 1 0,0 0 0,0-1 0,0 1 0,0-1 0,0 1 0,0-1 0,0 1 0,0-1 0,0 0 0,1 1 0,-1-1 0,0 0 0,2 0 0,28 0 0,0 0 0,51-9 0,-18 1 0,456-16-524,4 27-534,-510-2 1030,993 25-2870,716 2 349,-1410-40 4007,-306 11-1391,2 1 257,0-1-1,0 0 0,0 0 0,-1-1 0,1 0 0,15-6 0,-24 8-291,1-1 0,-1 1 0,0 0-1,1 0 1,-1 0 0,0-1 0,1 1-1,-1 0 1,0-1 0,1 1 0,-1 0 0,0 0-1,0-1 1,1 1 0,-1-1 0,0 1-1,0 0 1,1-1 0,-1 1 0,0-1-1,0 1 1,0 0 0,0-1 0,0 1 0,0-1-1,0 1 1,0-1 0,0 1 0,0 0-1,0-1 1,0 1 0,0-1 0,0 1 0,0-1-1,0 1 1,-1 0 0,1-1 0,0 1-1,0 0 1,0-1 0,-1 1 0,1-1 0,0 1-1,0 0 1,-1-1 0,1 1 0,0 0-1,-1 0 1,1-1 0,0 1 0,-1 0 0,1 0-1,-1 0 1,1-1 0,0 1 0,-1 0-1,0 0 1,-26-15 710,25 15-780,-59-26 222,-67-31 183,113 49-338,0-1-1,0 0 1,1-2 0,0 1 0,-22-24-1,31 28-28,0 0 0,0 0 0,1-1 0,0 0 0,0 0 0,0 0 0,1 0 0,0 0 0,1-1 0,0 1 0,0-1 0,0 0 0,1 1 0,0-1 0,1 0 0,0 0 0,0 0 0,1 0 0,0 1 0,0-1 0,4-13 0,5-9 0,0 0 0,3 2 0,0-1 0,19-29 0,-27 50 0,95-169 0,278-516 0,-367 672 0,1-1 0,14-38 0,-24 55 0,0-1 0,0 0 0,-1 1 0,0-1 0,0 0 0,0 0 0,-1 0 0,1 0 0,-2 0 0,1 0 0,-1 0 0,-1-7 0,0 9 0,1 0 0,-1 0 0,-1 0 0,1 1 0,0-1 0,-1 1 0,0 0 0,1-1 0,-1 1 0,-1 1 0,1-1 0,0 0 0,-1 1 0,1-1 0,-1 1 0,0 0 0,-7-2 0,-5-2 0,-1 0 0,1 2 0,-19-4 0,-317-33 11,211 29-174,-1287-91-2535,-163 29 1886,1519 71 846,26 0 172,0 2 0,-63 7 0,92-1-961,11-1-3671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58.147"/>
    </inkml:context>
    <inkml:brush xml:id="br0">
      <inkml:brushProperty name="width" value="0.05" units="cm"/>
      <inkml:brushProperty name="height" value="0.05" units="cm"/>
    </inkml:brush>
  </inkml:definitions>
  <inkml:trace contextRef="#ctx0" brushRef="#br0">171 620 24575,'-8'-18'0,"0"1"0,-1-1 0,0 2 0,-16-20 0,17 23 0,3 6 0,1 1 0,-1 0 0,-1-1 0,1 2 0,-10-9 0,14 13 0,0 1 0,0-1 0,0 0 0,0 1 0,1-1 0,-1 0 0,0 1 0,-1 0 0,1-1 0,0 1 0,0-1 0,0 1 0,0 0 0,0 0 0,0 0 0,0 0 0,0-1 0,-1 2 0,1-1 0,0 0 0,0 0 0,0 0 0,0 0 0,0 1 0,0-1 0,0 0 0,0 1 0,-1-1 0,1 1 0,1-1 0,-1 1 0,0 0 0,0-1 0,0 1 0,0 0 0,0 0 0,1 0 0,-1 0 0,0-1 0,1 1 0,-1 0 0,0 0 0,1 0 0,-1 0 0,1 0 0,0 1 0,-1-1 0,1 1 0,-5 10 0,2 0 0,0 0 0,0 1 0,1-1 0,0 0 0,1 26 0,9 76 0,-6-97 0,0 10 0,-3-18 0,2 0 0,-1-1 0,1 1 0,1-1 0,-1 1 0,1-1 0,1 0 0,0 0 0,6 13 0,-9-20 0,0-1 0,1 1 0,-1-1 0,0 0 0,1 1 0,-1-1 0,1 1 0,-1-1 0,1 0 0,-1 1 0,1-1 0,-1 0 0,1 1 0,-1-1 0,1 0 0,-1 0 0,1 0 0,-1 1 0,1-1 0,0 0 0,-1 0 0,1 0 0,-1 0 0,1 0 0,-1 0 0,1 0 0,0 0 0,-1 0 0,1-1 0,-1 1 0,1 0 0,-1 0 0,1 0 0,-1-1 0,1 1 0,-1 0 0,1-1 0,-1 1 0,1 0 0,-1-1 0,1 1 0,-1 0 0,1-1 0,-1 1 0,0-1 0,1 1 0,-1-1 0,0 1 0,0-1 0,1 1 0,-1-1 0,0 0 0,16-33 0,-16 33 0,79-292 0,-35 111 0,-36 151 0,32-101 0,-32 110 0,1 1 0,0 1 0,24-39 0,-30 56 0,-1-1 0,1 1 0,0-1 0,0 1 0,0 0 0,0 0 0,1 0 0,-1 1 0,7-5 0,-9 7 0,1-1 0,-1 1 0,1-1 0,-1 1 0,1-1 0,0 1 0,-1 0 0,1 0 0,0 0 0,-1 0 0,1 0 0,-1 0 0,1 0 0,0 1 0,-1-1 0,1 0 0,-1 1 0,1-1 0,-1 1 0,1 0 0,-1 0 0,1-1 0,-1 1 0,0 0 0,1 0 0,-1 0 0,0 0 0,1 2 0,3 2 0,-1 0 0,0 1 0,0-1 0,0 1 0,-1 0 0,1 0 0,-2 0 0,1 0 0,1 7 0,3 11 0,4 27 0,-9-39 0,11 78 0,-4 1 0,-4 0 0,-9 125 0,3-186-227,-1-1-1,-2 0 1,-1 0-1,-1 0 1,-13 36-1,6-35-6598</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58.710"/>
    </inkml:context>
    <inkml:brush xml:id="br0">
      <inkml:brushProperty name="width" value="0.05" units="cm"/>
      <inkml:brushProperty name="height" value="0.05" units="cm"/>
    </inkml:brush>
  </inkml:definitions>
  <inkml:trace contextRef="#ctx0" brushRef="#br0">19 707 24575,'-2'-2'0,"0"0"0,1 1 0,-1-1 0,1 0 0,-1 0 0,1 0 0,0 0 0,0 0 0,0 0 0,0 0 0,0 0 0,0 0 0,0-1 0,0-3 0,1 5 0,0 0 0,0 1 0,1-1 0,-1 0 0,0 1 0,0-1 0,0 0 0,1 1 0,-1-1 0,0 1 0,1-1 0,-1 0 0,1 1 0,-1-1 0,0 1 0,1-1 0,-1 1 0,1 0 0,1-2 0,0 1 0,0 0 0,0 0 0,0 0 0,0 1 0,0-1 0,0 0 0,1 1 0,2-1 0,42-3 0,66 2 0,-13 1 0,-29-1 0,66-4 0,205-32 0,-333 36 0,0 0 0,-1 0 0,1-1 0,0 0 0,12-6 0,-19 8 0,-1 0 0,1 0 0,-1 0 0,0 0 0,1 0 0,-1 0 0,0 0 0,0 0 0,0-1 0,0 1 0,0 0 0,0-1 0,0 1 0,0-1 0,-1 1 0,1-1 0,-1 1 0,1-1 0,-1 0 0,1 1 0,-1-1 0,0 0 0,0 1 0,0-1 0,0 0 0,0 1 0,0-1 0,0 0 0,-1 1 0,1-1 0,0 1 0,-1-1 0,0 0 0,1 1 0,-1-1 0,0 1 0,-1-2 0,-1-4 0,-1 1 0,0 0 0,0 0 0,0 0 0,-1 1 0,0-1 0,0 1 0,0 0 0,-1 1 0,0-1 0,0 1 0,0 0 0,0 1 0,-11-5 0,12 6 0,0 0 0,0 1 0,0-1 0,0 1 0,0 0 0,0 1 0,-1-1 0,1 1 0,0 0 0,-1 0 0,1 1 0,0 0 0,0 0 0,-1 0 0,1 0 0,0 1 0,0 0 0,0 0 0,1 0 0,-8 5 0,1 1 0,1 1 0,0-1 0,0 2 0,1 0 0,0 0 0,1 0 0,0 1 0,1 0 0,0 1 0,-9 21 0,7-12 0,2 1 0,0-1 0,1 1 0,1 0 0,-3 36 0,7-49 0,1 1 0,0-1 0,0 0 0,1 1 0,0-1 0,1 1 0,0-1 0,0 0 0,1 0 0,0 0 0,1 0 0,7 12 0,-8-17 0,0 1 0,0-1 0,1 1 0,0-1 0,0 0 0,0 0 0,0-1 0,1 1 0,-1-1 0,1 0 0,0 0 0,0-1 0,0 1 0,0-1 0,1 0 0,-1-1 0,1 1 0,-1-1 0,1 0 0,-1 0 0,1-1 0,5 0 0,-2 0 0,0-1 0,0 0 0,-1-1 0,1 0 0,0 0 0,-1-1 0,0 0 0,0 0 0,1-1 0,-2 0 0,1-1 0,-1 1 0,1-1 0,-1-1 0,-1 0 0,1 0 0,-1 0 0,0 0 0,0-1 0,8-13 0,-2 2 0,-1-2 0,-1 1 0,-1-1 0,0 0 0,-1-1 0,-2 0 0,6-29 0,-3-5 0,-2 0 0,-3-1 0,-4-89 0,-7 54 0,-26-126 0,25 185 0,8 31 0,0 1 0,0 0 0,0 0 0,0-1 0,0 1 0,0 0 0,0 0 0,0 0 0,0-1 0,0 1 0,0 0 0,0 0 0,0-1 0,0 1 0,0 0 0,0 0 0,0-1 0,-1 1 0,1 0 0,0 0 0,0 0 0,0-1 0,0 1 0,-1 0 0,1 0 0,0 0 0,0 0 0,0-1 0,0 1 0,-1 0 0,1 0 0,0 0 0,0 0 0,-1 0 0,1 0 0,0 0 0,0 0 0,-1 0 0,1 0 0,-3 11 0,0 22 0,19 326 0,-11-286 0,0 12 145,-3-30-522,3 0-1,1 0 0,19 72 1,-14-95-6449</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59.516"/>
    </inkml:context>
    <inkml:brush xml:id="br0">
      <inkml:brushProperty name="width" value="0.05" units="cm"/>
      <inkml:brushProperty name="height" value="0.05" units="cm"/>
    </inkml:brush>
  </inkml:definitions>
  <inkml:trace contextRef="#ctx0" brushRef="#br0">0 248 24575,'0'-8'0,"1"1"0,0-1 0,0 1 0,0 0 0,1-1 0,0 1 0,4-8 0,-6 14 0,1 0 0,-1-1 0,1 1 0,0 0 0,-1 0 0,1 0 0,0 0 0,0-1 0,0 1 0,0 1 0,0-1 0,0 0 0,0 0 0,1 0 0,-1 0 0,0 1 0,0-1 0,3 0 0,-3 1 0,1 0 0,-1 0 0,1 0 0,-1 0 0,1 0 0,0 1 0,-1-1 0,1 1 0,-1-1 0,1 1 0,-1-1 0,1 1 0,-1 0 0,0 0 0,1 0 0,-1 0 0,0 0 0,0 0 0,0 0 0,2 2 0,3 3 0,-1 1 0,0 0 0,0 0 0,0 0 0,-1 1 0,0-1 0,-1 1 0,4 12 0,16 69 0,-20-77 0,-1-3 0,4 17 0,2 31 0,-7-52 0,-1 1 0,1 0 0,-1 0 0,-1-1 0,1 1 0,-1 0 0,0-1 0,0 1 0,-1-1 0,0 1 0,-4 8 0,6-13 0,0-1 0,0 1 0,0-1 0,0 0 0,0 1 0,0-1 0,0 1 0,-1-1 0,1 0 0,0 1 0,0-1 0,0 0 0,-1 1 0,1-1 0,0 0 0,-1 0 0,1 1 0,0-1 0,0 0 0,-1 0 0,1 1 0,0-1 0,-1 0 0,1 0 0,-1 0 0,1 1 0,0-1 0,-1 0 0,1 0 0,-1 0 0,1 0 0,0 0 0,-1 0 0,1 0 0,-1 0 0,1 0 0,0 0 0,-1 0 0,1 0 0,-1 0 0,1 0 0,0-1 0,-1 1 0,1 0 0,0 0 0,-1 0 0,1-1 0,0 1 0,-1 0 0,1 0 0,0-1 0,-1 1 0,1 0 0,0 0 0,0-1 0,-1 1 0,1 0 0,0-1 0,0 1 0,0-1 0,-1 1 0,1-1 0,-1-2 0,-1 0 0,1-1 0,0 1 0,0-1 0,1 1 0,-1-6 0,0-8 0,2 0 0,0 0 0,1-1 0,6-20 0,22-68 0,-24 87 0,33-86 0,-33 92 0,1 0 0,0 0 0,0 0 0,1 1 0,14-16 0,-20 25 0,1 1 0,-1 0 0,1 0 0,-1 0 0,1 0 0,0 0 0,-1 0 0,1 1 0,4-2 0,-6 3 0,-1 0 0,1-1 0,0 1 0,-1 0 0,1 0 0,0 0 0,0 0 0,0 0 0,-1 0 0,1 0 0,0 0 0,0 0 0,-1 0 0,1 1 0,0-1 0,-1 0 0,1 0 0,0 1 0,0-1 0,-1 1 0,1-1 0,-1 0 0,1 1 0,0-1 0,-1 1 0,1-1 0,-1 1 0,1 0 0,-1-1 0,1 1 0,-1-1 0,0 1 0,1 0 0,-1-1 0,0 1 0,1 0 0,-1 0 0,0-1 0,0 1 0,0 0 0,0 0 0,1 1 0,0 5 0,0 0 0,-1 0 0,0 1 0,0-1 0,0 0 0,-1 0 0,-3 13 0,-17 51 0,14-53 0,1 0 0,-5 28 0,10-44 0,1-1 0,0 0 0,0 0 0,0 0 0,0 0 0,0 1 0,0-1 0,0 0 0,0 0 0,0 0 0,0 0 0,1 1 0,-1-1 0,0 0 0,1 0 0,0 1 0,-1-1 0,1-1 0,-1 0 0,1 0 0,-1 1 0,1-1 0,-1 0 0,0 0 0,1 1 0,-1-1 0,1 0 0,-1 0 0,1 0 0,-1 0 0,1 0 0,-1 0 0,1 1 0,-1-1 0,1 0 0,-1-1 0,1 1 0,-1 0 0,1 0 0,-1 0 0,1 0 0,0 0 0,2-2 0,0 1 0,0-1 0,1 0 0,-2 0 0,1 0 0,0 0 0,0 0 0,-1-1 0,4-2 0,15-22 0,-1-1 0,22-41 0,-22 35 0,26-35 0,-26 50 0,-20 18 0,0 1 0,1 0 0,-1 0 0,1-1 0,-1 1 0,1 0 0,-1 0 0,0 0 0,1 0 0,-1 0 0,1 0 0,-1 0 0,1 0 0,-1 0 0,1 0 0,-1 0 0,1 0 0,-1 0 0,1 0 0,-1 0 0,1 0 0,-1 0 0,0 0 0,1 1 0,-1-1 0,1 0 0,-1 0 0,0 1 0,1-1 0,-1 0 0,1 1 0,-1-1 0,0 0 0,1 1 0,-1-1 0,0 0 0,0 1 0,1-1 0,-1 1 0,0-1 0,0 0 0,0 1 0,0-1 0,1 1 0,-1-1 0,0 1 0,0-1 0,0 2 0,3 11 0,-1 0 0,0 1 0,-1-1 0,-1 25 0,1 15 0,2-26 0,1 0 0,1 0 0,11 34 0,-12-49 0,1 0 0,0 0 0,1 0 0,0-1 0,0 0 0,1 0 0,1 0 0,0-1 0,11 12 0,-17-20 0,1 1 0,0-1 0,-1 0 0,1 0 0,0 0 0,0 0 0,1 0 0,-1-1 0,0 1 0,0-1 0,1 0 0,-1 0 0,1 0 0,-1 0 0,1-1 0,-1 0 0,1 1 0,0-1 0,-1 0 0,1-1 0,-1 1 0,7-2 0,-4 0 0,-1 0 0,0-1 0,0 0 0,0 1 0,0-2 0,0 1 0,-1-1 0,0 1 0,1-1 0,-1 0 0,0-1 0,-1 1 0,6-9 0,0-1 0,-1-1 0,0 0 0,-1 0 0,-1-1 0,7-27 0,12-88 0,-18 87 0,16-56 0,-22 98 0,-1-1 0,1 1 0,0-1 0,0 1 0,0 0 0,0-1 0,1 1 0,-1 0 0,1 0 0,-1 0 0,1 0 0,2-2 0,-3 3 0,-1 1 0,0 0 0,0 0 0,1 0 0,-1 0 0,0 0 0,1 0 0,-1 0 0,0 0 0,1-1 0,-1 1 0,0 0 0,0 0 0,1 0 0,-1 1 0,0-1 0,1 0 0,-1 0 0,0 0 0,1 0 0,-1 0 0,0 0 0,0 0 0,1 0 0,-1 1 0,0-1 0,1 0 0,-1 0 0,0 0 0,0 0 0,0 1 0,1-1 0,-1 0 0,7 21 0,-2 13 0,-3 1 0,-1 38 0,1 40 0,0-98 0,0 0 0,1 0 0,0-1 0,1 1 0,8 18 0,-11-30 0,0-1 0,0 1 0,1-1 0,-1 1 0,1-1 0,-1 0 0,1 1 0,0-1 0,0 0 0,-1 0 0,2-1 0,-1 1 0,0 0 0,0-1 0,1 1 0,3 1 0,-4-2 0,-1-1 0,1 0 0,-1 0 0,1 0 0,-1 0 0,1 0 0,-1 0 0,1-1 0,-1 1 0,1 0 0,-1-1 0,1 1 0,-1-1 0,1 0 0,-1 1 0,0-1 0,1 0 0,-1 0 0,0 0 0,0 0 0,1 0 0,-1 0 0,0 0 0,0 0 0,0 0 0,-1-1 0,1 1 0,0 0 0,0-1 0,0-2 0,9-16-1365,-3 0-5461</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59.712"/>
    </inkml:context>
    <inkml:brush xml:id="br0">
      <inkml:brushProperty name="width" value="0.05" units="cm"/>
      <inkml:brushProperty name="height" value="0.05" units="cm"/>
    </inkml:brush>
  </inkml:definitions>
  <inkml:trace contextRef="#ctx0" brushRef="#br0">142 52 24575,'-3'-3'0,"-5"-5"0,-3 0 0,-3-2 0,-3 0 0,-1 3 0,-1 1 0,3 6 0,1 6 0,3 4 0,3 5 0,11 5 0,3 0-8191</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9:00.232"/>
    </inkml:context>
    <inkml:brush xml:id="br0">
      <inkml:brushProperty name="width" value="0.05" units="cm"/>
      <inkml:brushProperty name="height" value="0.05" units="cm"/>
    </inkml:brush>
  </inkml:definitions>
  <inkml:trace contextRef="#ctx0" brushRef="#br0">1 272 24575,'0'-13'0,"0"-24"0,-1 36 0,1-1 0,1 1 0,-1 0 0,0 0 0,0 0 0,0-1 0,0 1 0,1 0 0,-1 0 0,1 0 0,-1 0 0,1 0 0,-1 0 0,1 0 0,0 0 0,-1 0 0,1 0 0,0 0 0,0 0 0,0 0 0,1-1 0,-1 2 0,0 0 0,-1 0 0,1 0 0,0 0 0,-1 0 0,1 0 0,0 0 0,0 1 0,-1-1 0,1 0 0,0 0 0,-1 1 0,1-1 0,-1 0 0,1 1 0,0-1 0,-1 1 0,1-1 0,-1 0 0,1 1 0,-1 0 0,1-1 0,-1 1 0,1-1 0,-1 1 0,0-1 0,1 1 0,-1 1 0,11 19 0,23 97 0,-10-30 0,-22-79 0,7 16 0,-9-25 0,0 0 0,0 1 0,0-1 0,1 0 0,-1 0 0,0 0 0,0 0 0,0 1 0,0-1 0,0 0 0,0 0 0,0 0 0,0 0 0,1 0 0,-1 0 0,0 0 0,0 1 0,0-1 0,0 0 0,1 0 0,-1 0 0,0 0 0,0 0 0,0 0 0,0 0 0,1 0 0,-1 0 0,0 0 0,0 0 0,0 0 0,0 0 0,1 0 0,-1 0 0,0 0 0,0 0 0,0 0 0,0 0 0,1 0 0,5-13 0,13-56 0,34-105 0,-44 148 0,2 0 0,1 1 0,1 0 0,23-31 0,-32 50 0,1 0 0,0 0 0,0 0 0,0 1 0,1 0 0,-1 0 0,13-7 0,-16 11 0,0 0 0,-1 0 0,1 0 0,0 0 0,0 1 0,0-1 0,0 1 0,0 0 0,0-1 0,0 1 0,0 0 0,0 0 0,0 0 0,0 1 0,0-1 0,0 0 0,0 1 0,0-1 0,-1 1 0,1 0 0,0-1 0,0 1 0,0 0 0,-1 0 0,1 0 0,0 0 0,-1 1 0,1-1 0,-1 0 0,1 1 0,-1-1 0,0 1 0,0-1 0,2 3 0,6 10 0,0 0 0,-1 0 0,0 1 0,-1 1 0,6 19 0,20 83 0,-31-113 0,19 93 0,-13-53 0,2 0 0,21 54 0,-29-94 0,0 0 0,0 0 0,1-1 0,0 1 0,-1-1 0,2 0 0,-1 1 0,0-1 0,1-1 0,6 7 0,-8-9 0,0 0 0,0 1 0,0-1 0,1 0 0,-1 0 0,0-1 0,1 1 0,-1 0 0,0-1 0,1 1 0,-1-1 0,1 0 0,-1 0 0,1 0 0,-1 0 0,0 0 0,1 0 0,-1-1 0,1 1 0,-1-1 0,0 0 0,1 0 0,-1 1 0,4-3 0,3-3 38,-1 1 0,1-1 0,-1 0 0,0-1 0,-1 0 0,1 0 0,-1-1 0,11-16 0,-5 5-607,-1-1 0,17-39 0,-15 26-6257</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9:01.588"/>
    </inkml:context>
    <inkml:brush xml:id="br0">
      <inkml:brushProperty name="width" value="0.05" units="cm"/>
      <inkml:brushProperty name="height" value="0.05" units="cm"/>
    </inkml:brush>
  </inkml:definitions>
  <inkml:trace contextRef="#ctx0" brushRef="#br0">19 163 24575,'-3'-3'0,"1"0"0,1-1 0,-1 1 0,0-1 0,1 1 0,0-1 0,0 0 0,0 1 0,0-1 0,0-4 0,-2-25 0,3 33 0,0 82 0,4 143 0,-1-169 0,23 110 0,-25-162 0,1 5 0,0 1 0,1-1 0,7 17 0,-9-25 0,-1 0 0,0 0 0,1 0 0,-1 0 0,1 0 0,-1 0 0,1 0 0,0 0 0,-1 0 0,1 0 0,0 0 0,0 0 0,0-1 0,-1 1 0,1 0 0,0-1 0,0 1 0,0 0 0,0-1 0,0 1 0,0-1 0,0 0 0,0 1 0,1-1 0,-1 0 0,0 0 0,0 1 0,0-1 0,0 0 0,0 0 0,0 0 0,1 0 0,-1-1 0,0 1 0,0 0 0,0 0 0,0-1 0,0 1 0,0-1 0,0 1 0,0-1 0,0 1 0,0-1 0,1 0 0,4-4 0,0-1 0,0 0 0,-1 0 0,0 0 0,0 0 0,0-1 0,-1 0 0,5-9 0,26-65 0,-29 66 0,20-55 0,-9 20 0,33-61 0,-47 104 0,1 1 0,0 0 0,1 0 0,6-8 0,-11 14 0,1-1 0,-1 0 0,1 0 0,-1 1 0,1-1 0,0 0 0,-1 1 0,1-1 0,0 1 0,0-1 0,-1 1 0,1-1 0,0 1 0,0-1 0,0 1 0,0 0 0,-1-1 0,1 1 0,0 0 0,0 0 0,0 0 0,0 0 0,0 0 0,0 0 0,0 0 0,0 0 0,0 0 0,0 0 0,-1 0 0,1 0 0,0 1 0,0-1 0,0 0 0,0 1 0,0-1 0,-1 1 0,1-1 0,0 1 0,0-1 0,-1 1 0,1 0 0,0-1 0,-1 1 0,2 1 0,1 3 0,1 1 0,-1 0 0,-1 1 0,1-1 0,-1 0 0,0 1 0,-1-1 0,2 10 0,3 61 0,-3-36 0,-1-18 0,0 1 0,0 0 0,2 0 0,1 0 0,8 26 0,-12-48 0,0 0 0,-1 0 0,1 0 0,0 0 0,0 0 0,0-1 0,1 1 0,-1 0 0,0 0 0,1-1 0,-1 1 0,1-1 0,-1 1 0,1-1 0,0 0 0,-1 0 0,1 0 0,0 0 0,0 0 0,0 0 0,0 0 0,0 0 0,3 0 0,-2-1 0,0 0 0,0 0 0,0 0 0,0-1 0,-1 1 0,1-1 0,0 0 0,0 0 0,-1 0 0,1 0 0,0 0 0,-1-1 0,1 1 0,-1-1 0,0 1 0,1-1 0,1-3 0,9-7 0,-1-1 0,-1 0 0,0-1 0,-1 0 0,-1-1 0,0 0 0,-1-1 0,8-20 0,-4 4 0,-1 0 0,-2-1 0,7-43 0,-10 36 0,0-49 0,-6 70 0,0 1 0,-2-1 0,0 1 0,-9-35 0,0 26-1365,0 9-5461</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9:01.962"/>
    </inkml:context>
    <inkml:brush xml:id="br0">
      <inkml:brushProperty name="width" value="0.05" units="cm"/>
      <inkml:brushProperty name="height" value="0.05" units="cm"/>
    </inkml:brush>
  </inkml:definitions>
  <inkml:trace contextRef="#ctx0" brushRef="#br0">125 256 24575,'-23'-26'0,"-26"-34"0,41 49 0,2 1 0,-1-1 0,1-1 0,1 1 0,0-1 0,-6-21 0,10 31 0,0 0 0,0 0 0,1 0 0,0 0 0,-1-1 0,1 1 0,0 0 0,0 0 0,0 0 0,0 0 0,0 0 0,0 0 0,1-1 0,-1 1 0,1 0 0,0 0 0,-1 0 0,1 0 0,0 0 0,0 1 0,0-1 0,0 0 0,1 0 0,-1 1 0,0-1 0,1 0 0,-1 1 0,1-1 0,0 1 0,-1 0 0,1 0 0,0-1 0,0 1 0,0 0 0,0 1 0,0-1 0,0 0 0,0 0 0,0 1 0,0 0 0,4-1 0,1 0 0,1 1 0,0 0 0,0 0 0,0 1 0,-1-1 0,1 2 0,0-1 0,-1 1 0,1 1 0,8 3 0,-7-2 0,0 1 0,0 0 0,-1 0 0,0 1 0,0-1 0,-1 2 0,1-1 0,-1 1 0,-1 0 0,1 1 0,-1 0 0,9 15 0,-12-16 0,0-1 0,0 1 0,-1 0 0,0 0 0,0 0 0,0 0 0,-1 0 0,0 0 0,-1 0 0,1 1 0,-2-1 0,1 0 0,-1 0 0,0 0 0,0 1 0,-1-1 0,-4 13 0,-6 7 0,-1-1 0,-18 29 0,20-39 0,1 2 0,0-1 0,1 2 0,1-1 0,1 1 0,-8 32 0,14-48 9,1 0 0,-1-1 0,1 1-1,0 0 1,0 0 0,0 0 0,0 0-1,0 0 1,1 0 0,-1 0 0,1-1-1,0 1 1,0 0 0,0 0 0,0-1-1,0 1 1,0-1 0,1 1 0,0-1-1,-1 1 1,1-1 0,0 0 0,0 0-1,0 0 1,0 0 0,0 0 0,1 0-1,-1-1 1,1 1 0,-1-1 0,1 1-1,-1-1 1,1 0 0,0 0 0,0 0-1,-1-1 1,1 1 0,5 0 0,5 0-223,1 0 1,-1 0 0,0-1-1,0-1 1,0-1 0,0 0-1,16-4 1,1-2-6613</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9:02.175"/>
    </inkml:context>
    <inkml:brush xml:id="br0">
      <inkml:brushProperty name="width" value="0.05" units="cm"/>
      <inkml:brushProperty name="height" value="0.05" units="cm"/>
    </inkml:brush>
  </inkml:definitions>
  <inkml:trace contextRef="#ctx0" brushRef="#br0">129 89 24575,'-32'-1'0,"23"-1"0,-1 2 0,0 0 0,0 0 0,0 0 0,1 1 0,-1 1 0,0 0 0,-9 3 0,19-5 0,0 0 0,0 1 0,0-1 0,0 0 0,0 0 0,0 0 0,0 0 0,0 1 0,0-1 0,0 0 0,0 0 0,1 0 0,-1 0 0,0 1 0,0-1 0,0 0 0,0 0 0,0 0 0,0 0 0,1 0 0,-1 1 0,0-1 0,0 0 0,0 0 0,0 0 0,0 0 0,1 0 0,-1 0 0,0 0 0,0 0 0,0 0 0,1 0 0,-1 0 0,0 1 0,0-1 0,0 0 0,0 0 0,1 0 0,-1 0 0,0-1 0,0 1 0,0 0 0,1 0 0,-1 0 0,14 3 0,59 1 0,0-3 0,-1-3 0,1-4 0,137-28 0,-169 24-455,-1-1 0,40-17 0,-43 12-6371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9:02.370"/>
    </inkml:context>
    <inkml:brush xml:id="br0">
      <inkml:brushProperty name="width" value="0.05" units="cm"/>
      <inkml:brushProperty name="height" value="0.05" units="cm"/>
    </inkml:brush>
  </inkml:definitions>
  <inkml:trace contextRef="#ctx0" brushRef="#br0">98 196 24575,'-15'-18'0,"1"0"0,1-1 0,0-1 0,-14-31 0,26 48 0,-1 0 0,0 0 0,0 0 0,1 0 0,-1 0 0,1-1 0,0 1 0,0 0 0,0-1 0,0 1 0,1-1 0,-1 1 0,1-1 0,0 1 0,0-1 0,1-6 0,-1 10 0,1-1 0,-1 1 0,1-1 0,-1 1 0,0-1 0,1 1 0,-1 0 0,1-1 0,-1 1 0,1 0 0,0-1 0,-1 1 0,1 0 0,-1-1 0,1 1 0,-1 0 0,1 0 0,0 0 0,-1 0 0,1-1 0,0 1 0,-1 0 0,1 0 0,-1 0 0,1 0 0,0 1 0,-1-1 0,1 0 0,0 0 0,-1 0 0,1 0 0,-1 1 0,1-1 0,0 0 0,-1 0 0,1 1 0,-1-1 0,1 1 0,25 16 0,-25-16 0,28 24 0,-2 2 0,0 0 0,-2 2 0,-1 0 0,-1 2 0,-2 1 0,-1 0 0,-2 2 0,-1 0 0,23 67 0,-35-87 0,-2 0 0,0 1 0,0-1 0,-2 0 0,0 1 0,0 0 0,-1-1 0,-3 22 0,1-25 0,-1 0 0,0 0 0,0-1 0,-1 1 0,0-1 0,-1 0 0,0 0 0,-1-1 0,0 1 0,0-1 0,-14 15 0,3-8-195,0-1 0,-1-1 0,-1 0 0,0-2 0,-1 0 0,-26 11 0,-44 18-6631</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9:04.982"/>
    </inkml:context>
    <inkml:brush xml:id="br0">
      <inkml:brushProperty name="width" value="0.05" units="cm"/>
      <inkml:brushProperty name="height" value="0.05" units="cm"/>
    </inkml:brush>
  </inkml:definitions>
  <inkml:trace contextRef="#ctx0" brushRef="#br0">209 103 24575,'1'-2'0,"1"0"0,-1 0 0,1 0 0,-1 0 0,1-1 0,-1 1 0,0 0 0,0-1 0,0 1 0,-1 0 0,1-1 0,0 1 0,-1-1 0,0 1 0,1-1 0,-1 1 0,0-1 0,0 0 0,-1 1 0,1-1 0,0 1 0,-1-1 0,0 1 0,1 0 0,-1-1 0,0 1 0,0-1 0,-3-3 0,3 4 0,0 0 0,-1 0 0,1 0 0,-1 0 0,1 0 0,-1 0 0,0 1 0,0-1 0,0 1 0,0-1 0,0 1 0,0 0 0,0 0 0,0 0 0,-1 0 0,1 0 0,0 0 0,-1 0 0,1 1 0,0-1 0,-1 1 0,1 0 0,-1 0 0,1 0 0,-1 0 0,1 0 0,0 0 0,-1 1 0,1-1 0,-3 1 0,-1 2 0,-1 0 0,2 1 0,-1-1 0,0 1 0,1 0 0,-1 0 0,1 1 0,0 0 0,1 0 0,-1 0 0,1 0 0,0 1 0,0-1 0,-3 9 0,-4 7 0,1 0 0,-12 41 0,15-37 29,1 1-1,1 0 1,2 0-1,0 0 0,2 0 1,1 0-1,0 1 1,3-1-1,0 0 1,1 0-1,13 42 1,-11-49-136,1 0 0,0 0 1,1-1-1,1 0 0,1 0 1,1-1-1,0 0 0,1-1 1,1 0-1,1-1 0,0-1 1,1 0-1,0 0 0,1-2 1,28 17-1,3-5-6719</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36.489"/>
    </inkml:context>
    <inkml:brush xml:id="br0">
      <inkml:brushProperty name="width" value="0.05" units="cm"/>
      <inkml:brushProperty name="height" value="0.05" units="cm"/>
    </inkml:brush>
  </inkml:definitions>
  <inkml:trace contextRef="#ctx0" brushRef="#br0">178 228 24575,'-2'1'0,"0"-1"0,1 0 0,-1 1 0,0 0 0,1-1 0,-1 1 0,1 0 0,-1 0 0,1 0 0,-1 0 0,1 0 0,0 0 0,-1 0 0,1 1 0,0-1 0,0 0 0,0 1 0,-2 2 0,-14 29 0,13-16 0,0 1 0,1 1 0,1-1 0,1 0 0,2 32 0,-2 19 0,-2-35 0,-1 1 0,-1-1 0,-2 0 0,-2-1 0,-1 1 0,-1-2 0,-31 62 0,41-93 0,0 1 0,1-1 0,-1 1 0,0-1 0,0 1 0,-1-1 0,1 0 0,0 1 0,0-1 0,-1 0 0,1 0 0,0 0 0,-1 0 0,-2 1 0,4-2 0,-1 0 0,1 0 0,0 0 0,0 0 0,-1 0 0,1 0 0,0 0 0,0 0 0,0 0 0,-1 0 0,1 0 0,0 0 0,0 0 0,-1 0 0,1 0 0,0 0 0,0 0 0,0-1 0,-1 1 0,1 0 0,0 0 0,0 0 0,0 0 0,0-1 0,0 1 0,-1 0 0,1 0 0,0 0 0,0-1 0,0 1 0,0 0 0,0 0 0,0 0 0,0-1 0,0 1 0,0-19 0,9-19 0,24-64 0,-11 39 0,-5 9 0,2 0 0,3 2 0,2 0 0,2 2 0,44-64 0,-55 94 0,0 1 0,0 1 0,2 0 0,0 1 0,1 1 0,1 1 0,0 0 0,1 2 0,1 0 0,0 1 0,1 1 0,0 1 0,0 1 0,1 1 0,27-6 0,-31 10 0,1 1 0,0 1 0,0 0 0,29 2 0,-42 1 0,1 0 0,-1 0 0,0 1 0,0-1 0,1 2 0,11 4 0,-16-5 0,1 0 0,-1 0 0,0 0 0,0 1 0,0-1 0,0 1 0,0 0 0,0 0 0,-1 0 0,1 0 0,-1 0 0,0 0 0,3 7 0,-3-6 0,-1 1 0,0-1 0,0 1 0,0 0 0,0-1 0,-1 1 0,0 0 0,0 0 0,0-1 0,0 1 0,-1 0 0,0-1 0,0 1 0,0 0 0,0-1 0,-1 1 0,0-1 0,-4 7 0,-1 2 0,0-1 0,-2 0 0,1 0 0,-21 20 0,2-6 0,-2-1 0,0-2 0,-2-1 0,-40 22 0,-139 60 0,34-36 0,224-81 0,83-9 0,-131 22 0,64-6 0,63 3 0,-109 3 0,0 2 0,0 0 0,0 1 0,0 0 0,-1 2 0,1 0 0,-1 1 0,24 12 0,-37-16 0,0 0 0,-1 0 0,0 0 0,1 1 0,-1 0 0,0-1 0,0 1 0,0 0 0,0 1 0,-1-1 0,1 0 0,-1 1 0,0-1 0,0 1 0,0 0 0,-1 0 0,1 0 0,-1 0 0,0 0 0,0 0 0,0 5 0,0-4 0,-2 0 0,1 1 0,0-1 0,-1 0 0,0 1 0,-1-1 0,1 0 0,-1 0 0,0 0 0,0 0 0,0 0 0,-1-1 0,1 1 0,-1-1 0,-1 1 0,-4 4 0,-5 5 0,0-1 0,-2-1 0,1 0 0,-2-1 0,1-1 0,-31 16 0,14-12 0,0 0 0,-60 15 0,57-20-195,0-2 0,-1-1 0,1-2 0,-1-1 0,0-2 0,-44-5 0,46-1-6631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9:05.341"/>
    </inkml:context>
    <inkml:brush xml:id="br0">
      <inkml:brushProperty name="width" value="0.05" units="cm"/>
      <inkml:brushProperty name="height" value="0.05" units="cm"/>
    </inkml:brush>
  </inkml:definitions>
  <inkml:trace contextRef="#ctx0" brushRef="#br0">123 149 24575,'0'-7'0,"-1"1"0,0 0 0,0-1 0,0 1 0,-3-8 0,3 12 0,1 0 0,-1 0 0,0 0 0,0 0 0,0 0 0,0 0 0,0 0 0,0 0 0,-1 0 0,1 1 0,-1-1 0,1 1 0,-1-1 0,1 1 0,-1-1 0,0 1 0,0 0 0,-2-2 0,3 3 0,0 0 0,-1 0 0,1 0 0,0 1 0,0-1 0,0 0 0,0 0 0,0 1 0,0-1 0,0 0 0,0 1 0,0-1 0,0 1 0,0-1 0,0 1 0,0 0 0,0-1 0,0 1 0,0 0 0,1 0 0,-1 0 0,0 0 0,0 0 0,1-1 0,-1 1 0,1 0 0,-1 0 0,0 2 0,-15 33 0,13-30 0,-6 18 0,1 0 0,1 1 0,2-1 0,0 2 0,1-1 0,2 0 0,0 1 0,4 42 0,-2-61 0,1-1 0,1 1 0,-1 0 0,1-1 0,0 1 0,1-1 0,0 0 0,0 0 0,0 0 0,0 0 0,1-1 0,0 1 0,0-1 0,1 0 0,-1 0 0,1 0 0,0-1 0,1 1 0,-1-1 0,1-1 0,0 1 0,-1-1 0,1 0 0,1 0 0,-1-1 0,0 0 0,1 0 0,-1 0 0,1-1 0,0 0 0,-1 0 0,1-1 0,0 1 0,0-2 0,-1 1 0,1-1 0,0 0 0,-1 0 0,12-4 0,-6 0 0,1-1 0,-2 0 0,1 0 0,0-2 0,-1 1 0,-1-1 0,1-1 0,-1 0 0,-1 0 0,0-1 0,0 0 0,-1-1 0,0 0 0,-1 0 0,10-19 0,-3 0 0,-1 0 0,-2-1 0,0 0 0,-2-1 0,5-40 0,-12 61 0,6-52 0,-7 58 0,-1 1 0,0-1 0,-1 0 0,1 1 0,-1-1 0,0 1 0,0-1 0,0 1 0,-1-1 0,-3-7 0,5 11-34,0 1 0,-1-1 0,1 0 0,-1 0 0,1 0-1,-1 0 1,0 1 0,1-1 0,-1 0 0,0 0 0,1 1 0,-1-1 0,0 1-1,0-1 1,0 1 0,1-1 0,-1 1 0,0-1 0,0 1 0,0 0-1,0-1 1,0 1 0,0 0 0,0 0 0,0 0 0,0 0 0,0 0 0,0 0-1,0 0 1,0 0 0,1 0 0,-1 0 0,0 0 0,0 1 0,0-1 0,0 0-1,0 1 1,0-1 0,-1 1 0,-6 7-6792</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9:05.663"/>
    </inkml:context>
    <inkml:brush xml:id="br0">
      <inkml:brushProperty name="width" value="0.05" units="cm"/>
      <inkml:brushProperty name="height" value="0.05" units="cm"/>
    </inkml:brush>
  </inkml:definitions>
  <inkml:trace contextRef="#ctx0" brushRef="#br0">169 106 24575,'1'0'0,"1"0"0,0 0 0,-1 0 0,1-1 0,-1 1 0,1-1 0,0 1 0,-1-1 0,1 0 0,-1 1 0,0-1 0,1 0 0,-1 0 0,1 0 0,-1 0 0,0 0 0,0-1 0,0 1 0,0 0 0,0 0 0,0-1 0,0 1 0,0-1 0,0 1 0,-1-1 0,1 1 0,0-1 0,-1 1 0,0-1 0,1 0 0,-1 1 0,0-1 0,0 0 0,0 1 0,0-1 0,0 0 0,0 1 0,0-3 0,0 2 0,-1-1 0,1 0 0,0 0 0,-1 1 0,1-1 0,-1 1 0,0-1 0,0 0 0,0 1 0,0-1 0,0 1 0,-1 0 0,1-1 0,-1 1 0,0 0 0,1 0 0,-1 0 0,0 0 0,0 0 0,0 0 0,-1 1 0,1-1 0,-4-1 0,4 2 0,0 0 0,0 1 0,0-1 0,0 1 0,0 0 0,0 0 0,0 0 0,0 0 0,0 0 0,1 0 0,-1 0 0,0 0 0,0 1 0,0-1 0,0 1 0,0 0 0,0-1 0,0 1 0,-1 1 0,-1 1 0,1-1 0,0 0 0,1 1 0,-1 0 0,0 0 0,1 0 0,0 0 0,0 0 0,-3 5 0,0 0 0,2 1 0,-1-1 0,1 1 0,1 0 0,-1 0 0,2 0 0,-3 16 0,4-16 0,1 0 0,0 0 0,0 0 0,1 0 0,0 0 0,0 0 0,1 0 0,4 9 0,5 8 0,21 30 0,-24-41 0,1 0 0,-2 1 0,0 0 0,-1 0 0,-1 0 0,6 23 0,-11-36 9,-1 1 0,1-1 0,-1 0 0,0 1 0,0-1 0,0 1 0,0-1 0,-1 0 0,1 1 0,-1-1 0,0 0 0,0 1 0,0-1 0,0 0 0,-1 0 0,1 0 0,-1 0 0,0 0 0,0 0 0,0-1 0,0 1 0,-1-1 0,1 1 0,-1-1 0,1 0 0,-1 0 0,0 0 0,0 0 0,1 0 0,-1-1 0,-1 1 0,1-1 0,0 0 0,0 0 0,-1 0 0,1 0 0,-6 0 0,4 0-78,0 0 1,0-1 0,0 1 0,0-1-1,-1 0 1,1-1 0,0 0-1,0 1 1,0-1 0,0-1 0,0 1-1,0-1 1,0 0 0,1 0 0,-1 0-1,0-1 1,1 0 0,0 0 0,0 0-1,0 0 1,0-1 0,0 1-1,1-1 1,-6-6 0,1-7-6758</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9:06.022"/>
    </inkml:context>
    <inkml:brush xml:id="br0">
      <inkml:brushProperty name="width" value="0.05" units="cm"/>
      <inkml:brushProperty name="height" value="0.05" units="cm"/>
    </inkml:brush>
  </inkml:definitions>
  <inkml:trace contextRef="#ctx0" brushRef="#br0">53 176 24575,'2'1'0,"0"-1"0,0 1 0,0-1 0,0 1 0,0-1 0,-1 1 0,1 0 0,0 0 0,0 0 0,-1 0 0,1 0 0,-1 1 0,1-1 0,-1 0 0,1 1 0,-1-1 0,0 1 0,1-1 0,-1 1 0,0 0 0,0-1 0,0 1 0,-1 0 0,2 2 0,-1-1 0,1 0 0,0 0 0,0 0 0,0 0 0,0 0 0,1 0 0,-1-1 0,4 4 0,-3-4 0,-1-1 0,1 1 0,0 0 0,0-1 0,0 0 0,0 0 0,0 0 0,0 0 0,0 0 0,0 0 0,0-1 0,0 1 0,1-1 0,-1 0 0,0 0 0,0-1 0,5 0 0,-3 0 0,-1 0 0,0-1 0,0 0 0,0 0 0,0 0 0,0 0 0,0-1 0,0 0 0,-1 1 0,0-1 0,5-5 0,-1 0 0,0-1 0,0-1 0,-1 1 0,0-1 0,0 0 0,-1-1 0,0 1 0,5-22 0,-9 28 0,1-1 0,-2 0 0,1 0 0,-1 0 0,1 0 0,-1 0 0,-1 0 0,1 1 0,-1-1 0,1 0 0,-2 0 0,1 0 0,0 1 0,-4-8 0,4 10 0,0 0 0,-1 0 0,1 0 0,-1 0 0,0 0 0,0 0 0,1 0 0,-1 1 0,0-1 0,-1 1 0,1-1 0,0 1 0,0 0 0,-1 0 0,1 0 0,0 0 0,-1 0 0,1 0 0,-1 1 0,1-1 0,-1 1 0,1 0 0,-1 0 0,0 0 0,1 0 0,-1 0 0,1 0 0,-1 1 0,-3 0 0,-3 2 0,0 0 0,0 0 0,0 1 0,0 0 0,0 0 0,1 1 0,0 0 0,0 1 0,0-1 0,1 2 0,0-1 0,0 1 0,0 0 0,1 0 0,-11 17 0,8-9 0,-1 1 0,2 0 0,0 0 0,1 1 0,1 0 0,1 1 0,-6 28 0,9-36-52,0 0-1,2-1 1,-1 1-1,1 0 1,0 0-1,1-1 1,0 1-1,1 0 1,0-1-1,0 1 1,1-1-1,0 0 1,1 0-1,0 0 1,0 0-1,1-1 1,0 1-1,1-1 1,0 0-1,0-1 0,0 1 1,1-2-1,0 1 1,1 0-1,14 9 1,13 2-6774</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9:06.357"/>
    </inkml:context>
    <inkml:brush xml:id="br0">
      <inkml:brushProperty name="width" value="0.05" units="cm"/>
      <inkml:brushProperty name="height" value="0.05" units="cm"/>
    </inkml:brush>
  </inkml:definitions>
  <inkml:trace contextRef="#ctx0" brushRef="#br0">66 234 24575,'-7'-60'0,"5"49"0,0 1 0,1-1 0,0 0 0,0 0 0,2-10 0,-1 21 0,0 0 0,0 0 0,0 0 0,1 0 0,-1 1 0,0-1 0,0 0 0,0 0 0,0 0 0,0 0 0,1 0 0,-1 0 0,0 0 0,0 1 0,0-1 0,0 0 0,1 0 0,-1 0 0,0 0 0,0 0 0,0 0 0,1 0 0,-1 0 0,0 0 0,0 0 0,0 0 0,0 0 0,1 0 0,-1 0 0,0 0 0,0 0 0,0 0 0,1 0 0,-1-1 0,0 1 0,0 0 0,0 0 0,0 0 0,0 0 0,1 0 0,-1 0 0,0 0 0,0-1 0,0 1 0,0 0 0,0 0 0,0 0 0,1 0 0,-1 0 0,0-1 0,0 1 0,0 0 0,0 0 0,0 0 0,0-1 0,0 1 0,0 0 0,8 17 0,8 25 0,-3 1 0,-1 1 0,-2 0 0,-3 1 0,3 48 0,-9-86 0,-1-1 0,-1 0 0,1 0 0,-1 0 0,-1 0 0,1 0 0,-1 0 0,-4 11 0,5-15 0,1-1 0,-1 1 0,0-1 0,0 0 0,0 1 0,0-1 0,0 0 0,0 0 0,0 0 0,0 0 0,0 0 0,0 0 0,-1 0 0,1 0 0,0 0 0,-1-1 0,1 1 0,0 0 0,-1-1 0,1 1 0,-1-1 0,1 0 0,-1 1 0,0-1 0,1 0 0,-1 0 0,1 0 0,-1 0 0,1 0 0,-1-1 0,1 1 0,-1 0 0,1-1 0,-1 1 0,1-1 0,-1 1 0,1-1 0,-1 0 0,1 1 0,-2-3 0,-2 0 0,0 0 0,0 0 0,0 0 0,1-1 0,0 0 0,0 0 0,0 0 0,0 0 0,1 0 0,-1-1 0,1 0 0,0 0 0,1 0 0,-1 0 0,1 0 0,0 0 0,0-1 0,1 1 0,-1-1 0,1 1 0,0-1 0,1 0 0,0 1 0,-1-1 0,2 0 0,0-6 0,1-1 0,0 0 0,1 0 0,1 1 0,0 0 0,1-1 0,0 2 0,1-1 0,0 0 0,1 1 0,12-15 0,2 1-136,1 2-1,1 1 1,1 1-1,1 1 1,1 1-1,0 1 1,2 1-1,0 2 0,40-17 1,-38 20-6690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9:06.566"/>
    </inkml:context>
    <inkml:brush xml:id="br0">
      <inkml:brushProperty name="width" value="0.05" units="cm"/>
      <inkml:brushProperty name="height" value="0.05" units="cm"/>
    </inkml:brush>
  </inkml:definitions>
  <inkml:trace contextRef="#ctx0" brushRef="#br0">95 36 24575,'-3'-3'0,"-1"-4"0,-3-1 0,0-2 0,4 3 0,2 7 0,6 9 0,3 12 0,2 13 0,1 12 0,0 12 0,-6 10 0,-6 11 0,-10 3 0,-13 1 0,-17-1 0,-1-15-8191</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9:08.963"/>
    </inkml:context>
    <inkml:brush xml:id="br0">
      <inkml:brushProperty name="width" value="0.05" units="cm"/>
      <inkml:brushProperty name="height" value="0.05" units="cm"/>
    </inkml:brush>
  </inkml:definitions>
  <inkml:trace contextRef="#ctx0" brushRef="#br0">2047 1 24575,'-15'17'0,"1"1"0,1 1 0,1 0 0,0 1 0,-9 24 0,8-16 0,2 2 0,1-1 0,1 1 0,-7 41 0,-6 125 0,16-145 0,-3 0 0,-2-1 0,-3 0 0,-29 73 0,40-115 0,-1 1 0,0-1 0,-1 1 0,0-1 0,0 0 0,-1-1 0,0 0 0,0 1 0,-14 10 0,8-9 0,0 0 0,0-1 0,-1-1 0,0 0 0,-23 9 0,-8-3 0,1-1 0,-2-2 0,-48 4 0,83-13 0,-84 11 0,-1 0 0,-163 41 0,235-46 0,1 1 0,-28 14 0,40-17 0,1 1 0,0-1 0,0 1 0,1 1 0,-1 0 0,1 0 0,-10 12 0,16-16 0,0-1 0,-1 1 0,2 0 0,-1 0 0,0 0 0,1 1 0,-1-1 0,1 0 0,0 1 0,0-1 0,0 0 0,0 1 0,1-1 0,-1 1 0,1-1 0,0 1 0,0 0 0,1-1 0,-1 1 0,1-1 0,-1 1 0,1-1 0,0 0 0,0 1 0,1-1 0,-1 0 0,4 6 0,4 5 0,1-2 0,1 1 0,0-1 0,0 0 0,14 10 0,-12-11 0,-1 0 0,19 24 0,-23-23 0,0 0 0,-1 1 0,-1 0 0,0 1 0,-1 0 0,0-1 0,-1 2 0,0-1 0,1 15 0,-3-6 0,-1 0 0,-1 0 0,0-1 0,-2 1 0,-5 26 0,-9 16 0,-2-1 0,-52 119 0,-13 1 0,-8 19 0,-17 18 0,29-65 0,64-127 0,-2-2 0,0 0 0,-28 32 0,6-7 0,30-37 0,0 0 0,1 1 0,1 0 0,1 0 0,0 1 0,-4 20 0,5-19 0,0 0 0,-2 0 0,0 0 0,-17 30 0,17-38 0,-1 0 0,-1-1 0,0 1 0,-18 13 0,17-15 0,1 0 0,0 1 0,0 0 0,-14 20 0,14-13 0,0 0 0,2 1 0,0 1 0,1-1 0,1 1 0,0 0 0,1 0 0,1 0 0,-1 32 0,3 14 0,11 90 0,12 8 0,4 43 0,-25-178 0,-1 1 0,-1 0 0,-2 0 0,0-1 0,-11 40 0,-20 40 0,-16 68 0,47-160 0,-6 28 0,-4 55 0,12-85 0,0 0 0,2 0 0,-1 0 0,2 0 0,0-1 0,0 1 0,1 0 0,8 21 0,-11-33 5,0-1 0,0 1-1,0-1 1,1 1 0,-1 0 0,0-1-1,0 1 1,0-1 0,0 1 0,1-1-1,-1 1 1,0-1 0,1 0 0,-1 1-1,0-1 1,1 1 0,-1-1 0,0 1-1,1-1 1,-1 0 0,1 1 0,-1-1-1,1 0 1,-1 0 0,1 1-1,-1-1 1,1 0 0,-1 0 0,1 0-1,-1 0 1,1 1 0,-1-1 0,1 0-1,-1 0 1,2 0 0,-1-1 7,0 0 0,0 0 0,-1 0 1,1 0-1,0 0 0,0 0 0,0-1 0,-1 1 1,1 0-1,-1 0 0,1-1 0,-1 1 0,1-2 1,10-45-1720,-9 26-5119</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9:09.312"/>
    </inkml:context>
    <inkml:brush xml:id="br0">
      <inkml:brushProperty name="width" value="0.05" units="cm"/>
      <inkml:brushProperty name="height" value="0.05" units="cm"/>
    </inkml:brush>
  </inkml:definitions>
  <inkml:trace contextRef="#ctx0" brushRef="#br0">1 1 24575,'0'2'0,"1"1"0,-1 0 0,1-1 0,0 1 0,0-1 0,0 0 0,0 1 0,0-1 0,0 0 0,1 1 0,-1-1 0,1 0 0,0 0 0,-1 0 0,1-1 0,0 1 0,0 0 0,0-1 0,0 1 0,1-1 0,3 3 0,2 0 0,1 0 0,-1 0 0,1-1 0,17 5 0,8-1 0,0-1 0,0-1 0,1-2 0,0-1 0,-1-2 0,46-5 0,-68 3 0,-1 0 0,0-1 0,0 0 0,0 0 0,-1-2 0,1 1 0,-1-1 0,17-11 0,-54 30-1365,7 1-5461</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45.008"/>
    </inkml:context>
    <inkml:brush xml:id="br0">
      <inkml:brushProperty name="width" value="0.05" units="cm"/>
      <inkml:brushProperty name="height" value="0.05" units="cm"/>
    </inkml:brush>
  </inkml:definitions>
  <inkml:trace contextRef="#ctx0" brushRef="#br0">328 105 24575,'6'-28'0,"-4"22"0,-1-1 0,1 0 0,-1 0 0,0 0 0,-1-8 0,0 14 0,0-1 0,0 1 0,0 0 0,-1 0 0,1 0 0,0 0 0,-1 0 0,1-1 0,-1 1 0,1 0 0,-1 0 0,1 0 0,-1 0 0,0 0 0,1 0 0,-1 1 0,0-1 0,0 0 0,0 0 0,0 0 0,0 1 0,0-1 0,0 0 0,0 1 0,0-1 0,0 1 0,0-1 0,0 1 0,0 0 0,-1-1 0,1 1 0,0 0 0,0 0 0,0 0 0,-2 0 0,0 0 0,1 0 0,0 0 0,0 1 0,0-1 0,0 1 0,0-1 0,0 1 0,0 0 0,0 0 0,0 0 0,0 0 0,0 0 0,0 0 0,1 0 0,-1 1 0,1-1 0,-1 1 0,1-1 0,-1 1 0,1 0 0,0-1 0,-1 1 0,1 0 0,0 0 0,0 0 0,0 0 0,1 0 0,-1 0 0,0 0 0,0 4 0,0 1 0,-1 0 0,1 0 0,0 0 0,1 0 0,0 0 0,0 0 0,0 0 0,2 8 0,3 1 0,0-1 0,1-1 0,10 22 0,-8-21 0,0 1 0,9 33 0,-16-44 0,0 0 0,0 0 0,0 1 0,-1-1 0,0 0 0,0 1 0,0-1 0,-1 0 0,1 1 0,-1-1 0,-1 0 0,1 0 0,-5 10 0,2-7 0,-1 0 0,0 1 0,-1-2 0,0 1 0,0-1 0,-1 0 0,1 0 0,-2 0 0,1-1 0,-1 0 0,0-1 0,0 0 0,-16 8 0,3-4 0,-2 0 0,1-2 0,-1 0 0,-34 5 0,50-11 0,1 0 0,0-1 0,0 0 0,-1 0 0,-7-1 0,13 1 0,0 0 0,0 0 0,0-1 0,0 1 0,0 0 0,0 0 0,0-1 0,0 1 0,1-1 0,-1 1 0,0-1 0,0 1 0,0-1 0,1 0 0,-1 1 0,0-1 0,1 0 0,-2 0 0,2 0 0,0 0 0,0 0 0,0 0 0,0 0 0,-1 0 0,1 0 0,0 0 0,1 0 0,-1 0 0,0 0 0,0 0 0,0 1 0,0-1 0,1 0 0,-1 0 0,0 0 0,1 0 0,-1 0 0,1 0 0,-1 1 0,1-1 0,0-1 0,4-3 0,0-1 0,0 1 0,0 0 0,0 1 0,1-1 0,-1 1 0,1 0 0,0 0 0,0 1 0,1 0 0,-1 0 0,1 0 0,10-2 0,4 0 0,0 0 0,1 2 0,24-2 0,-38 5 0,0-1 0,-1 1 0,1 1 0,0 0 0,-1 0 0,13 3 0,-18-3 0,0-1 0,-1 1 0,1 0 0,0 0 0,0 0 0,0 0 0,0 0 0,-1 0 0,1 0 0,-1 1 0,1-1 0,-1 1 0,1-1 0,-1 1 0,0-1 0,1 1 0,-1 0 0,0 0 0,0-1 0,-1 1 0,1 0 0,0 0 0,0 0 0,-1 0 0,1 0 0,-1 0 0,0 0 0,0 0 0,0 3 0,0 6 0,-2-1 0,1 1 0,-1-1 0,-1 0 0,0 0 0,0 0 0,-9 18 0,-43 66 0,29-52 0,20-33 0,1 1 0,0 0 0,0 0 0,1 0 0,1 1 0,-1 0 0,2-1 0,-3 14 0,5-20 0,0 0 0,0-1 0,0 1 0,1-1 0,-1 1 0,1 0 0,0-1 0,0 1 0,0-1 0,0 0 0,0 1 0,1-1 0,0 0 0,-1 0 0,1 0 0,0 0 0,1 0 0,-1 0 0,1-1 0,-1 1 0,1-1 0,0 1 0,-1-1 0,1 0 0,0 0 0,1-1 0,-1 1 0,6 2 0,8 1 0,0 0 0,-1-1 0,1-1 0,0 0 0,1-2 0,-1 0 0,0-1 0,0 0 0,0-2 0,24-4 0,-16-1-1365,-5-1-5461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36.937"/>
    </inkml:context>
    <inkml:brush xml:id="br0">
      <inkml:brushProperty name="width" value="0.05" units="cm"/>
      <inkml:brushProperty name="height" value="0.05" units="cm"/>
    </inkml:brush>
  </inkml:definitions>
  <inkml:trace contextRef="#ctx0" brushRef="#br0">216 252 24575,'1'0'0,"0"0"0,0 0 0,0 0 0,0 0 0,0 0 0,1 1 0,-1-1 0,0 0 0,0 1 0,0-1 0,0 0 0,0 1 0,0-1 0,0 1 0,0 0 0,0-1 0,0 1 0,0 0 0,-1 0 0,1-1 0,0 1 0,1 2 0,-1-2 0,-1 1 0,1 0 0,0 0 0,-1 0 0,1 0 0,-1 0 0,1 1 0,-1-1 0,0 0 0,0 0 0,0 3 0,-2 7 0,1-1 0,-2 0 0,-6 18 0,8-23 0,-15 37 0,-2 0 0,-1-1 0,-2-1 0,-2-1 0,-2-1 0,-49 60 0,51-79 0,14-18 0,9-2 0,0-1 0,0 0 0,0 1 0,0-1 0,0 0 0,0 1 0,0-1 0,0 1 0,0-1 0,0 0 0,0 1 0,0-1 0,1 0 0,-1 1 0,0-1 0,0 1 0,1-1 0,-1 1 0,1-2 0,34-61 0,50-66 0,-43 67 0,16-29 0,63-89 0,-99 150 0,2 1 0,2 1 0,46-41 0,-67 65 0,1 0 0,-1 0 0,1 0 0,0 1 0,0-1 0,1 2 0,12-5 0,-18 6 0,1 1 0,0-1 0,0 1 0,0 0 0,0 0 0,0 0 0,0 0 0,0 0 0,0 0 0,0 1 0,0-1 0,0 1 0,0-1 0,0 1 0,0 0 0,0 0 0,0 0 0,-1 0 0,1 0 0,0 0 0,-1 0 0,1 0 0,-1 1 0,1-1 0,-1 1 0,0-1 0,1 1 0,-1 0 0,0-1 0,1 4 0,2 4 0,0-1 0,-1 1 0,-1-1 0,1 1 0,-1 0 0,-1 0 0,0 0 0,1 14 0,-7 77 0,4-92 0,-51 324 0,32-225 0,13-65-1365,1-10-5461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24:40.912"/>
    </inkml:context>
    <inkml:brush xml:id="br0">
      <inkml:brushProperty name="width" value="0.05" units="cm"/>
      <inkml:brushProperty name="height" value="0.05" units="cm"/>
    </inkml:brush>
  </inkml:definitions>
  <inkml:trace contextRef="#ctx0" brushRef="#br0">1 0 24575,'1678'0'-1365,"-1668"0"-5461</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12:21.441"/>
    </inkml:context>
    <inkml:brush xml:id="br0">
      <inkml:brushProperty name="width" value="0.05" units="cm"/>
      <inkml:brushProperty name="height" value="0.05" units="cm"/>
    </inkml:brush>
  </inkml:definitions>
  <inkml:trace contextRef="#ctx0" brushRef="#br0">126 161 24575,'-1'0'0,"0"0"0,0 0 0,0 1 0,0-1 0,0 0 0,1 0 0,-1 1 0,0-1 0,0 0 0,0 1 0,0-1 0,0 1 0,1-1 0,-1 1 0,0-1 0,0 1 0,1 0 0,-1-1 0,1 1 0,-1 0 0,0 0 0,1-1 0,-1 1 0,1 0 0,0 0 0,-1 0 0,1 0 0,0-1 0,-1 2 0,-1 6 0,0 0 0,1 0 0,-1 14 0,-8 661 0,11-499 0,-1-167 0,-17 460 0,-5-224 0,10-81 0,-6-57 0,11-76 0,-5 66 0,14 138 0,10-135 0,-8-86 0,-2-11 0,1 0 0,0-1 0,1 1 0,0-1 0,7 13 0,-4-10 0,-1 1 0,5 15 0,-10-25 0,0 0 0,1 0 0,-1 1 0,1-1 0,0 0 0,0-1 0,0 1 0,1 0 0,-1-1 0,1 1 0,0-1 0,0 0 0,0 0 0,1 0 0,-1 0 0,1 0 0,-1-1 0,1 0 0,0 1 0,0-1 0,0-1 0,0 1 0,0-1 0,1 1 0,6 0 0,31 4 0,0-1 0,0-2 0,80-5 0,-43-1 0,1177 1 0,-761 2 0,-409-4 0,0-4 0,116-26 0,-154 25 0,19 0 0,1 3 0,110 5 0,-89 2 0,-87-1 0,1 0 0,0 0 0,-1-1 0,1 1 0,0-1 0,-1 0 0,1 0 0,-1 1 0,1-2 0,-1 1 0,1 0 0,-1 0 0,0-1 0,0 0 0,1 1 0,-1-1 0,0 0 0,-1 0 0,1 0 0,0 0 0,0 0 0,-1-1 0,0 1 0,1 0 0,-1-1 0,0 1 0,1-4 0,3-8 0,-2 1 0,0-1 0,0 1 0,0-18 0,-1 14 0,7-62 0,-4 21 0,4-1 0,18-68 0,68-251 0,-79 289 0,-4 0 0,2-124 0,4-247 0,-3 16 0,-16 418 0,-2 1 0,-2-1 0,0 1 0,-17-48 0,13 45 0,0-2 0,2 1 0,-3-32 0,9 51 0,0 0 0,0 0 0,-1 1 0,-1-1 0,1 1 0,-8-15 0,8 19 0,-1-1 0,-1 2 0,1-1 0,-1 0 0,0 1 0,0-1 0,0 1 0,0 0 0,-1 1 0,0-1 0,1 1 0,-9-4 0,-5-2 0,-2 2 0,1 0 0,-1 1 0,0 1 0,-1 1 0,1 1 0,-26-1 0,-7-3 0,-430-35 0,297 41 0,25 2 0,-167-21 0,169 2 0,-189 2 0,75-1 0,2 0 0,155 16 0,-108 4 0,218-3 0,0 1 0,0 0 0,0 1 0,0 0 0,0 0 0,0 0 0,1 0 0,-10 6 0,-39 30 0,14-8 0,-78 42 0,115-70 26,1 0 1,0 0-1,0 1 0,0-1 0,0 0 1,0 1-1,1-1 0,-1 1 0,1-1 1,-1 1-1,1 0 0,-1 3 0,-7 36-1576,9-41 1394,-3 17-6670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12:30.025"/>
    </inkml:context>
    <inkml:brush xml:id="br0">
      <inkml:brushProperty name="width" value="0.05" units="cm"/>
      <inkml:brushProperty name="height" value="0.05" units="cm"/>
    </inkml:brush>
  </inkml:definitions>
  <inkml:trace contextRef="#ctx0" brushRef="#br0">1 51 24575,'3'61'0,"3"0"0,19 83 0,-10-81 0,-9-42 0,-1 1 0,0 0 0,2 44 0,-9-176 0,1-29 0,2 118 0,1 0 0,1-1 0,1 2 0,9-29 0,-10 42 0,0-1 0,1 1 0,0-1 0,1 1 0,-1 1 0,1-1 0,0 0 0,1 1 0,0 0 0,0 1 0,0-1 0,1 1 0,-1 0 0,1 1 0,0 0 0,1 0 0,-1 0 0,1 1 0,0 0 0,-1 0 0,16-2 0,-9 2 0,-1 1 0,1 0 0,0 1 0,0 1 0,0 0 0,0 1 0,0 0 0,0 1 0,0 1 0,-1 0 0,1 1 0,15 7 0,-24-9 0,-1 0 0,1 1 0,-1-1 0,0 1 0,0 0 0,0 0 0,0 0 0,-1 1 0,1 0 0,-1-1 0,0 1 0,0 0 0,0 0 0,-1 1 0,1-1 0,-1 0 0,0 1 0,0 0 0,-1-1 0,1 1 0,-1 0 0,0 0 0,-1 0 0,1 0 0,-1 0 0,0 0 0,0 6 0,-1-1 0,-1-1 0,1 1 0,-1-1 0,-1 0 0,0 0 0,0 0 0,-1 0 0,0 0 0,-1-1 0,1 1 0,-2-1 0,1 0 0,-9 8 0,5-6 0,0-1 0,-1 0 0,0-1 0,-1 0 0,1-1 0,-2 0 0,1-1 0,-1 0 0,0 0 0,0-2 0,-23 7 0,34-11 0,0 1 0,0-1 0,0 0 0,0 0 0,0 0 0,1 0 0,-1 0 0,0 0 0,0 0 0,0-1 0,0 1 0,1 0 0,-1 0 0,0-1 0,0 1 0,0 0 0,1-1 0,-2 0 0,2 1 0,0-1 0,-1 1 0,1 0 0,0-1 0,0 1 0,0 0 0,0-1 0,0 1 0,0-1 0,0 1 0,0 0 0,1-1 0,-1 1 0,0 0 0,0-1 0,0 1 0,0 0 0,0-1 0,0 1 0,1 0 0,-1-1 0,0 1 0,0 0 0,1 0 0,-1-1 0,0 1 0,0 0 0,1 0 0,-1-1 0,0 1 0,1 0 0,-1 0 0,0 0 0,0-1 0,1 1 0,-1 0 0,1 0 0,-1 0 0,0 0 0,1 0 0,-1 0 0,7-3 0,0 0 0,0 1 0,0 0 0,0 0 0,0 1 0,0-1 0,1 2 0,-1-1 0,0 1 0,1 0 0,-1 1 0,0-1 0,12 4 0,-16-3 0,-1-1 0,1 1 0,0 0 0,-1 0 0,1 0 0,-1 0 0,0 1 0,1-1 0,-1 0 0,0 1 0,0 0 0,0 0 0,0-1 0,0 1 0,0 1 0,0-1 0,-1 0 0,1 0 0,-1 0 0,0 1 0,1-1 0,-1 1 0,0-1 0,0 1 0,-1 0 0,1-1 0,-1 1 0,1 0 0,-1-1 0,0 1 0,0 0 0,0-1 0,0 1 0,0 0 0,-1 0 0,1-1 0,-1 1 0,0-1 0,-1 4 0,0-1 0,0 0 0,0 0 0,0 0 0,-1 0 0,0 0 0,0-1 0,0 0 0,0 1 0,-1-1 0,0 0 0,0-1 0,0 1 0,0-1 0,-1 1 0,-7 3 0,-7 3 0,0-1 0,-36 11 0,23-8 0,23-9 38,1 1 35,0-1 0,-1-1 0,-12 3 0,19-4-144,1-1 1,-1 0-1,0 0 0,0 0 1,1 0-1,-1 0 0,0 0 1,1 0-1,-1 0 1,0-1-1,1 1 0,-1-1 1,0 1-1,1-1 1,-1 0-1,1 0 0,-1 1 1,1-1-1,0 0 0,-1 0 1,1 0-1,0-1 1,-3-1-1,-3-10-6755</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12:31.340"/>
    </inkml:context>
    <inkml:brush xml:id="br0">
      <inkml:brushProperty name="width" value="0.05" units="cm"/>
      <inkml:brushProperty name="height" value="0.05" units="cm"/>
    </inkml:brush>
  </inkml:definitions>
  <inkml:trace contextRef="#ctx0" brushRef="#br0">217 43 24575,'0'-2'0,"0"1"0,0-1 0,0 0 0,0 0 0,0 1 0,-1-1 0,1 0 0,-1 1 0,1-1 0,-1 0 0,0 1 0,1-1 0,-1 1 0,0-1 0,0 1 0,0-1 0,0 1 0,0 0 0,0-1 0,-1 1 0,1 0 0,-2-2 0,1 2 0,-1 1 0,1-1 0,0 0 0,0 0 0,-1 1 0,1-1 0,0 1 0,-1 0 0,1 0 0,0 0 0,-1 0 0,1 0 0,0 0 0,-1 1 0,1-1 0,-5 2 0,-2 1 0,0 1 0,0 0 0,0 0 0,1 1 0,-1 0 0,1 1 0,0 0 0,1 0 0,0 0 0,-1 1 0,2 0 0,-1 1 0,1-1 0,0 1 0,1 1 0,0-1 0,0 1 0,1-1 0,0 1 0,1 1 0,0-1 0,0 0 0,1 1 0,0 0 0,0-1 0,1 1 0,1 0 0,0 14 0,0-22 0,1 0 0,-1 0 0,1 0 0,-1 0 0,1 0 0,0 0 0,0-1 0,0 1 0,0 0 0,0 0 0,0-1 0,0 1 0,1-1 0,-1 1 0,0-1 0,1 0 0,-1 1 0,1-1 0,0 0 0,-1 0 0,1 0 0,0 0 0,0 0 0,0 0 0,-1-1 0,1 1 0,0-1 0,0 1 0,4-1 0,6 2 0,1-1 0,0 0 0,20-2 0,-17 1 0,-3-1 0,0 0 0,1 0 0,-1-1 0,0-1 0,0 0 0,0-1 0,12-6 0,-19 8 0,0-1 0,-1 0 0,1 0 0,-1-1 0,0 1 0,1-1 0,-2 0 0,1-1 0,0 1 0,-1-1 0,0 0 0,0 0 0,-1 0 0,1 0 0,-1-1 0,4-9 0,-6 11 0,-5 7 0,-3 10 0,4-4 0,0 1 0,0-1 0,1 1 0,1 0 0,-1 0 0,2 0 0,-1 0 0,1 0 0,3 18 0,-2-23 0,0-1 0,0 1 0,1 0 0,-1-1 0,1 1 0,0-1 0,1 1 0,-1-1 0,1 0 0,0 0 0,0 0 0,0 0 0,0-1 0,1 1 0,0-1 0,-1 0 0,1 0 0,0 0 0,1-1 0,-1 1 0,9 2 0,-7-2 0,-1-1 0,1 0 0,0-1 0,0 1 0,0-1 0,0-1 0,0 1 0,0-1 0,0 0 0,1 0 0,-1-1 0,0 1 0,6-3 0,-4 1 0,-1-1 0,1 0 0,-1-1 0,1 1 0,-1-1 0,0-1 0,-1 1 0,12-10 0,0-5 0,0-1 0,-1-1 0,-1 0 0,25-42 0,-35 53 0,-1 1 0,1-1 0,-2 0 0,1 0 0,-1 0 0,-1-1 0,0 0 0,0 1 0,-1-1 0,-1 0 0,0 0 0,0-13 0,-1 22 0,0 1 0,0 0 0,0 0 0,0-1 0,0 1 0,-1 0 0,1 0 0,0 0 0,-1-1 0,1 1 0,-1 0 0,1 0 0,-1 0 0,0 0 0,1 0 0,-1 0 0,0 0 0,0 0 0,0 0 0,1 0 0,-1 1 0,0-1 0,0 0 0,0 0 0,-1 1 0,1-1 0,0 1 0,0-1 0,0 1 0,0-1 0,0 1 0,-1 0 0,1 0 0,0-1 0,0 1 0,-1 0 0,1 0 0,0 0 0,0 0 0,-1 0 0,1 1 0,-2-1 0,0 1 0,-1 0 0,1 0 0,0 1 0,0-1 0,-1 1 0,1-1 0,0 1 0,0 0 0,0 0 0,1 1 0,-1-1 0,0 0 0,1 1 0,-3 3 0,4-5 0,0 1 0,-1-1 0,1 1 0,0 0 0,0-1 0,1 1 0,-1 0 0,0 0 0,0 0 0,1 0 0,-1 0 0,1 0 0,0-1 0,0 1 0,-1 0 0,1 0 0,0 0 0,1 0 0,-1 0 0,0 0 0,0 0 0,1 0 0,-1 0 0,1 0 0,0 0 0,0 0 0,0-1 0,-1 1 0,1 0 0,1-1 0,-1 1 0,0-1 0,0 1 0,1-1 0,-1 1 0,1-1 0,-1 0 0,1 0 0,2 2 0,6 3 0,2 0 0,-1 0 0,1-1 0,-1-1 0,14 4 0,-19-6 0,89 25 0,-50-15 0,0 1 0,-1 3 0,65 32 0,-106-47 0,0 1 0,0-1 0,0 1 0,-1 0 0,1 0 0,0 0 0,-1 1 0,0-1 0,0 0 0,1 1 0,-1-1 0,-1 1 0,1 0 0,0 0 0,-1 0 0,1 0 0,0 3 0,-1-3 0,-1 0 0,0 0 0,0 0 0,-1-1 0,1 1 0,0 0 0,-1 0 0,0 0 0,0-1 0,1 1 0,-1 0 0,-1-1 0,1 1 0,0-1 0,-1 0 0,1 1 0,-1-1 0,0 0 0,-3 4 0,-3 2 0,-1-1 0,1 1 0,-2-1 0,1-1 0,-1 0 0,1 0 0,-17 6 0,9-5 0,0 0 0,-1-2 0,-33 7 0,48-11 19,0-1 0,0 1 0,0-1 0,0 0 0,0 0 0,0 0 0,0-1 0,-1 1 0,1-1 0,0 1 0,0-1 0,0 0 0,0 0 0,1-1 0,-1 1 0,0 0 0,-2-3 0,2 1-162,0 0 1,0 0 0,0 0 0,0 0-1,1 0 1,-1-1 0,1 1 0,0-1 0,0 0-1,1 0 1,-3-7 0,-5-20-6684</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12:32.590"/>
    </inkml:context>
    <inkml:brush xml:id="br0">
      <inkml:brushProperty name="width" value="0.05" units="cm"/>
      <inkml:brushProperty name="height" value="0.05" units="cm"/>
    </inkml:brush>
  </inkml:definitions>
  <inkml:trace contextRef="#ctx0" brushRef="#br0">54 0 24575,'-2'3'0,"0"0"0,1 0 0,-1 0 0,1 1 0,0-1 0,0 0 0,0 0 0,1 1 0,-1-1 0,1 1 0,-1 6 0,0 3 0,-29 368 0,27-308 0,-3 447 0,6-385 0,0-128 0,0 0 0,0 0 0,1-1 0,0 1 0,4 14 0,-4-19 0,0 0 0,0 1 0,0-1 0,1 0 0,-1 1 0,1-1 0,-1 0 0,1 0 0,0 0 0,-1-1 0,1 1 0,0 0 0,1-1 0,-1 1 0,0-1 0,0 1 0,1-1 0,-1 0 0,4 1 0,13 3 0,0-1 0,0-1 0,1 0 0,-1-1 0,1-2 0,22-1 0,3 1 0,1079-3-611,-281 0 214,-817 3 397,-11 1 0,1-2 0,28-3 0,-43 4 11,0 0 1,0-1-1,0 1 1,0 0 0,0-1-1,1 1 1,-1-1-1,0 0 1,0 1-1,0-1 1,-1 0-1,1 1 1,0-1-1,0 0 1,0 0-1,-1 0 1,1 0-1,0 0 1,-1 0-1,1 0 1,0 0-1,-1 0 1,0 0-1,1 0 1,-1 0-1,0 0 1,1-1-1,-1 0 1,1-5 96,-1 1 0,0-1 0,0 1 0,-2-8 0,1-7 26,5-34-134,3 1 0,2 0 0,18-57 0,11-65 0,-28 79 0,-6-187 0,-6 172 0,2 102 0,0 0 0,0 0 0,-1 0 0,-1 0 0,0 0 0,-5-17 0,5 23 0,0 0 0,0 0 0,-1 0 0,0 0 0,1 0 0,-1 0 0,-1 1 0,1-1 0,-1 1 0,1 0 0,-1 0 0,0 1 0,0-1 0,0 1 0,0-1 0,0 1 0,-6-1 0,-18-6 0,0 2 0,0 0 0,-1 2 0,1 2 0,-34-1 0,59 4 0,-757-11-721,561 14 630,-842 1 91,1008-3 0,33-1-54,-1 0 1,1 0-1,-1 0 1,1 0 0,-1 0-1,1 1 1,-1-1-1,1 0 1,-1 0-1,1 0 1,-1 0-1,1 1 1,0-1-1,-1 0 1,1 0-1,-1 1 1,1-1-1,0 0 1,-1 1-1,1-1 1,0 0-1,-1 2 1,3 5-6096</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12:34.282"/>
    </inkml:context>
    <inkml:brush xml:id="br0">
      <inkml:brushProperty name="width" value="0.05" units="cm"/>
      <inkml:brushProperty name="height" value="0.05" units="cm"/>
    </inkml:brush>
  </inkml:definitions>
  <inkml:trace contextRef="#ctx0" brushRef="#br0">143 76 24575,'3'0'0,"0"-1"0,0 1 0,0-1 0,0 0 0,0 0 0,0-1 0,0 1 0,0 0 0,0-1 0,-1 0 0,1 1 0,-1-1 0,1 0 0,-1 0 0,4-5 0,19-13 0,-17 16 0,1-1 0,0 2 0,0-1 0,0 1 0,0 1 0,0-1 0,0 2 0,11-2 0,-102 2 0,-124 12 0,187-7 0,24-1 0,34 1 0,-33-4 0,-1 1 0,36 4 0,-39-5 0,0 1 0,0-1 0,0 1 0,0-1 0,0 1 0,0 0 0,0 0 0,0 0 0,-1 0 0,1 0 0,0 1 0,-1-1 0,1 0 0,0 1 0,-1-1 0,2 4 0,-2-5 0,-1 0 0,0 1 0,0-1 0,0 1 0,1-1 0,-1 0 0,0 1 0,0-1 0,0 1 0,0-1 0,0 1 0,0-1 0,0 1 0,0-1 0,0 0 0,0 1 0,0-1 0,0 1 0,0-1 0,0 1 0,-1-1 0,1 0 0,0 1 0,0-1 0,0 1 0,-1-1 0,1 0 0,0 1 0,0-1 0,-1 1 0,-14 7 0,-19-2 0,17-7 0,14 1 0,0-1 0,0 1 0,0 0 0,1 0 0,-1 0 0,0 1 0,0-1 0,0 1 0,-3 1 0,3 2 0,8-1 0,11 1 0,75 1 0,-97-4 0,0-1 0,-1 1 0,0 0 0,0 1 0,-11 3 0,26-1 293,12 1-627,-11-3-990,7 2-5502</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12:38.796"/>
    </inkml:context>
    <inkml:brush xml:id="br0">
      <inkml:brushProperty name="width" value="0.05" units="cm"/>
      <inkml:brushProperty name="height" value="0.05" units="cm"/>
    </inkml:brush>
  </inkml:definitions>
  <inkml:trace contextRef="#ctx0" brushRef="#br0">20 1164 24575,'-9'139'0,"0"1"0,9-114 0,-1-12 0,1 1 0,0-1 0,1 0 0,6 27 0,-6-38 0,0 0 0,0 0 0,0 0 0,0 0 0,1 0 0,-1 0 0,1 0 0,0-1 0,0 1 0,0 0 0,0-1 0,0 0 0,0 0 0,1 1 0,-1-1 0,1-1 0,-1 1 0,1 0 0,0-1 0,0 1 0,0-1 0,0 0 0,0 0 0,0 0 0,0 0 0,0 0 0,4-1 0,46 4 0,90-6 0,-43-1 0,664 3 0,-708 3 0,74 12 0,-71-6 0,64 0 0,14-11 0,-67 0 0,1 2 0,91 13 0,-149-11 0,88 15 0,1-4 0,114 0 0,-184-13 0,-5 0 0,34-4 0,-52 3 0,-1 0 0,0-1 0,0-1 0,1 1 0,-2-1 0,1 0 0,0-1 0,9-6 0,16-15 0,0-2 0,-3-1 0,30-34 0,-37 38 0,-22 23 0,61-68 0,-55 59 0,1 0 0,-2 0 0,1-1 0,-2 0 0,7-16 0,6-15 0,1 0 0,30-46 0,-23 45 0,29-72 0,-48 92 0,-1 0 0,0 0 0,3-43 0,2-13 0,4-15 0,5-139 0,-17 169 0,-2 55 0,1 0 0,-1 0 0,2 0 0,-1 1 0,1-1 0,0 1 0,1-1 0,0 1 0,0 1 0,1-1 0,0 0 0,1 1 0,-1 0 0,10-9 0,1 1 0,2 0 0,0 1 0,0 0 0,31-16 0,-36 23 0,1 1 0,-1 1 0,1 0 0,0 1 0,0 1 0,0 0 0,25-2 0,107 4 0,-89 3 0,1848 3 0,-1091-7 0,640 2 0,-1451 0 0,131-4 0,-111 2 0,-1-1 0,0-1 0,43-13 0,-19 2 0,1 2 0,1 2 0,0 3 0,65-4 0,197 9 0,-202 4 0,-84 0 0,541 0 0,-2-23 0,-159 11 0,-116 8 0,-44-26 0,-105 9 0,-134 19 0,0 1 0,1-1 0,-1 1 0,0 0 0,1 0 0,-1 0 0,0 1 0,1 0 0,-1 0 0,0 0 0,0 1 0,0 0 0,0 0 0,0 0 0,0 0 0,0 1 0,-1 0 0,1 0 0,-1 0 0,0 1 0,0-1 0,0 1 0,0 0 0,-1 0 0,5 7 0,12 16 0,16 30 0,-27-41 0,1 0 0,0-1 0,1 0 0,0-1 0,2 0 0,-1 0 0,27 20 0,-32-30 0,0 1 0,-1 1 0,1-1 0,-1 1 0,0 0 0,0 0 0,-1 1 0,0 0 0,0 0 0,5 11 0,-4-9 0,5 14 0,1 0 0,1-1 0,1-1 0,1 0 0,24 24 0,-38-44 0,-1 0 0,1 0 0,-1-1 0,1 1 0,0 0 0,-1-1 0,1 1 0,0-1 0,0 1 0,0-1 0,-1 1 0,1-1 0,0 1 0,0-1 0,0 0 0,0 1 0,0-1 0,0 0 0,0 0 0,0 0 0,0 0 0,0 0 0,0 0 0,-1 0 0,1 0 0,2-1 0,-2 1 0,0-1 0,0 0 0,0 0 0,0 0 0,0 0 0,0 0 0,0-1 0,0 1 0,-1 0 0,1 0 0,0 0 0,-1-1 0,1 1 0,-1 0 0,1-3 0,2-8 0,-1 0 0,-1-1 0,0-13 0,-1 23 0,0-17 0,2-1 0,3 24 0,4 15 0,-6-12 0,-1 0 0,1 1 0,-1-1 0,0 0 0,-1 1 0,2 11 0,-3-16 0,0-1 0,0 1 0,0-1 0,0 1 0,-1-1 0,1 1 0,-1-1 0,1 0 0,-1 1 0,1-1 0,-1 1 0,0-1 0,1 0 0,-1 0 0,0 1 0,0-1 0,0 0 0,0 0 0,0 0 0,0 0 0,-1 0 0,1 0 0,0 0 0,0 0 0,-1-1 0,1 1 0,0 0 0,-1-1 0,1 1 0,-1-1 0,1 0 0,-1 1 0,1-1 0,-1 0 0,1 0 0,-3 0 0,-36 2-18,-58-3-1,55-1-1309,14 1-5498</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13:55.826"/>
    </inkml:context>
    <inkml:brush xml:id="br0">
      <inkml:brushProperty name="width" value="0.05" units="cm"/>
      <inkml:brushProperty name="height" value="0.05" units="cm"/>
    </inkml:brush>
  </inkml:definitions>
  <inkml:trace contextRef="#ctx0" brushRef="#br0">1413 143 24575,'0'-5'0,"0"0"0,0 0 0,-1 0 0,1 0 0,-1 0 0,-3-10 0,3 13 0,0 0 0,-1 0 0,1 0 0,0 0 0,-1 0 0,1 0 0,-1 0 0,1 1 0,-1-1 0,0 1 0,0-1 0,0 1 0,0-1 0,0 1 0,0 0 0,0 0 0,-3-1 0,-25-9 0,-2 1 0,-61-10 0,-70 0 0,-117 14 0,204 7 0,58 0 0,0 0 0,0 1 0,0 1 0,0 1 0,1 1 0,-1 0 0,1 2 0,-31 15 0,26-10 0,0 2 0,0 1 0,2 0 0,0 2 0,-29 30 0,-68 73 0,105-105 0,1 1 0,0 0 0,1 1 0,-13 30 0,-24 77 0,33-86 0,-12 35 0,-26 117 0,40-120 0,3 1 0,-1 127 0,11 411 0,0-596 0,0-1 0,1 0 0,0 0 0,1 0 0,0 0 0,1-1 0,1 1 0,-1-1 0,2 0 0,7 12 0,10 12 0,42 51 0,-65-86 0,171 199 0,-161-188 0,0 0 0,1 0 0,0 0 0,0-2 0,1 1 0,23 12 0,-13-10 0,1-1 0,0-2 0,30 9 0,-8-4 0,417 116 0,-393-114 0,146 27 0,-187-41 0,-1 0 0,1-2 0,-1-2 0,1 0 0,-1-2 0,1 0 0,-1-2 0,28-11 0,-44 13 0,-1 0 0,0-1 0,0-1 0,-1 0 0,1 0 0,-1-1 0,11-11 0,4-6 0,23-30 0,-16 16 0,8-7 0,12-13 0,77-112 0,-123 161 0,0-1 0,0 0 0,-1 0 0,-1-1 0,0 1 0,0-1 0,2-17 0,0-80 0,-3 39 0,1 30 0,-1 0 0,-2 0 0,-2-1 0,-2 1 0,-8-40 0,-59-170 0,45 174 0,9 23 0,-3 1 0,-32-63 0,4 33 0,-28-54 0,21 34 0,-127-177 0,170 261 0,-1 0 0,-1 0 0,-1 2 0,0 0 0,-1 0 0,-1 1 0,0 2 0,-1-1 0,0 2 0,-21-10 0,-8-2-1365,29 13-5461</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14:02.652"/>
    </inkml:context>
    <inkml:brush xml:id="br0">
      <inkml:brushProperty name="width" value="0.05" units="cm"/>
      <inkml:brushProperty name="height" value="0.05" units="cm"/>
    </inkml:brush>
  </inkml:definitions>
  <inkml:trace contextRef="#ctx0" brushRef="#br0">0 0 24575,'1'0'0,"0"1"0,1-1 0,-1 0 0,0 1 0,0-1 0,0 1 0,0-1 0,0 1 0,0 0 0,0-1 0,0 1 0,0 0 0,0 0 0,0 0 0,0 0 0,-1 0 0,1 0 0,0 0 0,-1 0 0,1 0 0,-1 0 0,1 0 0,-1 0 0,1 0 0,-1 0 0,0 0 0,1 2 0,6 37 0,-7-34 0,8 112 0,-9 160 0,0-264 0,-16 262 0,-1 22 0,18 569 0,1-825 0,2-1 0,14 70 0,-11-85 0,2 0 0,0-1 0,2 0 0,1-1 0,19 34 0,-9-24 0,2 0 0,1-1 0,2-2 0,1 0 0,1-2 0,1-1 0,2-1 0,1-2 0,68 41 0,-22-26 0,3-4 0,142 42 0,-114-48 0,190 25 0,154-4 0,6-29 0,2021-25 0,-1649 3 0,-818-1 0,-1 0 0,1-1 0,-1-1 0,18-5 0,23-5 0,-17 9 0,46 1 0,31-3 0,-109 6 27,-1 0-1,0-1 0,0 0 0,0 0 1,1 0-1,-1 0 0,0 0 0,0-1 1,-1 1-1,1-1 0,0 0 0,4-4 1,-5 5-109,-1-1 1,0 0 0,1 0 0,-1 1-1,0-1 1,0 0 0,0 0-1,-1 0 1,1 0 0,0 0 0,-1 0-1,1 0 1,-1 0 0,0-1 0,0 1-1,0 0 1,0 0 0,0 0 0,0 0-1,-1-2 1,-4-18-6745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37.112"/>
    </inkml:context>
    <inkml:brush xml:id="br0">
      <inkml:brushProperty name="width" value="0.05" units="cm"/>
      <inkml:brushProperty name="height" value="0.05" units="cm"/>
    </inkml:brush>
  </inkml:definitions>
  <inkml:trace contextRef="#ctx0" brushRef="#br0">1 139 24575,'0'-3'0,"0"-4"0,0-4 0,3-4 0,4 2 0,7-1 0,8-1 0,9 2 0,12 3 0,12 1 0,8-2 0,6 1 0,-8 2-8191</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14:03.467"/>
    </inkml:context>
    <inkml:brush xml:id="br0">
      <inkml:brushProperty name="width" value="0.05" units="cm"/>
      <inkml:brushProperty name="height" value="0.05" units="cm"/>
    </inkml:brush>
  </inkml:definitions>
  <inkml:trace contextRef="#ctx0" brushRef="#br0">0 0 24575,'9'1'0,"0"1"0,0 0 0,0 0 0,0 1 0,0 0 0,12 6 0,0 0 0,20 4 0,0-2 0,76 10 0,-74-15 0,-1 2 0,72 23 0,-111-29 0,1-1 0,-1 1 0,0-1 0,1 1 0,-1 0 0,0 0 0,0 0 0,0 1 0,0-1 0,-1 1 0,1-1 0,-1 1 0,1 0 0,3 6 0,-5-7 0,-1 0 0,1 0 0,0 1 0,-1-1 0,1 1 0,-1-1 0,1 0 0,-1 1 0,0-1 0,0 1 0,-1-1 0,1 1 0,0-1 0,-1 0 0,1 1 0,-1-1 0,0 0 0,0 1 0,0-1 0,0 0 0,0 0 0,0 0 0,-3 3 0,-3 4 0,-1-1 0,-1 0 0,1 0 0,-2-1 0,1 0 0,-1 0 0,0-1 0,-18 8 0,0 2 0,4-2 79,-4 1-561,1 2 1,-42 33 0,51-33-6345</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14:04.379"/>
    </inkml:context>
    <inkml:brush xml:id="br0">
      <inkml:brushProperty name="width" value="0.05" units="cm"/>
      <inkml:brushProperty name="height" value="0.05" units="cm"/>
    </inkml:brush>
  </inkml:definitions>
  <inkml:trace contextRef="#ctx0" brushRef="#br0">0 68 24575,'0'0'0,"0"-1"0,1 1 0,-1-1 0,0 1 0,0 0 0,1-1 0,-1 1 0,0-1 0,0 1 0,1 0 0,-1-1 0,0 1 0,1 0 0,-1-1 0,1 1 0,-1 0 0,0-1 0,1 1 0,-1 0 0,1 0 0,-1 0 0,1 0 0,-1-1 0,1 1 0,-1 0 0,1 0 0,0 0 0,18-2 0,-14 1 0,268-7 0,-182 9 0,295-1-116,723-14-463,-1073 14 809,34-2 285,-65 1-624,-1 1 0,1-1 0,-1 0 1,0 0-1,0 0 0,0-1 0,1 0 0,-1 0 0,-1 0 0,1 0 1,0 0-1,4-4 0,1-5-6717</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14:05.590"/>
    </inkml:context>
    <inkml:brush xml:id="br0">
      <inkml:brushProperty name="width" value="0.05" units="cm"/>
      <inkml:brushProperty name="height" value="0.05" units="cm"/>
    </inkml:brush>
  </inkml:definitions>
  <inkml:trace contextRef="#ctx0" brushRef="#br0">181 277 24575,'-41'74'0,"-4"7"0,-19 67 0,50-122 0,14-26 0,0 0 0,0 0 0,0 0 0,0 0 0,-1 1 0,1-1 0,0 0 0,0 0 0,0 0 0,0 0 0,0 1 0,0-1 0,-1 0 0,1 0 0,0 0 0,0 0 0,0 0 0,0 0 0,-1 1 0,1-1 0,0 0 0,0 0 0,0 0 0,0 0 0,-1 0 0,1 0 0,0 0 0,0 0 0,0 0 0,-1 0 0,1 0 0,0 0 0,0 0 0,0 0 0,-1 0 0,1 0 0,0 0 0,0 0 0,0 0 0,-1 0 0,1 0 0,0-1 0,0 1 0,0 0 0,0 0 0,-1 0 0,1 0 0,0 0 0,0 0 0,0-1 0,0 1 0,0 0 0,0 0 0,-1 0 0,1 0 0,0-1 0,0 1 0,0 0 0,-2-8 0,0 0 0,1 0 0,0 0 0,0 0 0,1 0 0,0-12 0,1 12 0,0-72 0,5-1 0,20-106 0,-23 171 0,1 0 0,1 0 0,0 0 0,1 1 0,1 0 0,12-20 0,-16 30 0,0 1 0,1 0 0,-1-1 0,1 2 0,0-1 0,0 0 0,0 1 0,0 0 0,0 0 0,8-4 0,-8 6 0,-1-1 0,1 1 0,0 0 0,-1 0 0,1 1 0,0-1 0,0 1 0,0 0 0,0 0 0,0 0 0,-1 0 0,1 1 0,0-1 0,0 1 0,0 0 0,3 2 0,0 0 0,-2 0 0,1 0 0,0 1 0,-1 0 0,1 0 0,-1 0 0,0 1 0,0 0 0,6 9 0,6 4 0,128 121 0,-71-71 0,96 115 0,-159-169 0,0 1 0,-1 1 0,14 28 0,-21-38 0,0 1 0,-1-1 0,0 1 0,0 0 0,0 0 0,-1-1 0,0 1 0,-1 0 0,1 0 0,-1 0 0,-1 0 0,-1 13 0,-4-7 150,6-13-144,-1 0 0,1 0 0,0 0 0,0 0 0,-1 0 0,1 1 0,0-1 0,0 0 0,0 0 0,-1 0 0,1 0 0,0 0-1,0 0 1,-1 0 0,1 0 0,0 0 0,0 0 0,-1 0 0,1 0 0,0 0 0,0 0 0,-1-1 0,1 1 0,0 0 0,0 0 0,0 0 0,-1 0 0,1 0 0,0 0 0,-1-1 0,-14-20-1111,13 17 510,-13-20-6231</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14:05.973"/>
    </inkml:context>
    <inkml:brush xml:id="br0">
      <inkml:brushProperty name="width" value="0.05" units="cm"/>
      <inkml:brushProperty name="height" value="0.05" units="cm"/>
    </inkml:brush>
  </inkml:definitions>
  <inkml:trace contextRef="#ctx0" brushRef="#br0">0 0 24575,'12'0'0,"10"0"0,10 0 0,12 0 0,1 0 0,5 0 0,-3 0 0,-6 0 0,-14 0 0,-10 0-8191</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14:06.698"/>
    </inkml:context>
    <inkml:brush xml:id="br0">
      <inkml:brushProperty name="width" value="0.05" units="cm"/>
      <inkml:brushProperty name="height" value="0.05" units="cm"/>
    </inkml:brush>
  </inkml:definitions>
  <inkml:trace contextRef="#ctx0" brushRef="#br0">315 17 24575,'-2'-2'0,"-1"0"0,0 1 0,0-1 0,0 0 0,0 1 0,0 0 0,0 0 0,0 0 0,-1 0 0,1 0 0,0 1 0,-5-1 0,-41 1 0,44 0 0,0 1 0,-1 0 0,1 1 0,0-1 0,0 1 0,0 0 0,0 1 0,0-1 0,0 1 0,1 0 0,-1 0 0,1 0 0,0 0 0,0 1 0,0 0 0,0 0 0,1 0 0,-1 0 0,1 1 0,0-1 0,1 1 0,-3 5 0,-6 13 0,2 0 0,0 0 0,-7 38 0,12-46 0,1-4 0,-16 73 0,18-76 0,0 0 0,0 0 0,1 1 0,0-1 0,0 1 0,1-1 0,3 15 0,-3-21 0,0 0 0,0 0 0,0 0 0,0 1 0,0-1 0,0 0 0,1 0 0,-1-1 0,1 1 0,-1 0 0,1 0 0,0-1 0,0 1 0,0-1 0,0 0 0,0 1 0,0-1 0,0 0 0,0 0 0,0 0 0,0 0 0,1-1 0,-1 1 0,0-1 0,1 1 0,-1-1 0,1 0 0,-1 0 0,0 0 0,1 0 0,-1 0 0,5-2 0,1 1 0,1-1 0,-1 0 0,0 0 0,0-1 0,0 0 0,0-1 0,13-8 0,-10 5 0,0-1 0,-1 0 0,0-1 0,-1 0 0,0 0 0,0-1 0,-1 0 0,0-1 0,11-19 0,-17 25 0,1 0 0,-1 0 0,0-1 0,0 1 0,-1 0 0,0-1 0,0 1 0,0-1 0,0 0 0,-1 1 0,0-1 0,0 1 0,-1-1 0,1 0 0,-1 1 0,0-1 0,-1 1 0,1 0 0,-1-1 0,0 1 0,-1 0 0,1 0 0,-1 0 0,-6-8 0,2 5 29,-1-1-1,0 1 1,0 1-1,0-1 0,-1 1 1,-1 1-1,1 0 1,-1 0-1,0 1 1,0 0-1,-14-5 1,15 7-151,-1 0 0,1 1 0,-1 0 0,0 0 0,1 1 0,-1 0 0,0 1 0,0 0 0,0 1 1,1 0-1,-1 0 0,0 1 0,-11 4 0,-1 2-6704</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14:07.297"/>
    </inkml:context>
    <inkml:brush xml:id="br0">
      <inkml:brushProperty name="width" value="0.05" units="cm"/>
      <inkml:brushProperty name="height" value="0.05" units="cm"/>
    </inkml:brush>
  </inkml:definitions>
  <inkml:trace contextRef="#ctx0" brushRef="#br0">340 3 24575,'-49'-1'0,"23"0"0,0 0 0,0 2 0,0 1 0,-31 6 0,51-6 0,-1 0 0,1 0 0,0 0 0,0 0 0,0 1 0,0 0 0,0 1 0,0-1 0,1 1 0,0 0 0,-1 0 0,2 1 0,-1 0 0,0-1 0,1 2 0,0-1 0,0 0 0,1 1 0,-1 0 0,1 0 0,-3 8 0,2-3 0,1 1 0,0-1 0,1 1 0,0 0 0,0 0 0,2 0 0,-1 0 0,2 0 0,-1 0 0,2 0 0,5 23 0,-5-27 0,0 0 0,0-1 0,1 1 0,1-1 0,-1 0 0,1 0 0,0 0 0,1 0 0,-1-1 0,1 0 0,1 0 0,-1 0 0,1 0 0,0-1 0,0 0 0,1-1 0,-1 1 0,15 6 0,-1-3 0,0-2 0,0 0 0,1-2 0,-1 0 0,38 2 0,108-7 0,-144 0 0,-13 1 0,0 0 0,1 0 0,-1-1 0,1 0 0,9-3 0,-17 3 0,1 0 0,-1 0 0,0 0 0,0 0 0,1 0 0,-1 0 0,0 0 0,0-1 0,0 1 0,-1-1 0,1 1 0,0-1 0,0 0 0,-1 0 0,1 0 0,-1 0 0,0 0 0,0 0 0,0 0 0,2-4 0,3-23-1365,-6 1-5461</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14:26.910"/>
    </inkml:context>
    <inkml:brush xml:id="br0">
      <inkml:brushProperty name="width" value="0.05" units="cm"/>
      <inkml:brushProperty name="height" value="0.05" units="cm"/>
    </inkml:brush>
  </inkml:definitions>
  <inkml:trace contextRef="#ctx0" brushRef="#br0">0 0 24575,'0'3'0,"0"4"0,3 1 0,10-1 0,15-2 0,14-2 0,19-1 0,16-1 0,25 0 0,20-1 0,7-1 0,-4 1 0,-20 0 0,-25-1 0,-28 1 0,-27 0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14:28.019"/>
    </inkml:context>
    <inkml:brush xml:id="br0">
      <inkml:brushProperty name="width" value="0.05" units="cm"/>
      <inkml:brushProperty name="height" value="0.05" units="cm"/>
    </inkml:brush>
  </inkml:definitions>
  <inkml:trace contextRef="#ctx0" brushRef="#br0">0 0 24575,'3'3'0,"10"1"0,9 0 0,13-1 0,18-1 0,18-1 0,9 0 0,15-1 0,9 0 0,-7 0 0,-7 0 0,-17-1 0,-15 1 0,-17 0-8191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15:04.049"/>
    </inkml:context>
    <inkml:brush xml:id="br0">
      <inkml:brushProperty name="width" value="0.05" units="cm"/>
      <inkml:brushProperty name="height" value="0.05" units="cm"/>
    </inkml:brush>
  </inkml:definitions>
  <inkml:trace contextRef="#ctx0" brushRef="#br0">2368 882 24575,'0'-226'0,"-1"210"0,-1 0 0,0 0 0,-1 1 0,-1-1 0,0 1 0,-2 0 0,1 0 0,-2 0 0,0 1 0,0 0 0,-2 0 0,-11-14 0,-5-5 0,-2 2 0,-1 1 0,-48-40 0,-106-68 0,104 82 0,63 45 0,-1 2 0,0 0 0,-1 1 0,0 1 0,0 1 0,-1 0 0,-20-4 0,-5 1 0,-83-4 0,-307 12 0,397 3 0,-1 0 0,1 3 0,0 0 0,0 3 0,1 1 0,0 1 0,1 2 0,0 2 0,-56 30 0,31-9 0,-69 46 0,113-70 0,0 2 0,1 0 0,0 0 0,1 1 0,-22 30 0,9-4 0,-76 117 0,83-122 0,1 0 0,-23 64 0,26-51 0,2-6 0,-27 57 0,17-46 0,2 0 0,2 2 0,3 0 0,-17 102 0,19-44 0,-1 160 0,15-225 0,-2-4 0,10 85 0,-6-116 0,2 0 0,-1-1 0,2 0 0,0 1 0,0-2 0,1 1 0,1-1 0,0 0 0,0 0 0,1 0 0,0-1 0,1-1 0,0 1 0,1-1 0,0-1 0,0 0 0,1 0 0,0-1 0,18 9 0,-3-3 0,7 3 0,0 0 0,2-2 0,-1-2 0,46 11 0,469 67 0,-413-71 0,262 5 0,-329-25 0,0-3 0,126-23 0,-155 18 0,0-1 0,-1-3 0,-1 0 0,0-3 0,0-1 0,38-25 0,-58 30 0,-1 0 0,0-2 0,-1 0 0,0 0 0,-2-1 0,1-1 0,-2-1 0,0 0 0,-1-1 0,11-22 0,12-31 0,47-147 0,-81 215 0,7-21 0,-2 0 0,-1 0 0,-1-1 0,1-31 0,-6-100 0,-1 72 0,3-79 0,-3-114 0,-7 173 0,-1-38 0,11 136-97,-1 1-1,0-1 1,-1 1-1,0-1 1,1 1-1,-2-1 1,1 1-1,-1-1 1,1 1-1,-1 0 1,-1 0-1,1 0 0,-4-5 1,-5-3-6729</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15:10.533"/>
    </inkml:context>
    <inkml:brush xml:id="br0">
      <inkml:brushProperty name="width" value="0.05" units="cm"/>
      <inkml:brushProperty name="height" value="0.05" units="cm"/>
    </inkml:brush>
  </inkml:definitions>
  <inkml:trace contextRef="#ctx0" brushRef="#br0">458 0 24575,'2'3'0,"0"0"0,0 0 0,0 0 0,0 0 0,-1 0 0,1 1 0,-1-1 0,0 0 0,0 1 0,1 3 0,5 41 0,-6-37 0,6 67 0,-5 0 0,-2 0 0,-4 0 0,-3 0 0,-19 77 0,-111 377 0,67-292 0,-64 354 0,105-414 0,-6 242 0,27-245 0,0 125 0,7-289 0,-1-1 0,1 1 0,-2-1 0,0 1 0,-5 12 0,4-14 0,1-1 0,0 1 0,1 0 0,0-1 0,0 1 0,2 0 0,-1 1 0,2 11 0,15 251 0,-10-98 0,25 107 0,-21-220 0,4-1 0,31 89 0,-15-82-1365,-4-24-5461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37.432"/>
    </inkml:context>
    <inkml:brush xml:id="br0">
      <inkml:brushProperty name="width" value="0.05" units="cm"/>
      <inkml:brushProperty name="height" value="0.05" units="cm"/>
    </inkml:brush>
  </inkml:definitions>
  <inkml:trace contextRef="#ctx0" brushRef="#br0">579 179 24575,'1'0'0,"1"0"0,-1-1 0,0 1 0,1-1 0,-1 1 0,0-1 0,0 1 0,0-1 0,1 0 0,-1 1 0,0-1 0,0 0 0,0 0 0,0 0 0,0 0 0,0 0 0,-1 0 0,1 0 0,0 0 0,0 0 0,-1 0 0,1-1 0,-1 1 0,1 0 0,-1 0 0,1-2 0,7-36 0,-7 38 0,-1-3 0,0 0 0,1 0 0,-1 0 0,0 1 0,-1-1 0,1 0 0,-1 0 0,0 0 0,0 1 0,0-1 0,0 0 0,0 1 0,-1-1 0,0 1 0,0-1 0,0 1 0,0 0 0,0 0 0,-1 0 0,1 0 0,-1 0 0,0 0 0,0 1 0,0-1 0,0 1 0,0 0 0,-1 0 0,1 0 0,-7-2 0,1 0 0,0 1 0,-1 1 0,1-1 0,-1 1 0,1 1 0,-1 0 0,1 0 0,-1 1 0,0 0 0,1 1 0,-13 2 0,7 0 0,0 1 0,1 1 0,-1 1 0,1 0 0,0 0 0,0 1 0,1 1 0,0 1 0,0 0 0,-18 17 0,25-20 0,0 0 0,0 0 0,1 1 0,0 0 0,0 0 0,1 0 0,0 1 0,0-1 0,-3 11 0,6-12 0,-1 0 0,1 0 0,0 0 0,0 0 0,1 1 0,0-1 0,0 0 0,0 0 0,1 1 0,0-1 0,0 0 0,1 0 0,3 10 0,0-6 0,-1 0 0,2-1 0,-1 0 0,1 0 0,1 0 0,-1-1 0,12 11 0,62 50 0,-24-21 0,-46-39 0,0 0 0,-1 1 0,0 0 0,12 19 0,-19-26 0,-1 0 0,1 0 0,-1 0 0,1 0 0,-1 0 0,0 0 0,0 0 0,0 1 0,-1-1 0,1 0 0,-1 1 0,1-1 0,-1 1 0,0-1 0,-1 0 0,1 1 0,-1-1 0,1 1 0,-1-1 0,0 0 0,0 0 0,0 1 0,-4 4 0,0-1 0,0-1 0,0 0 0,-1 0 0,0 0 0,0-1 0,-1 1 0,1-2 0,-1 1 0,0-1 0,0 0 0,-1 0 0,1-1 0,-1 0 0,-9 2 0,-16 4 0,0-1 0,-33 2 0,-89 3-1365,84-10-5461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15:18.210"/>
    </inkml:context>
    <inkml:brush xml:id="br0">
      <inkml:brushProperty name="width" value="0.05" units="cm"/>
      <inkml:brushProperty name="height" value="0.05" units="cm"/>
    </inkml:brush>
  </inkml:definitions>
  <inkml:trace contextRef="#ctx0" brushRef="#br0">1 0 24575,'2588'0'-957,"-2116"18"957,-25 0 925,-392-17-893,264 26-32,-33-2 0,-264-24 0,-1 0 0,-1 0 0,39-5 0,-53 1-1365</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17:35.897"/>
    </inkml:context>
    <inkml:brush xml:id="br0">
      <inkml:brushProperty name="width" value="0.05" units="cm"/>
      <inkml:brushProperty name="height" value="0.05" units="cm"/>
    </inkml:brush>
  </inkml:definitions>
  <inkml:trace contextRef="#ctx0" brushRef="#br0">0 783 24575,'9'0'0,"-1"0"0,0 1 0,1-1 0,-1 2 0,0-1 0,1 1 0,8 4 0,-12-4 0,0 1 0,-1-1 0,1 1 0,-1 0 0,0 1 0,1-1 0,-2 1 0,1 0 0,0-1 0,-1 2 0,0-1 0,5 7 0,6 14 0,11 29 0,-13-28 0,18 28 0,-29-51 0,0-1 0,1 0 0,-1 0 0,1 0 0,-1 0 0,1 0 0,0 0 0,0-1 0,0 1 0,0 0 0,0-1 0,0 0 0,3 2 0,-3-3 0,0 0 0,-1 1 0,1-1 0,-1 0 0,1 0 0,0 0 0,-1 0 0,1-1 0,-1 1 0,1 0 0,-1-1 0,1 1 0,-1-1 0,1 1 0,-1-1 0,1 0 0,-1 1 0,0-1 0,1 0 0,-1 0 0,0 0 0,2-2 0,8-8 0,-2 1 0,1-1 0,-2-1 0,9-13 0,-4 6 0,50-73 0,394-532 0,-418 577-455,2 1 0,65-55 0,-75 78-6371</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12:25.306"/>
    </inkml:context>
    <inkml:brush xml:id="br0">
      <inkml:brushProperty name="width" value="0.05" units="cm"/>
      <inkml:brushProperty name="height" value="0.05" units="cm"/>
    </inkml:brush>
  </inkml:definitions>
  <inkml:trace contextRef="#ctx0" brushRef="#br0">0 0 24575,'3'0'0,"4"0"0,7 0 0,7 0 0,3 0 0,3 0 0,1 0 0,0 0 0,6 0 0,-1 0 0,-5 0-8191</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12:25.724"/>
    </inkml:context>
    <inkml:brush xml:id="br0">
      <inkml:brushProperty name="width" value="0.05" units="cm"/>
      <inkml:brushProperty name="height" value="0.05" units="cm"/>
    </inkml:brush>
  </inkml:definitions>
  <inkml:trace contextRef="#ctx0" brushRef="#br0">0 0 24575,'3'0'0,"7"0"0,8 0 0,9 0 0,7 0 0,7 0 0,1 0 0,-2 0 0,-9 0-8191</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20:10.196"/>
    </inkml:context>
    <inkml:brush xml:id="br0">
      <inkml:brushProperty name="width" value="0.05" units="cm"/>
      <inkml:brushProperty name="height" value="0.05" units="cm"/>
    </inkml:brush>
  </inkml:definitions>
  <inkml:trace contextRef="#ctx0" brushRef="#br0">1 1116 24575,'200'-1'0,"233"3"0,52 56 0,-268-25 0,-53-10 0,370 38 0,-73-58 0,-238-5 0,-221 2 0,9 0 0,1 0 0,-1 0 0,1-2 0,12-2 0,-19 3 0,0-1 0,-1 0 0,0 0 0,1 0 0,-1 0 0,0-1 0,0 0 0,0 0 0,-1 0 0,1 0 0,-1-1 0,0 1 0,4-5 0,6-8 0,12-17 0,1 2 0,34-29 0,-56 56 0,0 1 0,0-1 0,0 0 0,-1 0 0,1 0 0,-1 0 0,0-1 0,0 1 0,0-1 0,-1 0 0,0 0 0,0 0 0,0 0 0,0 0 0,-1 0 0,0-1 0,0 1 0,0 0 0,-1-1 0,0 1 0,0-8 0,-1-49 0,-2 1 0,-3 0 0,-19-79 0,16 107 0,-2 0 0,-1 1 0,-25-48 0,-27-51 0,-29-54 0,84 167 0,1 0 0,-10-33 0,3 5 0,13 44 0,1-1 0,-1 0 0,1 1 0,-1-1 0,0 1 0,0-1 0,0 1 0,-1 0 0,1 0 0,0 0 0,-1 0 0,1 0 0,-1 1 0,0-1 0,1 1 0,-1 0 0,0 0 0,0-1 0,0 2 0,0-1 0,0 0 0,-5 0 0,-7 0 0,-1 0 0,1 0 0,-19 3 0,27-2 0,-153 19 0,-16 0 0,51-11 0,-122 3 0,225-11 0,-70-1 0,0 4 0,-97 17 0,151-14 0,-89 19 0,92-17 0,-1-3 0,-57 3 0,-74-9 0,70-1 0,56 2 0,-46-1 0,-94 11 0,107-6 0,57-5 0,0 2 0,0 0 0,1 0 0,-1 2 0,-26 7 0,37-8 0,-1 2 0,1-1 0,0 1 0,0 0 0,1 0 0,-1 0 0,1 1 0,0 0 0,0 0 0,1 0 0,-1 1 0,1-1 0,0 1 0,1 0 0,-1 0 0,1 1 0,0-1 0,1 1 0,-4 13 0,1 3 0,0 0 0,2 0 0,0 0 0,2 39 0,1-8 0,-1-23 0,1 0 0,1 0 0,2-1 0,10 44 0,7-9 0,-11-40 0,-2 1 0,0 0 0,-1 0 0,3 47 0,-11 0 279,0-49-690,2 0 0,0 0 0,5 33 0,-1-40-6415</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20:16.704"/>
    </inkml:context>
    <inkml:brush xml:id="br0">
      <inkml:brushProperty name="width" value="0.05" units="cm"/>
      <inkml:brushProperty name="height" value="0.05" units="cm"/>
    </inkml:brush>
  </inkml:definitions>
  <inkml:trace contextRef="#ctx0" brushRef="#br0">1 1276 24575,'3'2'0,"0"0"0,1 0 0,-1 0 0,1-1 0,-1 1 0,1-1 0,-1 0 0,1 0 0,0 0 0,0-1 0,-1 1 0,1-1 0,6 0 0,10 1 0,84 18 0,21 3 0,380 10 0,1-31 0,-305-2 0,-131 0 0,6-1 0,1 4 0,98 14 0,-153-12 0,376 54 0,174-32 0,-22-2 0,-493-18 0,-33-3 0,-1 0 0,1-2 0,27-2 0,-49 1 0,0 0 0,-1-1 0,1 1 0,0-1 0,-1 0 0,1 1 0,0-1 0,-1 0 0,1 0 0,-1 0 0,1 0 0,-1 0 0,1 0 0,-1 0 0,0-1 0,1 1 0,-1 0 0,0-1 0,0 1 0,0-1 0,0 0 0,-1 1 0,1-1 0,0 1 0,0-1 0,-1 0 0,1 0 0,-1 1 0,0-3 0,2-6 0,-1 0 0,-1-1 0,1 1 0,-3-11 0,2 7 0,-6-378 0,3 354 0,-10-49 0,7 58 0,2 0 0,1-1 0,0-37 0,18-129 0,-11 171 0,0 0 0,2-1 0,13-35 0,-5 16 0,-14 42 0,1-1 0,-1 0 0,0 1 0,0-1 0,0 1 0,0-1 0,-1 0 0,1 1 0,-1-1 0,0 1 0,0-1 0,0 1 0,-1-1 0,1 1 0,-1 0 0,0 0 0,0 0 0,0 0 0,-3-3 0,1 0 0,0 0 0,1 0 0,0-1 0,-3-6 0,3 0-85,0 1 0,1-1-1,0 1 1,1-1 0,1 0-1,0 1 1,0-1 0,1 0-1,1 0 1,0 1 0,1 0-1,1-1 1,-1 1 0,2 0-1,6-14 1,-1 7-6741</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20:17.201"/>
    </inkml:context>
    <inkml:brush xml:id="br0">
      <inkml:brushProperty name="width" value="0.05" units="cm"/>
      <inkml:brushProperty name="height" value="0.05" units="cm"/>
    </inkml:brush>
  </inkml:definitions>
  <inkml:trace contextRef="#ctx0" brushRef="#br0">126 0 24575,'-6'9'0,"-5"9"0,-1 7 0,3 6 0,1 6 0,0 12 0,-2 1 0,-2-8 0,-2-9 0,1-15 0,4-23 0,2-14 0,3-10 0,2 1-8191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20:17.632"/>
    </inkml:context>
    <inkml:brush xml:id="br0">
      <inkml:brushProperty name="width" value="0.05" units="cm"/>
      <inkml:brushProperty name="height" value="0.05" units="cm"/>
    </inkml:brush>
  </inkml:definitions>
  <inkml:trace contextRef="#ctx0" brushRef="#br0">0 0 24575,'6'0'0,"8"0"0,11 0 0,4 0 0,0 0 0,1 0 0,4 6 0,0 5 0,-3 4 0,-1-2 0,-2 2 0,-4 0 0,-5 0 0,-6 2 0,-2 0 0,-1 0 0,2 1 0,-1-3-8191</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17:38.128"/>
    </inkml:context>
    <inkml:brush xml:id="br0">
      <inkml:brushProperty name="width" value="0.05" units="cm"/>
      <inkml:brushProperty name="height" value="0.05" units="cm"/>
    </inkml:brush>
  </inkml:definitions>
  <inkml:trace contextRef="#ctx0" brushRef="#br0">0 825 24575,'2'1'0,"0"0"0,0-1 0,0 1 0,-1 0 0,1 0 0,0 0 0,-1 1 0,1-1 0,-1 0 0,1 1 0,-1-1 0,2 2 0,2 2 0,4 6 0,0-1 0,0 1 0,-1 0 0,-1 1 0,0 0 0,0 0 0,4 14 0,9 15 0,-19-39 0,0 0 0,0 1 0,0-1 0,1 0 0,-1 0 0,1 0 0,-1-1 0,1 1 0,-1 0 0,1 0 0,0-1 0,0 1 0,0-1 0,0 0 0,0 0 0,0 1 0,1-1 0,-1-1 0,0 1 0,0 0 0,5 0 0,-3-1 0,0 0 0,0-1 0,-1 1 0,1-1 0,0 0 0,0 0 0,-1-1 0,1 1 0,-1-1 0,1 1 0,-1-1 0,0 0 0,1-1 0,3-3 0,27-24 0,-1-2 0,-1-1 0,-2-1 0,30-45 0,-30 40 0,389-538 0,-395 540 0,-12 17 0,1 0 0,1 1 0,1 0 0,29-27 0,-21 31-1365,-7 12-5461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17:39.696"/>
    </inkml:context>
    <inkml:brush xml:id="br0">
      <inkml:brushProperty name="width" value="0.05" units="cm"/>
      <inkml:brushProperty name="height" value="0.05" units="cm"/>
    </inkml:brush>
  </inkml:definitions>
  <inkml:trace contextRef="#ctx0" brushRef="#br0">0 909 24575,'35'30'0,"-28"-23"0,26 29 0,0 2 0,50 78 0,-80-111 0,-1-1 0,1 1 0,-1-1 0,1 0 0,0 1 0,1-1 0,3 4 0,-6-8 0,0 1 0,0 0 0,0-1 0,0 1 0,0-1 0,0 1 0,0-1 0,0 0 0,0 1 0,0-1 0,0 0 0,0 0 0,0 1 0,0-1 0,0 0 0,0 0 0,0 0 0,0 0 0,0-1 0,1 1 0,-1 0 0,0 0 0,0-1 0,0 1 0,0 0 0,0-1 0,0 1 0,0-1 0,-1 0 0,1 1 0,0-1 0,0 0 0,0 1 0,0-1 0,-1 0 0,2-1 0,9-12 0,-1 0 0,0 0 0,-2-1 0,10-21 0,-1 5 0,72-143 0,59-106 0,-110 215 0,178-294 0,-211 352 8,56-84 323,-55 84-501,0 0 0,0 0-1,1 1 1,0-1-1,0 2 1,0-1-1,0 1 1,1 0-1,11-5 1,-2 5-6656</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38.278"/>
    </inkml:context>
    <inkml:brush xml:id="br0">
      <inkml:brushProperty name="width" value="0.05" units="cm"/>
      <inkml:brushProperty name="height" value="0.05" units="cm"/>
    </inkml:brush>
  </inkml:definitions>
  <inkml:trace contextRef="#ctx0" brushRef="#br0">569 155 24575,'0'-3'0,"1"-1"0,1 1 0,-1 0 0,0 0 0,1-1 0,0 1 0,0 0 0,0 0 0,0 0 0,0 1 0,4-4 0,4-7 0,5-10 0,-8 11 0,1-1 0,1 1 0,0 1 0,16-16 0,-25 27 0,0 0 0,1-1 0,-1 1 0,0 0 0,1-1 0,-1 1 0,0 0 0,1 0 0,-1 0 0,0-1 0,1 1 0,-1 0 0,1 0 0,-1 0 0,0 0 0,1-1 0,-1 1 0,1 0 0,-1 0 0,1 0 0,-1 0 0,0 0 0,1 0 0,-1 0 0,1 0 0,-1 1 0,1-1 0,-1 0 0,0 0 0,1 0 0,0 0 0,4 14 0,-4 21 0,-21 117 0,-7-1 0,-47 149 0,40-186 0,-5-1 0,-5-2 0,-5-2 0,-88 146 0,-90 90 0,219-335 0,-20 34 0,27-42 0,0 0 0,0-1 0,1 1 0,-1 0 0,0 1 0,1-1 0,-1 0 0,1 0 0,-1 0 0,1 0 0,0 0 0,0 0 0,0 0 0,0 1 0,1-1 0,-1 0 0,0 0 0,1 0 0,1 2 0,-1-2 0,0-1 0,0 1 0,0-1 0,1 0 0,-1 1 0,0-1 0,1 0 0,-1 0 0,1 0 0,0 0 0,-1 0 0,1-1 0,0 1 0,-1 0 0,1-1 0,0 1 0,0-1 0,0 0 0,-1 1 0,5-1 0,40-2 0,-40 1 0,72-11-682,141-41-1,-178 41-6143</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20:28.530"/>
    </inkml:context>
    <inkml:brush xml:id="br0">
      <inkml:brushProperty name="width" value="0.05" units="cm"/>
      <inkml:brushProperty name="height" value="0.05" units="cm"/>
    </inkml:brush>
  </inkml:definitions>
  <inkml:trace contextRef="#ctx0" brushRef="#br0">0 1201 24575,'4'0'0,"0"0"0,0 0 0,0 0 0,-1 1 0,1-1 0,0 1 0,0 0 0,0 0 0,-1 1 0,1-1 0,-1 1 0,1-1 0,-1 1 0,1 0 0,-1 0 0,0 1 0,0-1 0,0 1 0,0 0 0,4 5 0,12 16 0,0 0 0,24 45 0,-9-15 0,-33-51 0,1 1 0,0-1 0,1 0 0,-1 0 0,0 0 0,1-1 0,0 1 0,-1-1 0,1 1 0,0-1 0,1 0 0,-1 0 0,5 2 0,-6-3 0,1-1 0,-1 0 0,1 0 0,-1 0 0,0 0 0,1-1 0,-1 1 0,1-1 0,-1 1 0,0-1 0,1 0 0,-1 0 0,0 0 0,0 0 0,0 0 0,0 0 0,0-1 0,0 1 0,0-1 0,0 0 0,0 1 0,-1-1 0,3-3 0,21-24 0,0-1 0,34-57 0,-25 34 0,507-665-1103,-349 475 885,-119 142 213,39-44 5,-112 144 42,1 0-1,0 0 1,0 0-1,0 0 1,-1 0-1,1 0 1,0 0-1,1 0 1,-1 0-1,0 0 1,0 0-1,0 1 1,0-1-1,1 1 1,-1-1-1,0 1 1,0-1-1,1 1 0,-1-1 1,1 1-1,-1 0 1,2 0-1,-2 1-86,0 0 0,0 0-1,0 0 1,-1 0-1,1 0 1,0 0 0,-1 0-1,1 0 1,-1 0-1,1 1 1,-1-1 0,1 0-1,-1 0 1,0 0-1,0 1 1,0-1 0,0 0-1,0 1 1,0-1-1,0 0 1,0 2 0,-1 18-6776</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20:29.655"/>
    </inkml:context>
    <inkml:brush xml:id="br0">
      <inkml:brushProperty name="width" value="0.05" units="cm"/>
      <inkml:brushProperty name="height" value="0.05" units="cm"/>
    </inkml:brush>
  </inkml:definitions>
  <inkml:trace contextRef="#ctx0" brushRef="#br0">115 0 24575,'0'4'0,"-1"-1"0,1 0 0,-1 0 0,0 1 0,0-1 0,0 0 0,0 0 0,0 0 0,-1 0 0,0 0 0,1 0 0,-1 0 0,-3 3 0,-34 33 0,18-19 0,16-14 0,1-3 0,0 1 0,0 0 0,1 1 0,0-1 0,-1 0 0,-3 10 0,6-13 0,1 0 0,0 0 0,0 0 0,-1 0 0,1-1 0,0 1 0,0 0 0,0 0 0,0 0 0,0 0 0,0 0 0,0 0 0,1 0 0,-1 0 0,0 0 0,0 0 0,1 0 0,0 1 0,0-1 0,0 0 0,0 1 0,0-1 0,1 0 0,-1 1 0,0-1 0,1 0 0,-1 0 0,1 0 0,0 0 0,-1 0 0,4 0 0,8 3-100,-1-1 0,1 0 0,-1-1 0,1-1-1,0 0 1,0-1 0,13-1 0,-17 1-464,14-1-6262</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20:30.055"/>
    </inkml:context>
    <inkml:brush xml:id="br0">
      <inkml:brushProperty name="width" value="0.05" units="cm"/>
      <inkml:brushProperty name="height" value="0.05" units="cm"/>
    </inkml:brush>
  </inkml:definitions>
  <inkml:trace contextRef="#ctx0" brushRef="#br0">0 125 24575,'3'0'0,"10"0"0,9-6 0,6-2 0,5-2 0,3-6 0,1-4 0,-3 0 0,-4 3 0,2 4 0,-2 4 0,-5 4-8191</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20:30.735"/>
    </inkml:context>
    <inkml:brush xml:id="br0">
      <inkml:brushProperty name="width" value="0.05" units="cm"/>
      <inkml:brushProperty name="height" value="0.05" units="cm"/>
    </inkml:brush>
  </inkml:definitions>
  <inkml:trace contextRef="#ctx0" brushRef="#br0">95 4 24575,'0'-3'0,"0"2"0,-12 5 0,-7 6 0,0 6 0,2 3 0,5 3 0,2 5 0,5 1 0,6-2 0,12-2 0,14 1 0,13-1 0,3-5 0,0-2 0,-7-4-8191</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20:31.096"/>
    </inkml:context>
    <inkml:brush xml:id="br0">
      <inkml:brushProperty name="width" value="0.05" units="cm"/>
      <inkml:brushProperty name="height" value="0.05" units="cm"/>
    </inkml:brush>
  </inkml:definitions>
  <inkml:trace contextRef="#ctx0" brushRef="#br0">0 104 24575,'3'-3'0,"10"-4"0,12-7 0,7-1 0,5-1 0,1 0 0,-2-2 0,-7 4-8191</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20:33.054"/>
    </inkml:context>
    <inkml:brush xml:id="br0">
      <inkml:brushProperty name="width" value="0.05" units="cm"/>
      <inkml:brushProperty name="height" value="0.05" units="cm"/>
    </inkml:brush>
  </inkml:definitions>
  <inkml:trace contextRef="#ctx0" brushRef="#br0">0 86 24575,'0'3'0,"1"0"0,-1-1 0,1 1 0,0 0 0,0-1 0,0 1 0,0 0 0,1-1 0,-1 0 0,0 1 0,1-1 0,0 0 0,0 0 0,-1 1 0,1-1 0,0-1 0,1 1 0,2 2 0,7 5 0,0-1 0,16 8 0,-17-11 0,-7-2 0,0-1 0,0 0 0,1 0 0,-1 0 0,0-1 0,1 0 0,0 1 0,-1-2 0,9 2 0,-11-2 0,0 0 0,0-1 0,-1 1 0,1-1 0,0 1 0,0-1 0,0 1 0,0-1 0,0 0 0,0 0 0,-1 0 0,1 0 0,0 0 0,-1 0 0,1-1 0,-1 1 0,0-1 0,1 1 0,-1-1 0,0 1 0,0-1 0,0 0 0,0 1 0,0-1 0,1-2 0,2-7 0,1 0 0,-2-1 0,0 0 0,3-18 0,5-23 0,-4 36-1365,1 6-5461</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20:33.585"/>
    </inkml:context>
    <inkml:brush xml:id="br0">
      <inkml:brushProperty name="width" value="0.05" units="cm"/>
      <inkml:brushProperty name="height" value="0.05" units="cm"/>
    </inkml:brush>
  </inkml:definitions>
  <inkml:trace contextRef="#ctx0" brushRef="#br0">65 281 24575,'0'-3'0,"0"-4"0,0-10 0,0-5 0,0-1 0,-6-10 0,-5-1 0,-3-5 0,0 2 0,3 1 0,3 7-8191</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22:58.273"/>
    </inkml:context>
    <inkml:brush xml:id="br0">
      <inkml:brushProperty name="width" value="0.05" units="cm"/>
      <inkml:brushProperty name="height" value="0.05" units="cm"/>
    </inkml:brush>
  </inkml:definitions>
  <inkml:trace contextRef="#ctx0" brushRef="#br0">1 1564 24575,'0'0'0,"0"-1"0,0 1 0,1-1 0,-1 1 0,0 0 0,0-1 0,1 1 0,-1-1 0,0 1 0,0 0 0,1-1 0,-1 1 0,0 0 0,1-1 0,-1 1 0,1 0 0,-1 0 0,0-1 0,1 1 0,-1 0 0,1 0 0,-1 0 0,0 0 0,1 0 0,-1-1 0,1 1 0,0 0 0,16-2 0,-13 1 0,95-6 0,110 5 0,-110 3 0,109-7 0,211-36 0,371-75 0,-735 106 0,0-4 0,83-31 0,95-63 0,-186 83 0,-1-2 0,-2-2 0,0-2 0,70-69 0,-64 49 0,-2-2 0,-3-2 0,42-68 0,-66 88 0,-1-1 0,-2-1 0,-1-1 0,-2 0 0,12-51 0,2-15 0,-5 21 0,14-89 0,-37 167-227,0 0-1,0 0 1,1 0-1,0 1 1,3-8-1,2 0-6598</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0:23.260"/>
    </inkml:context>
    <inkml:brush xml:id="br0">
      <inkml:brushProperty name="width" value="0.05" units="cm"/>
      <inkml:brushProperty name="height" value="0.05" units="cm"/>
    </inkml:brush>
  </inkml:definitions>
  <inkml:trace contextRef="#ctx0" brushRef="#br0">0 1 23549,'0'8619'0,"21293"-8619"0,-21293-8619 0,-21293 8619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0:33.197"/>
    </inkml:context>
    <inkml:brush xml:id="br0">
      <inkml:brushProperty name="width" value="0.05" units="cm"/>
      <inkml:brushProperty name="height" value="0.05" units="cm"/>
    </inkml:brush>
  </inkml:definitions>
  <inkml:trace contextRef="#ctx0" brushRef="#br0">0 0 24530,'0'4371'0,"6831"-4371"0,-6831-4371 0,-6831 4371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39.217"/>
    </inkml:context>
    <inkml:brush xml:id="br0">
      <inkml:brushProperty name="width" value="0.05" units="cm"/>
      <inkml:brushProperty name="height" value="0.05" units="cm"/>
    </inkml:brush>
  </inkml:definitions>
  <inkml:trace contextRef="#ctx0" brushRef="#br0">1 96 24575,'11'-9'0,"0"0"0,1 1 0,1 0 0,23-11 0,-21 11 0,-1 1 0,1 1 0,25-9 0,-35 14 0,1-1 0,-1 1 0,0 0 0,1 0 0,-1 1 0,1 0 0,-1 0 0,1 0 0,-1 0 0,1 1 0,7 2 0,-11-2 0,0 0 0,0 0 0,0 0 0,0 1 0,0-1 0,0 0 0,-1 1 0,1-1 0,0 1 0,-1 0 0,0 0 0,1 0 0,-1-1 0,0 1 0,0 0 0,0 1 0,0-1 0,0 0 0,0 0 0,-1 0 0,1 0 0,-1 1 0,0-1 0,1 0 0,-1 0 0,0 1 0,0-1 0,-1 3 0,0 6 0,0 1 0,-1-1 0,0 0 0,-5 13 0,-16 43 220,13-42-537,2 1 0,0 0 0,2 0 0,-4 29 0,8-15-6509</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0:52.198"/>
    </inkml:context>
    <inkml:brush xml:id="br0">
      <inkml:brushProperty name="width" value="0.05" units="cm"/>
      <inkml:brushProperty name="height" value="0.05" units="cm"/>
    </inkml:brush>
  </inkml:definitions>
  <inkml:trace contextRef="#ctx0" brushRef="#br0">1 1 24468,'0'4045'0,"5717"-4045"0,-5717-4045 0,-5717 4045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1:23.946"/>
    </inkml:context>
    <inkml:brush xml:id="br0">
      <inkml:brushProperty name="width" value="0.05" units="cm"/>
      <inkml:brushProperty name="height" value="0.05" units="cm"/>
    </inkml:brush>
  </inkml:definitions>
  <inkml:trace contextRef="#ctx0" brushRef="#br0">592 140 24575,'0'-7'0,"0"0"0,-1 0 0,0 0 0,0 1 0,-1-1 0,0 0 0,0 0 0,0 1 0,-1 0 0,0-1 0,-1 1 0,-6-10 0,7 12 0,0 1 0,0-1 0,0 1 0,-1 0 0,1 0 0,-1 0 0,0 1 0,0-1 0,0 1 0,0 0 0,0 0 0,0 0 0,-1 0 0,1 1 0,0 0 0,-1 0 0,0 0 0,1 0 0,-10 1 0,-3 1 0,0 1 0,0 1 0,0 0 0,1 2 0,-1 0 0,1 0 0,0 1 0,1 2 0,0-1 0,-18 12 0,9-3 0,0 1 0,2 2 0,0 0 0,0 1 0,-22 27 0,31-29 0,-1 0 0,2 0 0,1 1 0,0 1 0,1 0 0,1 0 0,1 1 0,1 0 0,1 0 0,0 1 0,-4 43 0,9-52 0,1 1 0,0 0 0,1 0 0,0-1 0,1 1 0,0 0 0,1-1 0,1 0 0,0 0 0,1 0 0,0 0 0,1-1 0,1 1 0,0-2 0,0 1 0,1-1 0,1 0 0,0 0 0,0-1 0,15 12 0,-8-11 0,-1 0 0,2-1 0,-1-1 0,1 0 0,1-2 0,-1 0 0,1-1 0,0 0 0,1-2 0,-1 0 0,39 2 0,-28-4 0,0-2 0,0-1 0,0-1 0,0-2 0,-1-1 0,1-1 0,31-11 0,-44 11 0,0 0 0,0-1 0,-1-1 0,0 0 0,-1-1 0,0 0 0,0-2 0,-1 1 0,0-2 0,-1 1 0,0-2 0,-1 0 0,0 0 0,-1-1 0,-1 0 0,0-1 0,-1 0 0,-1 0 0,0-1 0,-1 0 0,0 0 0,-2 0 0,0-1 0,-1 0 0,0 0 0,-1 0 0,-1 0 0,-1 0 0,-1 0 0,0 0 0,-1 0 0,-1 0 0,-7-26 0,5 27 29,-1 0-1,-1 0 1,-1 0-1,0 1 0,-1 0 1,0 1-1,-1 0 1,-1 0-1,0 1 1,-1 0-1,-23-19 1,23 23-151,0 1 0,0 0 0,-1 1 0,0 0 0,0 1 0,-1 0 0,0 1 0,0 1 0,0 0 1,0 1-1,-1 0 0,1 2 0,-30-1 0,1 4-6704</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1:24.534"/>
    </inkml:context>
    <inkml:brush xml:id="br0">
      <inkml:brushProperty name="width" value="0.05" units="cm"/>
      <inkml:brushProperty name="height" value="0.05" units="cm"/>
    </inkml:brush>
  </inkml:definitions>
  <inkml:trace contextRef="#ctx0" brushRef="#br0">337 0 24575,'0'29'0,"-1"1"0,-2-1 0,-1 0 0,-1 0 0,-1 0 0,-2-1 0,-21 51 0,5-29 0,-2-2 0,-41 58 0,-75 82 0,141-187 0,-2 2 0,0 0 0,1 1 0,-1-1 0,1 1 0,0 0 0,-3 7 0,5-11 0,0 1 0,0-1 0,-1 1 0,1-1 0,0 1 0,0-1 0,0 1 0,0-1 0,0 1 0,1 0 0,-1-1 0,0 1 0,0-1 0,0 1 0,0-1 0,0 1 0,1-1 0,-1 1 0,0-1 0,1 1 0,-1-1 0,1 1 0,0 0 0,0 0 0,0 0 0,1-1 0,-1 1 0,0 0 0,1-1 0,-1 1 0,0-1 0,1 0 0,-1 1 0,1-1 0,-1 0 0,2 0 0,153 2 0,-102-4 0,55 6 0,62 27 0,-124-21 0,0-1 0,0-2 0,58 0 0,-99-7 0,0 0 0,0-1 0,0 0 0,0 0 0,0 0 0,0-1 0,0 0 0,-1 0 0,1 0 0,-1-1 0,1 0 0,6-4 0,-9 4 0,1 0 0,-1 0 0,1-1 0,-1 1 0,0-1 0,0 0 0,-1 0 0,1 0 0,-1 0 0,0 0 0,0 0 0,0-1 0,0 1 0,-1-1 0,0 1 0,1-6 0,0-11 0,0 1 0,-2-1 0,0 1 0,-2-1 0,0 0 0,-8-32 0,1 19 0,-1 0 0,-2 0 0,-16-31 0,22 53 0,-1 0 0,0 0 0,-1 1 0,0 1 0,-1-1 0,-18-17 0,22 24 0,1 1 0,-1-1 0,0 1 0,0 0 0,0 0 0,0 1 0,0 0 0,-8-3 0,10 4 0,0 1 0,-1-1 0,1 1 0,0 0 0,0 0 0,0 0 0,0 0 0,-1 0 0,1 1 0,0-1 0,0 1 0,0 0 0,0 0 0,0 0 0,0 1 0,-3 1 0,3-1-80,0 0 0,0 0-1,-1 0 1,1 1 0,1 0-1,-1 0 1,0-1 0,1 1-1,-1 1 1,1-1 0,0 0 0,0 1-1,0-1 1,1 1 0,-1-1-1,-1 8 1,2 1-6746</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1:25.340"/>
    </inkml:context>
    <inkml:brush xml:id="br0">
      <inkml:brushProperty name="width" value="0.05" units="cm"/>
      <inkml:brushProperty name="height" value="0.05" units="cm"/>
    </inkml:brush>
  </inkml:definitions>
  <inkml:trace contextRef="#ctx0" brushRef="#br0">30 8 24575,'0'0'0,"0"0"0,0-1 0,0 1 0,0 0 0,0 0 0,0-1 0,0 1 0,0 0 0,0 0 0,0-1 0,0 1 0,0 0 0,0 0 0,0-1 0,0 1 0,0 0 0,0 0 0,0 0 0,0-1 0,0 1 0,0 0 0,-1 0 0,1-1 0,0 1 0,0 0 0,0 0 0,0 0 0,-1 0 0,1-1 0,0 1 0,0 0 0,0 0 0,-1 0 0,1 0 0,0 0 0,-1 0 0,-8 5 0,-5 15 0,14-16 0,-1 0 0,0 0 0,1 0 0,0 0 0,0 1 0,0-1 0,0 0 0,1 0 0,-1 0 0,1 0 0,0 0 0,1 0 0,-1 0 0,1 0 0,-1 0 0,1 0 0,0 0 0,1-1 0,-1 1 0,1-1 0,-1 0 0,1 0 0,0 0 0,0 0 0,0 0 0,1-1 0,6 5 0,1 0 0,0-1 0,1 1 0,0-2 0,0 0 0,1 0 0,-1-1 0,22 3 0,-20-4 0,-1-1 0,1-1 0,0 0 0,-1-1 0,1-1 0,0 0 0,0-1 0,-1 0 0,15-5 0,-23 5 0,0 1 0,0-1 0,0 0 0,-1-1 0,1 1 0,-1-1 0,0 0 0,1 0 0,-1-1 0,0 1 0,-1-1 0,1 0 0,-1 0 0,0 0 0,0 0 0,0-1 0,0 1 0,-1-1 0,0 1 0,0-1 0,0 0 0,0 0 0,-1 0 0,0 0 0,0 0 0,1-9 0,-1-10-1365,-2 3-5461</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1:25.570"/>
    </inkml:context>
    <inkml:brush xml:id="br0">
      <inkml:brushProperty name="width" value="0.05" units="cm"/>
      <inkml:brushProperty name="height" value="0.05" units="cm"/>
    </inkml:brush>
  </inkml:definitions>
  <inkml:trace contextRef="#ctx0" brushRef="#br0">49 17 24575,'-3'0'0,"-1"-3"0,-2-1 0,-4 0 0,-3 1 0,0 1-8191</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1:25.711"/>
    </inkml:context>
    <inkml:brush xml:id="br0">
      <inkml:brushProperty name="width" value="0.05" units="cm"/>
      <inkml:brushProperty name="height" value="0.05" units="cm"/>
    </inkml:brush>
  </inkml:definitions>
  <inkml:trace contextRef="#ctx0" brushRef="#br0">3 0 24575,'0'3'0,"-3"1"0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1:26.422"/>
    </inkml:context>
    <inkml:brush xml:id="br0">
      <inkml:brushProperty name="width" value="0.05" units="cm"/>
      <inkml:brushProperty name="height" value="0.05" units="cm"/>
    </inkml:brush>
  </inkml:definitions>
  <inkml:trace contextRef="#ctx0" brushRef="#br0">492 480 24575,'-8'-9'0,"0"-1"0,1 0 0,0 0 0,-10-21 0,11 19 0,0 1 0,-1 0 0,0 1 0,-11-13 0,14 19 0,0 0 0,-1 0 0,1 1 0,0 0 0,-1 0 0,0 0 0,0 0 0,0 1 0,0 0 0,0 0 0,0 0 0,0 1 0,-10-2 0,6 2 0,1 1 0,0 0 0,-1 0 0,1 1 0,-1 0 0,1 0 0,0 1 0,-11 4 0,3 0 0,1 0 0,-1 2 0,1 0 0,1 0 0,-1 2 0,1-1 0,1 2 0,-16 15 0,16-13 0,1 1 0,1 0 0,-14 23 0,20-30 0,1 0 0,1 0 0,-1 1 0,1-1 0,1 1 0,-1 0 0,1-1 0,1 1 0,0 0 0,-1 9 0,2-13 0,0-1 0,1 1 0,0 0 0,-1-1 0,1 1 0,0 0 0,1-1 0,-1 1 0,1-1 0,-1 0 0,1 1 0,0-1 0,0 0 0,1 0 0,-1 0 0,0-1 0,1 1 0,0 0 0,0-1 0,0 0 0,0 0 0,0 0 0,0 0 0,0 0 0,1 0 0,-1-1 0,8 3 0,-2-1 0,1-1 0,0 0 0,0 0 0,0-1 0,0 0 0,1 0 0,-1-1 0,0-1 0,12-1 0,-11 0 0,1-1 0,0 0 0,0-1 0,-1 0 0,0-1 0,0 0 0,0 0 0,-1-1 0,1-1 0,-2 0 0,17-14 0,-15 10 0,-1 0 0,-1-1 0,0 0 0,-1 0 0,0-1 0,0 0 0,-2 0 0,9-23 0,-6 6 0,-1 0 0,-2 0 0,-1-1 0,-1 0 0,-2 1 0,-1-1 0,-1-1 0,-7-47 0,4 57 0,0 0 0,-2 1 0,-10-31 0,15 51 0,0 0 0,0 0 0,-1 0 0,1 0 0,0 0 0,-1 0 0,1 0 0,-1 0 0,1 0 0,-1 0 0,0 0 0,1 0 0,-1 0 0,0 0 0,0 1 0,1-1 0,-1 0 0,0 1 0,0-1 0,0 0 0,0 1 0,-1-1 0,1 1 0,0 0 0,1 1 0,-1-1 0,0 1 0,1-1 0,-1 1 0,0-1 0,1 1 0,-1-1 0,0 1 0,1-1 0,-1 1 0,1 0 0,-1-1 0,1 1 0,0 0 0,-1-1 0,1 1 0,0 0 0,-1 0 0,1 1 0,-3 7 0,0 1 0,1 0 0,-2 14 0,1 24-170,1 0-1,3 0 0,2-1 1,2 1-1,3-1 0,1 0 1,19 57-1,-14-64-6655</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1:26.797"/>
    </inkml:context>
    <inkml:brush xml:id="br0">
      <inkml:brushProperty name="width" value="0.05" units="cm"/>
      <inkml:brushProperty name="height" value="0.05" units="cm"/>
    </inkml:brush>
  </inkml:definitions>
  <inkml:trace contextRef="#ctx0" brushRef="#br0">85 278 24575,'-3'-13'0,"3"13"0,-1-1 0,1 1 0,0-1 0,0 1 0,-1-1 0,1 1 0,0-1 0,0 1 0,0-1 0,0 1 0,0-1 0,0 1 0,0-1 0,0 1 0,0-1 0,0 1 0,0-1 0,0 1 0,0-1 0,0 1 0,0-1 0,0 1 0,1-1 0,-1 1 0,0-1 0,0 1 0,1-1 0,-1 1 0,0-1 0,1 1 0,-1 0 0,0-1 0,1 1 0,-1 0 0,1-1 0,-1 1 0,1 0 0,-1-1 0,1 1 0,-1 0 0,0 0 0,1 0 0,-1-1 0,1 1 0,0 0 0,0 0 0,11-5 0,1 0 0,0 1 0,24-4 0,-26 7 0,0-2 0,-1 1 0,1-1 0,-1-1 0,1 0 0,16-9 0,-25 12 0,0-1 0,0 1 0,0 0 0,-1-1 0,1 0 0,-1 1 0,1-1 0,-1 0 0,1 1 0,-1-1 0,0 0 0,0 0 0,0 0 0,0 0 0,0-1 0,0 1 0,-1 0 0,1 0 0,-1 0 0,1-4 0,-1 2 0,0 0 0,-1 1 0,1-1 0,-1 0 0,0 0 0,0 0 0,0 0 0,-1 1 0,1-1 0,-5-6 0,0 1 0,0 0 0,-1 0 0,0 0 0,0 1 0,-1 0 0,0 1 0,-14-10 0,17 13 0,0 1 0,-1 0 0,1 0 0,-1 0 0,0 1 0,0 0 0,0 0 0,0 1 0,0-1 0,0 1 0,-8 0 0,10 1 0,0 0 0,1 1 0,-1-1 0,0 1 0,1 0 0,-1 0 0,1 0 0,-1 0 0,1 0 0,0 1 0,0 0 0,-1 0 0,1 0 0,0 0 0,1 0 0,-1 0 0,0 1 0,1-1 0,-1 1 0,-3 5 0,-1 3 0,1-1 0,0 2 0,1-1 0,0 1 0,0-1 0,1 1 0,1 0 0,0 1 0,1-1 0,0 1 0,1-1 0,0 1 0,3 22 0,-2-27 0,1 0 0,0 0 0,0-1 0,1 1 0,0 0 0,1-1 0,0 0 0,0 1 0,0-1 0,1 0 0,0-1 0,0 1 0,1-1 0,0 1 0,0-1 0,0-1 0,1 1 0,0-1 0,0 0 0,0 0 0,1-1 0,13 8 0,17 0-1365,-3-4-5461</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1:27.109"/>
    </inkml:context>
    <inkml:brush xml:id="br0">
      <inkml:brushProperty name="width" value="0.05" units="cm"/>
      <inkml:brushProperty name="height" value="0.05" units="cm"/>
    </inkml:brush>
  </inkml:definitions>
  <inkml:trace contextRef="#ctx0" brushRef="#br0">43 126 24575,'-1'-6'0,"0"-1"0,-1 1 0,0 0 0,0-1 0,-1 1 0,0 0 0,0 1 0,0-1 0,0 0 0,-1 1 0,-6-7 0,10 12 0,0 0 0,0 0 0,0 1 0,0-1 0,0 0 0,0 0 0,0 0 0,0 0 0,0 0 0,0 0 0,0 0 0,-1 0 0,1 0 0,0 1 0,0-1 0,0 0 0,0 0 0,0 0 0,0 0 0,0 0 0,0 0 0,0 0 0,-1 0 0,1 0 0,0 0 0,0 0 0,0 0 0,0 0 0,0 0 0,0 0 0,-1 0 0,1 0 0,0 0 0,0 0 0,0 0 0,0 0 0,0 0 0,0 0 0,0 0 0,-1 0 0,1 0 0,0 0 0,0 0 0,0 0 0,0 0 0,0 0 0,0-1 0,0 1 0,0 0 0,0 0 0,0 0 0,-1 0 0,1 0 0,0 0 0,0 0 0,0 0 0,0 0 0,0-1 0,0 1 0,0 0 0,0 0 0,0 0 0,0 0 0,0 0 0,3 14 0,9 20 0,79 209 0,-90-241 0,-1 0 0,1 0 0,0 0 0,0 0 0,0-1 0,0 1 0,0 0 0,0-1 0,1 1 0,-1-1 0,0 1 0,1-1 0,-1 1 0,1-1 0,0 0 0,1 1 0,-2-2 0,0 1 0,1-1 0,-1 0 0,0 0 0,0 0 0,0 0 0,0 0 0,0 0 0,1 0 0,-1-1 0,0 1 0,0 0 0,0-1 0,0 1 0,0-1 0,0 1 0,0-1 0,0 1 0,0-1 0,0 0 0,0 1 0,0-1 0,0 0 0,-1 0 0,1 0 0,0 0 0,0 1 0,0-3 0,8-9 0,-2 0 0,1-1 0,-1 0 0,-1 0 0,-1 0 0,7-24 0,16-88 0,-25 108 0,8-63-1365,-10 62-5461</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1:27.462"/>
    </inkml:context>
    <inkml:brush xml:id="br0">
      <inkml:brushProperty name="width" value="0.05" units="cm"/>
      <inkml:brushProperty name="height" value="0.05" units="cm"/>
    </inkml:brush>
  </inkml:definitions>
  <inkml:trace contextRef="#ctx0" brushRef="#br0">179 68 24575,'1'0'0,"0"0"0,0-1 0,0 1 0,0 0 0,0-1 0,0 1 0,0-1 0,0 1 0,0-1 0,-1 1 0,1-1 0,0 0 0,0 1 0,-1-1 0,1 0 0,0 0 0,-1 0 0,1 1 0,0-1 0,-1 0 0,0 0 0,1 0 0,-1 0 0,1 0 0,-1-2 0,1 2 0,-1-1 0,1 1 0,-1-1 0,1 0 0,-1 1 0,0-1 0,0 0 0,0 1 0,0-1 0,0 0 0,0 1 0,-1-1 0,1 0 0,0 1 0,-1-3 0,-1 2 0,1 1 0,-1-1 0,1 1 0,-1-1 0,1 1 0,-1-1 0,0 1 0,0 0 0,0 0 0,0 0 0,0 0 0,0 0 0,0 0 0,0 0 0,0 1 0,0-1 0,0 1 0,0 0 0,-1-1 0,1 1 0,0 0 0,0 0 0,0 0 0,-1 1 0,1-1 0,0 1 0,-3 0 0,-8 2 0,1 1 0,-1 0 0,-14 8 0,24-11 0,-3 2 0,0 0 0,0 0 0,1 0 0,-1 1 0,1 0 0,0 0 0,0 0 0,-8 10 0,11-12 0,1 0 0,0 0 0,-1 0 0,1 0 0,0 0 0,0 0 0,0 1 0,0-1 0,1 0 0,-1 1 0,1-1 0,-1 0 0,1 1 0,0-1 0,0 1 0,0-1 0,0 0 0,0 1 0,0-1 0,1 1 0,-1-1 0,1 0 0,0 1 0,0-1 0,0 0 0,0 0 0,2 3 0,2 3 0,1 0 0,0-1 0,0 0 0,1 0 0,-1-1 0,12 9 0,52 31 0,-50-33 0,14 7 0,-19-12 0,-1 1 0,1 1 0,-2 0 0,17 15 0,-29-24 0,0-1 0,0 1 0,-1 0 0,1-1 0,0 1 0,-1 0 0,1-1 0,0 1 0,-1 0 0,1 0 0,-1-1 0,1 1 0,-1 0 0,0 0 0,1 0 0,-1 0 0,0 0 0,0 0 0,1-1 0,-1 1 0,0 0 0,0 0 0,0 0 0,0 0 0,0 0 0,0 0 0,-1 0 0,1 0 0,0 0 0,0 0 0,-1 0 0,1-1 0,0 1 0,-1 0 0,1 0 0,-1 0 0,1-1 0,-1 1 0,0 0 0,1 0 0,-1-1 0,0 1 0,1 0 0,-1-1 0,0 1 0,0-1 0,1 1 0,-1-1 0,0 0 0,0 1 0,0-1 0,0 0 0,-1 1 0,-5 2 0,-1-1 0,0 0 0,0 0 0,-14 1 0,-18-1-455,0-2 0,-57-7 0,57 3-6371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40.258"/>
    </inkml:context>
    <inkml:brush xml:id="br0">
      <inkml:brushProperty name="width" value="0.05" units="cm"/>
      <inkml:brushProperty name="height" value="0.05" units="cm"/>
    </inkml:brush>
  </inkml:definitions>
  <inkml:trace contextRef="#ctx0" brushRef="#br0">301 1 24575,'-25'469'0,"-101"316"0,36-426 0,64-262 0,21-77 0,-18 76 0,21-83 0,0 0 0,1 1 0,1-1 0,0 1 0,2 15 0,-2-27 0,0 0 0,1 0 0,0 1 0,-1-1 0,1 0 0,0 0 0,0 0 0,0 0 0,0 0 0,0 0 0,0 0 0,1 0 0,-1 0 0,1 0 0,-1-1 0,1 1 0,0-1 0,0 1 0,3 1 0,-2-1 0,1 0 0,0-1 0,0 0 0,0 0 0,0 0 0,0 0 0,0 0 0,1-1 0,-1 0 0,5 0 0,9-1 0,0-1 0,0-2 0,32-9 0,-48 13 0,181-51 0,3 8 0,235-23 0,127 40-292,0 43-1,-517-16 293,-31-1 2,0 0-1,0 0 1,0 0-1,0 0 0,0 0 1,0 0-1,0-1 0,0 1 1,0 0-1,0 0 0,0 0 1,0 0-1,0 0 0,0 0 1,0 0-1,0 0 0,0 0 1,0 0-1,0 0 0,0 0 1,0 0-1,0 0 0,0 0 1,0-1-1,1 1 0,-1 0 1,0 0-1,0 0 0,0 0 1,0 0-1,0 0 0,0 0 1,0 0-1,0 0 0,0 0 1,0 0-1,0 0 0,0 0 1,0 0-1,0 0 0,0 0 1,0 0-1,0 0 0,0 0 1,1 0-1,-1 0 0,0 0 1,0 0-1,-11-5 153,-25-8 168,25 9-279,-30-11-1408,2-3-5461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1:28.131"/>
    </inkml:context>
    <inkml:brush xml:id="br0">
      <inkml:brushProperty name="width" value="0.05" units="cm"/>
      <inkml:brushProperty name="height" value="0.05" units="cm"/>
    </inkml:brush>
  </inkml:definitions>
  <inkml:trace contextRef="#ctx0" brushRef="#br0">81 134 24575,'-2'-3'0,"0"0"0,0 0 0,1 0 0,-1 0 0,1 0 0,-1 0 0,1-1 0,0 1 0,0-1 0,1 1 0,-1 0 0,1-1 0,0 1 0,0-1 0,0 1 0,0-1 0,0 1 0,2-6 0,-1 1 0,1-1 0,0 1 0,1-1 0,0 1 0,0 0 0,5-8 0,-16 35 0,1 1 0,0-1 0,-3 22 0,6-25 0,2-9 1,-13 44 112,3 2 1,-10 102-1,21-140-219,1 0-1,0 0 0,1 0 1,1 0-1,0 0 0,1 0 1,1-1-1,0 1 1,1-1-1,0 0 0,1 0 1,1-1-1,0 0 0,1 0 1,13 16-1,7 2-6719</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1:28.359"/>
    </inkml:context>
    <inkml:brush xml:id="br0">
      <inkml:brushProperty name="width" value="0.05" units="cm"/>
      <inkml:brushProperty name="height" value="0.05" units="cm"/>
    </inkml:brush>
  </inkml:definitions>
  <inkml:trace contextRef="#ctx0" brushRef="#br0">0 11 24575,'0'-3'0,"0"-4"0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1:28.856"/>
    </inkml:context>
    <inkml:brush xml:id="br0">
      <inkml:brushProperty name="width" value="0.05" units="cm"/>
      <inkml:brushProperty name="height" value="0.05" units="cm"/>
    </inkml:brush>
  </inkml:definitions>
  <inkml:trace contextRef="#ctx0" brushRef="#br0">30 98 24575,'-3'-3'0,"1"1"0,-1-1 0,0 0 0,1-1 0,0 1 0,0 0 0,0-1 0,0 1 0,1-1 0,-1 0 0,1 1 0,0-1 0,0 0 0,0 0 0,0 0 0,1 1 0,0-1 0,0 0 0,0 0 0,0 0 0,0 0 0,1 0 0,1-6 0,-2 10 0,0 0 0,0-1 0,0 1 0,0 0 0,0 0 0,0 0 0,0 0 0,0-1 0,0 1 0,0 0 0,0 0 0,0 0 0,0 0 0,0-1 0,0 1 0,0 0 0,0 0 0,1 0 0,-1 0 0,0 0 0,0-1 0,0 1 0,0 0 0,0 0 0,0 0 0,0 0 0,0 0 0,1 0 0,-1 0 0,0-1 0,0 1 0,0 0 0,0 0 0,0 0 0,1 0 0,-1 0 0,0 0 0,0 0 0,0 0 0,0 0 0,1 0 0,-1 0 0,0 0 0,0 0 0,0 0 0,0 0 0,1 0 0,-1 0 0,0 0 0,0 0 0,6 10 0,2 16 0,-1 55 0,-5 147 0,-3-126 0,-1-51 0,0-29 0,2 0 0,0 0 0,7 43 0,-7-63 0,1 0 0,-1-1 0,1 1 0,-1 0 0,1 0 0,0 0 0,0-1 0,0 1 0,0 0 0,0-1 0,1 1 0,-1-1 0,0 1 0,1-1 0,-1 1 0,1-1 0,-1 0 0,4 2 0,-2-2 0,0 0 0,0 0 0,0 0 0,0 0 0,0-1 0,0 1 0,1-1 0,-1 1 0,0-1 0,5-1 0,7-1 0,0-1 0,0 0 0,28-11 0,-29 9 0,158-63-1365,-130 49-5461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1:29.102"/>
    </inkml:context>
    <inkml:brush xml:id="br0">
      <inkml:brushProperty name="width" value="0.05" units="cm"/>
      <inkml:brushProperty name="height" value="0.05" units="cm"/>
    </inkml:brush>
  </inkml:definitions>
  <inkml:trace contextRef="#ctx0" brushRef="#br0">8 22 24575,'0'-3'0,"0"-4"0,-3-1 0,-1 4 0,4 9 0,1 6 0,0 8 0,1 6 0,-1 8 0,0 4 0,0 5 0,-1 2 0,0-1 0,0 1 0,0-4 0,0-3 0,0-4 0,0-8-8191</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1:29.348"/>
    </inkml:context>
    <inkml:brush xml:id="br0">
      <inkml:brushProperty name="width" value="0.05" units="cm"/>
      <inkml:brushProperty name="height" value="0.05" units="cm"/>
    </inkml:brush>
  </inkml:definitions>
  <inkml:trace contextRef="#ctx0" brushRef="#br0">46 502 24575,'-3'-71'0,"-18"-103"0,1 25 0,19 142 0,1 0 0,-1 0 0,1 0 0,1 0 0,-1 0 0,1 0 0,0 0 0,3-9 0,-3 14 0,0 0 0,1 0 0,-1-1 0,0 1 0,1 0 0,-1 0 0,1 0 0,0 1 0,-1-1 0,1 0 0,0 1 0,0-1 0,0 1 0,0-1 0,0 1 0,1 0 0,-1 0 0,0 0 0,1 0 0,-1 0 0,0 1 0,1-1 0,-1 1 0,1 0 0,-1-1 0,5 1 0,3 1 0,0-1 0,0 1 0,0 1 0,0 0 0,0 0 0,0 1 0,-1 0 0,1 1 0,-1 0 0,0 0 0,10 7 0,-8-4 0,0 0 0,-1 1 0,0 0 0,0 1 0,-1 0 0,0 0 0,-1 1 0,11 14 0,-17-20 0,1 0 0,-1 1 0,0-1 0,0 1 0,0-1 0,0 1 0,-1 0 0,0-1 0,0 1 0,0 0 0,0 0 0,-1 0 0,0 0 0,0 0 0,0 0 0,-2 6 0,0-5 0,0 0 0,0 0 0,0 0 0,-1 0 0,0 0 0,0-1 0,-1 0 0,0 1 0,1-1 0,-2-1 0,-5 7 0,-2 0 0,-1-1 0,0-1 0,-1 0 0,0 0 0,0-1 0,-1-1 0,0 0 0,-31 8 0,16-8-1365,6-4-5461</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1:29.577"/>
    </inkml:context>
    <inkml:brush xml:id="br0">
      <inkml:brushProperty name="width" value="0.05" units="cm"/>
      <inkml:brushProperty name="height" value="0.05" units="cm"/>
    </inkml:brush>
  </inkml:definitions>
  <inkml:trace contextRef="#ctx0" brushRef="#br0">1 0 24575,'3'0'0,"-2"3"0,-1 4 0,-1 7 0,0 4 0,1 5 0,-1 4 0,0 4 0,1 3 0,0 1 0,0 1 0,0 0 0,0 0 0,0-3 0,0-4 0,3-4 0,1-7-8191</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1:29.839"/>
    </inkml:context>
    <inkml:brush xml:id="br0">
      <inkml:brushProperty name="width" value="0.05" units="cm"/>
      <inkml:brushProperty name="height" value="0.05" units="cm"/>
    </inkml:brush>
  </inkml:definitions>
  <inkml:trace contextRef="#ctx0" brushRef="#br0">28 318 24575,'-1'-29'0,"-6"-31"0,-1-24 0,8 73 0,0 0 0,1 0 0,0 0 0,1 0 0,0 0 0,7-18 0,-8 26 0,0 0 0,0 0 0,1 0 0,0 0 0,-1 0 0,1 1 0,0-1 0,0 1 0,0 0 0,1-1 0,-1 1 0,0 0 0,1 0 0,0 0 0,-1 1 0,1-1 0,0 1 0,0-1 0,0 1 0,0 0 0,0 0 0,0 0 0,0 1 0,0-1 0,0 1 0,1-1 0,3 1 0,2 1 0,0 0 0,0 1 0,0 0 0,-1 0 0,1 1 0,-1 0 0,1 1 0,-1-1 0,0 2 0,0-1 0,-1 1 0,1 0 0,-1 1 0,12 12 0,-5-4 0,-1 0 0,0 1 0,-1 1 0,0 0 0,15 32 0,-21-37 0,-1 1 0,0 0 0,-1 0 0,0 0 0,-1 1 0,-1-1 0,0 1 0,0 0 0,-1 25 0,-2-31 0,1 1 0,-2 0 0,1-1 0,-1 1 0,0-1 0,-1 0 0,1 0 0,-1 0 0,-1 0 0,0 0 0,0 0 0,0-1 0,0 0 0,-1 0 0,0 0 0,-1 0 0,-10 8 0,4-6 49,0 0 0,0 0 0,-1-1-1,0-1 1,-1 0 0,-27 7 0,8-5-903,-61 7 1,47-11-5973</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1:30.423"/>
    </inkml:context>
    <inkml:brush xml:id="br0">
      <inkml:brushProperty name="width" value="0.05" units="cm"/>
      <inkml:brushProperty name="height" value="0.05" units="cm"/>
    </inkml:brush>
  </inkml:definitions>
  <inkml:trace contextRef="#ctx0" brushRef="#br0">213 217 24575,'1'-5'0,"0"0"0,0 1 0,1-1 0,-1 0 0,1 1 0,0-1 0,1 1 0,-1-1 0,1 1 0,0 0 0,0 0 0,0 0 0,0 1 0,1-1 0,4-3 0,-3 2 0,0 0 0,0-1 0,0 0 0,-1 1 0,0-1 0,6-13 0,-9 17 0,0-1 0,0 1 0,0-1 0,-1 1 0,0-1 0,1 0 0,-1 1 0,0-1 0,0 0 0,0 1 0,-1-1 0,1 0 0,-1 1 0,1-1 0,-1 1 0,0-1 0,0 1 0,0-1 0,0 1 0,0 0 0,-1 0 0,1-1 0,-1 1 0,1 0 0,-1 0 0,0 0 0,0 0 0,0 1 0,0-1 0,0 1 0,0-1 0,-1 1 0,1-1 0,0 1 0,-4-1 0,0 0 0,1 0 0,0 0 0,0 0 0,-1 1 0,1 0 0,-1 0 0,1 0 0,-1 1 0,1 0 0,-1 0 0,1 0 0,-1 1 0,1-1 0,-1 1 0,1 1 0,-8 2 0,4 1 0,0 0 0,0 1 0,0 1 0,1-1 0,0 1 0,0 1 0,1 0 0,0 0 0,0 0 0,1 1 0,0 0 0,0 0 0,1 0 0,-7 19 0,3-7 0,2 1 0,1-1 0,0 1 0,2 0 0,0 1 0,0 23 0,4-39 0,0 1 0,0-1 0,0 0 0,1 0 0,0 0 0,1 0 0,-1 0 0,1-1 0,1 1 0,-1 0 0,1-1 0,7 12 0,-7-14 0,0 0 0,0-1 0,1 1 0,-1-1 0,1 1 0,0-1 0,0 0 0,0-1 0,0 1 0,1-1 0,-1 0 0,1 0 0,-1 0 0,1-1 0,0 1 0,0-1 0,-1 0 0,1-1 0,6 1 0,-3 0 0,0-1 0,0 0 0,0-1 0,-1 0 0,1 0 0,0 0 0,0-1 0,-1-1 0,1 1 0,-1-1 0,0 0 0,8-5 0,-6 2 0,-1 0 0,0 0 0,0-1 0,0 0 0,-1 0 0,0-1 0,0 0 0,6-12 0,0-1 0,-2 0 0,-1-2 0,0 1 0,-2-1 0,0-1 0,7-45 0,-10 190 0,-3-105-170,0 1-1,2-1 0,0 0 1,0 0-1,2 0 0,0-1 1,14 26-1,-1-12-6655</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1:30.879"/>
    </inkml:context>
    <inkml:brush xml:id="br0">
      <inkml:brushProperty name="width" value="0.05" units="cm"/>
      <inkml:brushProperty name="height" value="0.05" units="cm"/>
    </inkml:brush>
  </inkml:definitions>
  <inkml:trace contextRef="#ctx0" brushRef="#br0">352 506 24575,'0'-19'0,"1"0"0,-1-1 0,-1 1 0,-5-23 0,6 38 0,-1 1 0,0-1 0,0 1 0,0-1 0,0 1 0,0-1 0,-1 1 0,0 0 0,0-1 0,0 1 0,0 0 0,0 0 0,0 0 0,-1 1 0,1-1 0,-1 1 0,0-1 0,0 1 0,0 0 0,0 0 0,0 0 0,-7-3 0,5 4 0,0 1 0,-1-1 0,1 1 0,0-1 0,0 1 0,-1 1 0,1-1 0,0 1 0,0 0 0,-1 0 0,1 1 0,0-1 0,0 1 0,-5 3 0,-6 3 0,0 1 0,-27 20 0,25-16 0,1 1 0,-28 30 0,38-36 0,1-1 0,0 1 0,1 0 0,0 0 0,0 1 0,1-1 0,0 1 0,0 0 0,-2 11 0,5-18 0,1 1 0,-1 0 0,1-1 0,0 1 0,0 0 0,0-1 0,0 1 0,0 0 0,1-1 0,-1 1 0,1-1 0,0 1 0,0 0 0,0-1 0,0 0 0,0 1 0,0-1 0,1 0 0,-1 1 0,1-1 0,0 0 0,-1 0 0,1 0 0,0 0 0,0-1 0,0 1 0,1 0 0,-1-1 0,0 0 0,0 1 0,1-1 0,-1 0 0,4 1 0,4 2 0,1-1 0,0 0 0,0 0 0,0-1 0,0-1 0,18 1 0,-13-2 0,-1-1 0,1 0 0,-1-1 0,1 0 0,-1-1 0,0-1 0,0-1 0,0 0 0,-1-1 0,16-9 0,-20 10 0,-1-1 0,-1 0 0,1 0 0,-1-1 0,0 0 0,-1-1 0,1 0 0,-2 0 0,1 0 0,-1-1 0,0 0 0,-1 0 0,0-1 0,0 0 0,5-17 0,-3-1 0,-1 0 0,-1 0 0,-1-1 0,-1-43 0,-4 13 0,-11-70 0,12 127 0,-2-8 0,1-1 0,-1 1 0,0 0 0,-5-10 0,7 19 0,0 1 0,0 0 0,0-1 0,0 1 0,0 0 0,0-1 0,0 1 0,0 0 0,-1-1 0,1 1 0,0 0 0,0 0 0,0-1 0,-1 1 0,1 0 0,0-1 0,0 1 0,0 0 0,-1 0 0,1 0 0,0-1 0,-1 1 0,1 0 0,0 0 0,0 0 0,-1 0 0,1 0 0,0-1 0,-1 1 0,1 0 0,0 0 0,-1 0 0,1 0 0,0 0 0,-1 0 0,1 0 0,0 0 0,-1 0 0,1 0 0,0 0 0,-1 0 0,1 1 0,-1-1 0,-9 16 0,-4 24 0,4 6 86,2-1-1,2 1 0,0 56 1,5-74-330,2 0 0,2 0 0,0 0 0,2 0 1,1-1-1,15 43 0,-5-32-6582</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1:31.710"/>
    </inkml:context>
    <inkml:brush xml:id="br0">
      <inkml:brushProperty name="width" value="0.05" units="cm"/>
      <inkml:brushProperty name="height" value="0.05" units="cm"/>
    </inkml:brush>
  </inkml:definitions>
  <inkml:trace contextRef="#ctx0" brushRef="#br0">19 149 24575,'-4'-14'0,"0"-1"0,1 1 0,0-1 0,1 0 0,1 0 0,0 1 0,2-18 0,-1 18 0,-1 111 0,3 56 0,-2-142 0,1 0 0,1-1 0,4 15 0,-6-21 0,1-1 0,0 0 0,1 1 0,-1-1 0,1 0 0,-1 0 0,1 0 0,0 0 0,0-1 0,0 1 0,0 0 0,1-1 0,-1 1 0,5 2 0,-7-5 0,1 1 0,0-1 0,-1 0 0,1 1 0,0-1 0,-1 0 0,1 1 0,0-1 0,-1 0 0,1 0 0,0 0 0,0 0 0,-1 0 0,1 0 0,0 0 0,0 0 0,-1 0 0,1 0 0,0 0 0,0 0 0,-1-1 0,1 1 0,0 0 0,0 0 0,-1-1 0,1 1 0,0 0 0,0-1 0,1-1 0,-1 0 0,0 1 0,1-1 0,-1 0 0,0 0 0,1 0 0,-1 0 0,0 0 0,1-3 0,1-5 0,0 1 0,-1-1 0,1-13 0,1-13 0,-2 11 0,0 0 0,2 0 0,1 0 0,1 0 0,15-41 0,-19 63 0,-1 0 0,1 0 0,-1 1 0,1-1 0,0 0 0,0 1 0,0-1 0,0 1 0,1 0 0,-1-1 0,1 1 0,-1 0 0,1 1 0,0-1 0,-1 0 0,1 1 0,0-1 0,0 1 0,0 0 0,4-1 0,-5 2 0,1 0 0,0 0 0,0 0 0,-1 0 0,1 1 0,0-1 0,-1 1 0,1-1 0,0 1 0,-1 0 0,1 0 0,-1 0 0,1 1 0,-1-1 0,0 0 0,0 1 0,1 0 0,-1-1 0,0 1 0,0 0 0,-1 0 0,1 0 0,0 0 0,1 3 0,1 0 0,-1 1 0,0-1 0,-1 1 0,1-1 0,-1 1 0,0 0 0,-1 0 0,1 0 0,-1 0 0,0 0 0,-1 0 0,1 0 0,-1 1 0,-1 5 0,-1 4 0,0-1 0,-1 1 0,-1-1 0,-7 19 0,18-45 0,0 1 0,1 0 0,0 0 0,1 1 0,15-14 0,-19 19 0,0 0 0,1 0 0,-1 1 0,1 0 0,0 0 0,-1 0 0,2 0 0,-1 1 0,11-3 0,-13 5 0,-1 0 0,1 0 0,-1 0 0,1 0 0,-1 0 0,1 1 0,-1-1 0,1 1 0,-1 0 0,0 0 0,1 0 0,-1 1 0,0-1 0,0 1 0,0 0 0,0 0 0,0 0 0,0 0 0,4 4 0,16 18 0,26 34 0,-28-32 0,29 29 0,-41-47 0,-2 0 0,1-1 0,0 0 0,0-1 0,1 0 0,-1 0 0,11 5 0,-16-10 0,-1 0 0,0 0 0,1-1 0,-1 1 0,1-1 0,0 1 0,-1-1 0,1 0 0,-1 0 0,1 0 0,-1 0 0,1-1 0,-1 1 0,1-1 0,-1 1 0,1-1 0,-1 0 0,1 0 0,-1 0 0,0 0 0,0-1 0,1 1 0,-1 0 0,0-1 0,0 0 0,0 1 0,-1-1 0,1 0 0,0 0 0,1-3 0,4-4 0,-1 0 0,0-1 0,-1 0 0,0 0 0,-1 0 0,0-1 0,-1 1 0,0-1 0,2-11 0,-1-1 0,-1 0 0,-1-1 0,-1-29 0,-1 50 0,0 0 0,0-1 0,0 1 0,-1 0 0,1 0 0,-1 0 0,0-1 0,0 1 0,0 0 0,0 0 0,0 0 0,0 0 0,-1 0 0,0 1 0,1-1 0,-4-3 0,4 5 0,1 1 0,0 0 0,-1 0 0,1 0 0,0 0 0,-1 0 0,1 0 0,0-1 0,-1 1 0,1 0 0,-1 0 0,1 0 0,0 0 0,-1 0 0,1 0 0,0 1 0,-1-1 0,1 0 0,0 0 0,-1 0 0,1 0 0,0 0 0,-1 0 0,1 1 0,0-1 0,-1 0 0,1 0 0,0 0 0,0 1 0,-1-1 0,1 0 0,0 0 0,0 1 0,-1-1 0,1 0 0,0 1 0,0-1 0,0 0 0,0 1 0,-1-1 0,1 0 0,0 1 0,0-1 0,0 0 0,0 1 0,0-1 0,0 1 0,-4 19 0,4-19 0,-4 36 0,1 0 0,3 1 0,1-1 0,9 64 0,-9-95-105,0-1 0,0 1 0,0-1 0,1 0 0,0 0 0,0 1 0,0-1 0,0-1 0,1 1 0,0 0 0,0 0 0,4 3 0,6 3-6721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41.012"/>
    </inkml:context>
    <inkml:brush xml:id="br0">
      <inkml:brushProperty name="width" value="0.05" units="cm"/>
      <inkml:brushProperty name="height" value="0.05" units="cm"/>
    </inkml:brush>
  </inkml:definitions>
  <inkml:trace contextRef="#ctx0" brushRef="#br0">157 89 24575,'-13'-6'0,"-24"-14"0,-57-20 0,82 35 0,15 3 0,26 5 0,-17-1 0,574 13-552,-417-16 326,15 1 133,471-3 21,-2-25 81,-638 26-9,-3 1 0,0 0 0,0 1 0,15 2 0,-27-3 8,1 1-1,0 0 0,-1 0 0,1 1 0,0-1 1,-1 0-1,1 0 0,-1 0 0,1 0 0,0 0 0,-1 1 1,1-1-1,-1 0 0,1 0 0,-1 1 0,1-1 1,0 1-1,-1-1 0,0 0 0,1 1 0,-1-1 1,1 1-1,-1-1 0,1 1 0,-1-1 0,0 1 1,1-1-1,-1 1 0,0 0 0,0-1 0,1 1 1,-1-1-1,0 1 0,0 0 0,0-1 0,0 1 0,0-1 1,0 1-1,0 0 0,0-1 0,0 1 0,0 0 1,0-1-1,0 1 0,-1-1 0,1 1 0,0 0 1,0-1-1,-1 1 0,1 0 0,-4 5 96,1-1 0,0 1 0,-1-1 0,-6 6 0,3-3-51,-16 23-52,2 2 0,1 0 0,1 1 0,2 2 0,2-1 0,1 2 0,-13 52 0,-37 277 0,26-113 0,-2-72 0,-83 232 0,69-242 0,12-33 0,42-138 0,0 1 0,-1 0 0,1 0 0,0 0 0,0 0 0,-1-1 0,1 1 0,-1 0 0,1 0 0,0-1 0,-1 1 0,1 0 0,-1-1 0,0 1 0,1 0 0,-1-1 0,0 1 0,1-1 0,-1 1 0,0-1 0,1 0 0,-1 1 0,0-1 0,0 1 0,1-1 0,-1 0 0,0 0 0,0 0 0,0 1 0,0-1 0,0 0 0,1 0 0,-1 0 0,0 0 0,0 0 0,0 0 0,0-1 0,1 1 0,-1 0 0,0 0 0,-1-1 0,-4-2 0,1 0 0,0 0 0,0 0 0,0-1 0,-5-4 0,-6-4 0,5 6 0,-1 0 0,1 1 0,-1 1 0,0 0 0,-1 0 0,1 1 0,0 1 0,-17-2 0,-104 1 0,112 4 0,-185 8 279,79-2-1923,51-4-5182</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1:31.840"/>
    </inkml:context>
    <inkml:brush xml:id="br0">
      <inkml:brushProperty name="width" value="0.05" units="cm"/>
      <inkml:brushProperty name="height" value="0.05" units="cm"/>
    </inkml:brush>
  </inkml:definitions>
  <inkml:trace contextRef="#ctx0" brushRef="#br0">136 55 24575,'-6'-6'0,"-5"-5"0,-3 0 0,-6 1 0,-2 2 0,-1 3 0,2 2 0,3 2-8191</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1:32.286"/>
    </inkml:context>
    <inkml:brush xml:id="br0">
      <inkml:brushProperty name="width" value="0.05" units="cm"/>
      <inkml:brushProperty name="height" value="0.05" units="cm"/>
    </inkml:brush>
  </inkml:definitions>
  <inkml:trace contextRef="#ctx0" brushRef="#br0">66 89 24575,'-6'0'0,"5"1"0,-1-1 0,0 0 0,1 0 0,-1 0 0,0 0 0,1 0 0,-1 0 0,0-1 0,1 1 0,-1 0 0,1-1 0,-1 1 0,0-1 0,1 0 0,-1 0 0,1 1 0,-2-3 0,3 4 0,0-1 0,0 0 0,0 0 0,0 0 0,0 0 0,0 0 0,0 0 0,0 0 0,0 0 0,1 0 0,-1 0 0,0 0 0,0 0 0,0 0 0,0 0 0,0 1 0,0-1 0,0 0 0,0 0 0,1 0 0,-1 0 0,0 0 0,0 0 0,0 0 0,0 0 0,0 0 0,0 0 0,0 0 0,1 0 0,-1 0 0,0-1 0,0 1 0,0 0 0,0 0 0,0 0 0,0 0 0,0 0 0,0 0 0,0 0 0,1 0 0,-1 0 0,0 0 0,0 0 0,0 0 0,0 0 0,0-1 0,0 1 0,0 0 0,0 0 0,0 0 0,0 0 0,0 0 0,0 0 0,0 0 0,0 0 0,0-1 0,0 1 0,0 0 0,0 0 0,0 0 0,0 0 0,0 0 0,0 0 0,0 0 0,0-1 0,0 1 0,10 4 0,-7-1 0,-1 0 0,0 1 0,0-1 0,0 0 0,0 1 0,0-1 0,-1 1 0,1 0 0,-1-1 0,0 1 0,0 0 0,0 0 0,-1 0 0,1 6 0,-1 2 0,1 1 0,-2-1 0,-2 17 0,1-16 0,-1 1 0,0-1 0,0 0 0,-2-1 0,0 1 0,0-1 0,-13 21 0,17-32 0,1 0 0,-1 0 0,1-1 0,0 1 0,-1 0 0,0-1 0,1 1 0,-1-1 0,1 1 0,-1-1 0,0 1 0,1-1 0,-1 1 0,0-1 0,0 1 0,1-1 0,-1 0 0,-1 1 0,2-1 0,-1-1 0,1 1 0,0 0 0,-1 0 0,1 0 0,0 0 0,-1-1 0,1 1 0,0 0 0,0 0 0,-1-1 0,1 1 0,0 0 0,0-1 0,0 1 0,-1 0 0,1 0 0,0-1 0,0 1 0,0 0 0,0-1 0,0 1 0,-1-1 0,1 1 0,0 0 0,0-1 0,0-3 0,-1 0 0,1 0 0,0 0 0,0 0 0,2-7 0,2-7 0,2 1 0,0 1 0,0-1 0,19-29 0,43-58 0,-61 94 0,1 1 0,0-1 0,1 1 0,0 1 0,0-1 0,15-8 0,-22 15 0,0 0 0,0 1 0,1 0 0,-1-1 0,1 1 0,-1 0 0,0 0 0,1 0 0,0 1 0,-1-1 0,1 1 0,-1-1 0,1 1 0,0 0 0,-1 0 0,1 0 0,0 0 0,-1 0 0,1 1 0,0-1 0,-1 1 0,1 0 0,-1 0 0,1 0 0,-1 0 0,0 0 0,1 0 0,-1 1 0,0-1 0,0 1 0,0 0 0,0-1 0,0 1 0,0 0 0,3 4 0,0 3 0,1 0 0,-1 0 0,0 1 0,-1-1 0,0 1 0,-1 0 0,0 1 0,2 15 0,0 4 0,0 52 0,-4-72-114,-2 0 1,1 0-1,-1 0 0,-1 0 0,0 0 1,0 0-1,-1-1 0,0 1 0,-1-1 1,0 0-1,-7 13 0,-3-3-6712</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1:32.510"/>
    </inkml:context>
    <inkml:brush xml:id="br0">
      <inkml:brushProperty name="width" value="0.05" units="cm"/>
      <inkml:brushProperty name="height" value="0.05" units="cm"/>
    </inkml:brush>
  </inkml:definitions>
  <inkml:trace contextRef="#ctx0" brushRef="#br0">0 50 24575,'0'-2'0,"0"-1"0,1 1 0,-1-1 0,0 1 0,1-1 0,0 1 0,-1 0 0,1-1 0,0 1 0,0 0 0,1-1 0,-1 1 0,0 0 0,1 0 0,-1 0 0,1 0 0,2-2 0,-3 3 0,0 0 0,0 1 0,0-1 0,0 1 0,1-1 0,-1 1 0,0-1 0,0 1 0,0-1 0,1 1 0,-1 0 0,0 0 0,0 0 0,0 0 0,1 0 0,-1 0 0,0 0 0,0 0 0,1 0 0,-1 0 0,0 1 0,0-1 0,0 0 0,1 1 0,-1-1 0,0 1 0,0 0 0,0-1 0,0 1 0,0 0 0,0-1 0,0 1 0,0 0 0,0 0 0,1 2 0,9 10 0,0 1 0,0 1 0,-2 0 0,15 29 0,23 70 0,-42-102 0,-4-8 0,54 156 0,-50-141 0,0 0 0,-2 1 0,0 0 0,-2 0 0,0 0 0,-2 28 0,0-40-80,-1 0 0,0 0-1,0 0 1,0 0 0,-1 0-1,0 0 1,-1-1 0,0 1-1,0-1 1,0 0 0,-1 0 0,0-1-1,-1 1 1,1-1 0,-1 0-1,-11 8 1,-20 11-6746</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3:25.781"/>
    </inkml:context>
    <inkml:brush xml:id="br0">
      <inkml:brushProperty name="width" value="0.05" units="cm"/>
      <inkml:brushProperty name="height" value="0.05" units="cm"/>
    </inkml:brush>
  </inkml:definitions>
  <inkml:trace contextRef="#ctx0" brushRef="#br0">10724 3047 24575,'-1'0'0,"0"-1"0,0 1 0,0-1 0,-1 0 0,1 1 0,0-1 0,0 0 0,1 0 0,-1 0 0,0 0 0,0 0 0,0 0 0,0 0 0,1 0 0,-1 0 0,1 0 0,-2-2 0,-9-20 0,10 17 0,-1-1 0,1 1 0,0-1 0,0 0 0,1 1 0,0-1 0,0 0 0,1 1 0,1-11 0,4-6 0,10-31 0,0 1 0,61-361 0,-19 86 0,-2 42 0,26-411 0,-81 677 0,2-20 0,-5-69 0,2 107 0,0 0 0,-1 1 0,1-1 0,-1 0 0,1 1 0,-1-1 0,0 1 0,0-1 0,0 1 0,0-1 0,0 1 0,0 0 0,0-1 0,0 1 0,0 0 0,-1 0 0,1 0 0,0 0 0,-1 0 0,1 0 0,-1 0 0,1 0 0,-1 1 0,1-1 0,-1 1 0,0-1 0,1 1 0,-1 0 0,0-1 0,-2 1 0,-8-1 0,1 1 0,-1 0 0,-18 2 0,7 0 0,-83-2 0,-1-5 0,2-5 0,-145-31 0,-2338-342-4624,435 215 2388,957 81 1375,83-24 2760,1100 109-1813,-389-66 5650,401 68-5736,1 0 0,0 0 0,-1-1 0,1 1 0,-1 0 0,1 0 0,-1 0 0,1 0 0,0 0 0,-1 0 0,1 0 0,-1 0 0,1 0 0,-1 0 0,1 0 0,0 0 0,-1 1 0,1-1 0,-1 0 0,1 0 0,0 0 0,-1 1 0,1-1 0,-1 0 0,1 0 0,0 1 0,-1-1 0,1 0 0,0 0 0,0 1 0,-1 0 0,0 16 0,14 31 0,-8-33 0,12 58 0,12 117 0,-10 80 0,-13-163 0,16 425 0,-24-380 0,-31 226 0,-78 219 0,4-20 0,107-575 0,-93 667 0,85-601 0,0-5 0,0 70 0,9-131 0,-1 1 0,0-1 0,0 0 0,-1 1 0,1-1 0,0 0 0,-1 1 0,1-1 0,-1 0 0,0 0 0,0 1 0,0-1 0,0 0 0,0 0 0,0 0 0,-3 3 0,2-4 0,0 1 0,0-1 0,0 0 0,-1 1 0,1-1 0,0 0 0,-1 0 0,1 0 0,-1-1 0,1 1 0,-1-1 0,0 1 0,1-1 0,-1 0 0,-2 0 0,-277 0 0,117-3 0,-628 7-356,2 26 0,392-9 356,366-18-11,26-1 132,-1-1 0,1-1 0,0 1 0,-14-2-1,20 1-116,1 0-1,0 0 0,0 0 0,-1 0 1,1 0-1,0 0 0,0 0 0,-1 0 0,1 0 1,0 0-1,0 0 0,-1 0 0,1 0 0,0 0 1,0-1-1,0 1 0,-1 0 0,1 0 0,0 0 1,0 0-1,0 0 0,-1-1 0,1 1 1,0 0-1,0 0 0,0 0 0,0-1 0,-1 1 1,1 0-1,0 0 0,0 0 0,0-1 0,0 1 1,0 0-1,0 0 0,0-1 0,6-7 27,14-6-60,-8 7 30,4-3 0,0 0 0,0 2 0,1 0 0,0 1 0,0 0 0,1 2 0,21-5 0,-2 5 0,-10 0 0,49 0 0,-66 4 75,0 0 0,0-1 0,14-3 0,13-2-1740,-24 5-5161</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3:26.170"/>
    </inkml:context>
    <inkml:brush xml:id="br0">
      <inkml:brushProperty name="width" value="0.05" units="cm"/>
      <inkml:brushProperty name="height" value="0.05" units="cm"/>
    </inkml:brush>
  </inkml:definitions>
  <inkml:trace contextRef="#ctx0" brushRef="#br0">334 36 24575,'-4'-15'0,"3"14"0,1 0 0,-1 0 0,1 0 0,0 0 0,-1 0 0,1 0 0,0-1 0,0 1 0,-1 0 0,1 0 0,0 0 0,0 0 0,0 0 0,0 0 0,1 0 0,-1 0 0,0-2 0,1 21 0,-4-9 0,-1 1 0,0-1 0,-1-1 0,0 1 0,0 0 0,-1-1 0,-12 14 0,2-5 0,-1 0 0,-22 16 0,-42 21 0,55-38 0,-43 34 0,67-48 0,-1 0 0,1 0 0,0 0 0,0 0 0,0 1 0,0-1 0,0 1 0,0-1 0,1 1 0,-1 0 0,1 0 0,-1 0 0,1 0 0,0 0 0,0 0 0,1 0 0,-1 0 0,1 0 0,-1 0 0,1 6 0,1-4 0,1 1 0,-1-1 0,1 1 0,0-1 0,0 0 0,1 0 0,-1 1 0,1-2 0,1 1 0,5 7 0,31 38-682,50 46-1,-62-69-6143</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3:27.232"/>
    </inkml:context>
    <inkml:brush xml:id="br0">
      <inkml:brushProperty name="width" value="0.05" units="cm"/>
      <inkml:brushProperty name="height" value="0.05" units="cm"/>
    </inkml:brush>
  </inkml:definitions>
  <inkml:trace contextRef="#ctx0" brushRef="#br0">48 77 24575,'2'0'0,"0"-1"0,0 1 0,0-1 0,-1 0 0,1 0 0,0 0 0,0 0 0,-1 0 0,1 0 0,0 0 0,-1 0 0,1-1 0,-1 1 0,0-1 0,2-1 0,-2 1 0,1 1 0,0-1 0,-1 1 0,1-1 0,0 1 0,-1-1 0,1 1 0,0 0 0,3-1 0,-5 3 0,0 0 0,1 0 0,-1 0 0,0 0 0,0 0 0,-1 0 0,1 0 0,0 0 0,0 0 0,0 0 0,-1 0 0,1 0 0,-1 0 0,0 1 0,-19 49 0,2 1 0,2 0 0,3 1 0,-9 68 0,20-95 0,1-1 0,1 1 0,1-1 0,7 43 0,-4-51 0,0 0 0,1 0 0,1-1 0,0 0 0,2 0 0,-1-1 0,19 27 0,-18-31 0,2 1 0,0-2 0,0 1 0,1-1 0,0-1 0,1 0 0,0 0 0,0-1 0,1-1 0,0 0 0,0-1 0,0 0 0,17 4 0,-11-5 0,-1 0 0,1-2 0,1 0 0,-1-1 0,0-1 0,1-1 0,-1-1 0,0 0 0,30-7 0,-31 4 0,-1-1 0,0 0 0,-1-1 0,1-1 0,-1 0 0,-1-2 0,1 0 0,-1 0 0,-1-1 0,20-18 0,-25 19 0,0-1 0,0 0 0,-1 0 0,0-1 0,0 0 0,-1-1 0,-1 0 0,0 0 0,-1 0 0,0 0 0,-1-1 0,0 0 0,-1 0 0,2-22 0,-4 13 0,-1 0 0,-1 0 0,0 0 0,-2 0 0,-1 1 0,-1-1 0,0 1 0,-2 0 0,0 0 0,-2 1 0,0 0 0,-1 0 0,-1 1 0,-24-32 0,21 33 0,0 1 0,-1 0 0,-1 1 0,0 1 0,-1 0 0,-1 1 0,0 1 0,-1 1 0,-1 0 0,0 2 0,0 0 0,-1 1 0,0 1 0,-30-7 0,36 12 57,0 1 0,0 1 0,0 0 0,-1 0 0,-23 3 0,32-1-179,-1 1 0,1-1 0,0 1 0,0 0 0,0 1 0,0-1 0,0 2 0,0-1 0,1 1 1,0 0-1,-1 0 0,2 0 0,-8 7 0,-6 12-6704</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3:27.740"/>
    </inkml:context>
    <inkml:brush xml:id="br0">
      <inkml:brushProperty name="width" value="0.05" units="cm"/>
      <inkml:brushProperty name="height" value="0.05" units="cm"/>
    </inkml:brush>
  </inkml:definitions>
  <inkml:trace contextRef="#ctx0" brushRef="#br0">153 0 24575,'0'8'0,"1"59"0,-3 0 0,-18 111 0,-26 4 0,35-151 0,-1 0 0,-1-1 0,-28 47 0,40-76 0,0 0 0,0 0 0,0 1 0,1-1 0,-1 0 0,0 1 0,1-1 0,-1 1 0,1-1 0,-1 0 0,1 1 0,0-1 0,-1 1 0,1-1 0,0 1 0,0-1 0,0 1 0,1 2 0,-1-3 0,1 0 0,0 0 0,0 0 0,0 0 0,0-1 0,0 1 0,0 0 0,1-1 0,-1 1 0,0-1 0,0 1 0,0-1 0,0 1 0,1-1 0,-1 0 0,0 0 0,0 0 0,1 1 0,-1-1 0,0 0 0,1-1 0,1 1 0,158-1 0,108 3 0,-211 2 0,0 3 0,93 21 0,-134-23 0,-6-1 0,0-1 0,0 0 0,0-1 0,13 1 0,-22-3 0,-1 0 0,1 0 0,0 0 0,0 0 0,0 0 0,0 0 0,0-1 0,-1 1 0,1-1 0,0 1 0,0-1 0,-1 1 0,1-1 0,0 0 0,-1 0 0,1 0 0,-1 0 0,1 0 0,-1 0 0,1-1 0,-1 1 0,0 0 0,0-1 0,1 1 0,-1-1 0,0 1 0,0-1 0,-1 0 0,1 1 0,0-1 0,0-2 0,2-8 0,-1-1 0,0 1 0,-1-1 0,0 0 0,-2-22 0,-2 7 0,-10-44 0,6 40 0,-1 0 0,-2 0 0,-1 1 0,-2 0 0,-21-37 0,31 61-114,-1 1 1,-1 1-1,1-1 0,-1 1 0,0 0 1,0 0-1,0 0 0,-1 0 0,0 1 1,0 0-1,-7-3 0,-2 1-6712</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3:28.571"/>
    </inkml:context>
    <inkml:brush xml:id="br0">
      <inkml:brushProperty name="width" value="0.05" units="cm"/>
      <inkml:brushProperty name="height" value="0.05" units="cm"/>
    </inkml:brush>
  </inkml:definitions>
  <inkml:trace contextRef="#ctx0" brushRef="#br0">443 869 24575,'6'-7'0,"-1"0"0,0 0 0,0 0 0,0-1 0,-1 0 0,-1 0 0,1 0 0,-1-1 0,0 1 0,-1-1 0,0 1 0,0-1 0,-1 0 0,0 0 0,-1 0 0,0 0 0,0 0 0,-1 1 0,-2-13 0,0 8 0,0 0 0,0 1 0,-1-1 0,-1 1 0,0 0 0,0 1 0,-2-1 0,1 1 0,-1 0 0,-1 1 0,0-1 0,-15-14 0,17 20 0,-1-1 0,0 1 0,0 0 0,0 0 0,-1 1 0,0 0 0,0 0 0,0 1 0,0 0 0,0 0 0,0 1 0,-1 0 0,0 1 0,1-1 0,-1 2 0,1-1 0,-1 1 0,-10 2 0,9-1 0,1 1 0,-1 1 0,1-1 0,-1 2 0,1-1 0,0 1 0,0 1 0,0-1 0,1 2 0,0-1 0,0 1 0,0 0 0,0 1 0,1 0 0,-11 13 0,7-5 0,0 0 0,1 1 0,1 1 0,0 0 0,2 0 0,0 0 0,0 1 0,2 0 0,-6 31 0,9-39 0,1 0 0,-1 0 0,2 0 0,0 0 0,0 1 0,1-1 0,0 0 0,1 0 0,0 0 0,0 0 0,1 0 0,1-1 0,0 1 0,0-1 0,0 0 0,1 0 0,1 0 0,-1-1 0,11 11 0,-9-13 0,0 0 0,0 0 0,0-1 0,1 0 0,0 0 0,0-1 0,0 0 0,1-1 0,-1 0 0,1 0 0,0-1 0,0 0 0,0 0 0,0-1 0,0 0 0,0-1 0,0 0 0,11-1 0,-3-1 0,0 0 0,0-2 0,0 0 0,0 0 0,-1-2 0,0 0 0,0-1 0,26-14 0,-30 13 0,0-1 0,0 0 0,-1-1 0,0 0 0,-1 0 0,0-1 0,-1-1 0,0 0 0,-1 0 0,11-19 0,-14 21 0,-1 0 0,1-1 0,-2 0 0,1 1 0,-2-1 0,1 0 0,-1 0 0,-1-1 0,0 1 0,-1 0 0,0 0 0,0-1 0,-2 1 0,-2-14 0,4 22 0,-1 1 0,0-1 0,1 1 0,-1 0 0,0 0 0,0-1 0,0 1 0,-1 0 0,1 0 0,-1 0 0,1 0 0,-1 0 0,1 0 0,-1 1 0,0-1 0,0 0 0,0 1 0,0 0 0,0-1 0,0 1 0,-3-1 0,3 1 0,0 1 0,1 0 0,-1 0 0,0 0 0,0 0 0,0 0 0,0 0 0,1 0 0,-1 0 0,0 1 0,0-1 0,0 1 0,1-1 0,-1 1 0,0 0 0,1 0 0,-1 0 0,1 0 0,-1 0 0,1 0 0,-1 0 0,1 0 0,0 0 0,-1 1 0,1-1 0,0 1 0,0-1 0,-1 3 0,-2 3 0,0-1 0,1 1 0,0-1 0,0 1 0,0 0 0,1 1 0,0-1 0,1 0 0,0 0 0,0 1 0,0-1 0,1 1 0,0-1 0,1 1 0,-1-1 0,1 0 0,1 1 0,-1-1 0,1 0 0,5 10 0,-5-12 0,0 0 0,0 0 0,1 0 0,-1-1 0,1 1 0,1-1 0,-1 1 0,1-1 0,-1 0 0,1 0 0,0-1 0,1 1 0,-1-1 0,1 0 0,-1 0 0,1 0 0,0-1 0,0 0 0,0 0 0,0 0 0,0 0 0,1-1 0,-1 0 0,1 0 0,-1 0 0,0-1 0,1 0 0,5 0 0,-1-1 0,-1-1 0,1 1 0,-1-2 0,0 1 0,0-1 0,0-1 0,0 0 0,0 0 0,-1 0 0,11-8 0,-8 4 0,-1-1 0,1 0 0,-2-1 0,1 0 0,-1-1 0,12-18 0,-9 9 0,-1-1 0,0 0 0,-2-1 0,0 0 0,-1-1 0,-2 0 0,0 0 0,2-24 0,-5 14 0,-1 0 0,-2 0 0,-1 0 0,-2 0 0,-7-33 0,0 18 0,-2 0 0,-30-77 0,41 124 0,-2-7 0,0 0 0,0 1 0,-1-1 0,0 1 0,0 0 0,-9-10 0,12 16 0,1 1 0,0-1 0,-1 1 0,1-1 0,-1 1 0,1-1 0,0 1 0,-1 0 0,1-1 0,-1 1 0,1 0 0,-1 0 0,1-1 0,-1 1 0,0 0 0,1 0 0,-1 0 0,1 0 0,-1 0 0,1-1 0,-1 1 0,0 0 0,1 0 0,-1 0 0,1 1 0,-1-1 0,0 0 0,1 0 0,-1 0 0,1 0 0,-1 1 0,1-1 0,-1 0 0,1 0 0,-1 1 0,1-1 0,-1 0 0,1 1 0,-1-1 0,1 0 0,0 1 0,-1-1 0,1 1 0,-1-1 0,1 1 0,0-1 0,0 1 0,-1-1 0,1 1 0,0 0 0,-3 4 0,2 0 0,-1 0 0,1-1 0,-2 11 0,-1 11 0,2 1 0,1 0 0,2 0 0,3 32 0,24 108 0,-27-161 0,50 205 342,-40-175-769,2-2 0,2 0 1,33 58-1,-24-56-6399</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3:28.942"/>
    </inkml:context>
    <inkml:brush xml:id="br0">
      <inkml:brushProperty name="width" value="0.05" units="cm"/>
      <inkml:brushProperty name="height" value="0.05" units="cm"/>
    </inkml:brush>
  </inkml:definitions>
  <inkml:trace contextRef="#ctx0" brushRef="#br0">51 205 24575,'-1'0'0,"-1"0"0,1 0 0,0 1 0,-1-1 0,1 0 0,0 0 0,-1 1 0,1-1 0,0 1 0,0-1 0,-1 1 0,1 0 0,0-1 0,0 1 0,0 0 0,0 0 0,0 0 0,0 0 0,0 0 0,0 0 0,0 0 0,1 0 0,-1 0 0,0 0 0,1 0 0,-1 1 0,0-1 0,1 0 0,0 0 0,-1 1 0,1 1 0,-1-1 0,1 0 0,0 0 0,0-1 0,0 1 0,0 0 0,0 0 0,0 0 0,1-1 0,-1 1 0,1 0 0,-1 0 0,1-1 0,0 1 0,-1 0 0,1-1 0,0 1 0,0-1 0,0 1 0,0-1 0,1 1 0,-1-1 0,0 0 0,3 3 0,2-2 0,-1 1 0,0-1 0,1 0 0,0 0 0,0 0 0,-1-1 0,1 0 0,0 0 0,0 0 0,0-1 0,0 0 0,0 0 0,0-1 0,0 0 0,0 0 0,0 0 0,0 0 0,7-4 0,6-2 0,0 0 0,-1-2 0,0 0 0,19-13 0,-30 18 0,0-1 0,-1 0 0,1 0 0,-2 0 0,1-1 0,0 0 0,7-10 0,-12 13 0,1 1 0,-1-1 0,0 0 0,1 1 0,-1-1 0,0 0 0,-1 0 0,1 0 0,0 1 0,-1-1 0,0 0 0,1 0 0,-1 0 0,0 0 0,-1 0 0,1 0 0,0 0 0,-1 0 0,0 0 0,0 1 0,0-1 0,0 0 0,-3-5 0,-1 1 0,0-1 0,-1 0 0,-1 1 0,1 0 0,-1 1 0,0-1 0,-1 1 0,1 1 0,-1-1 0,0 1 0,-1 1 0,1-1 0,-1 1 0,0 1 0,0 0 0,0 0 0,0 1 0,-19-3 0,21 5 0,0-1 0,0 1 0,0 0 0,0 1 0,0-1 0,0 1 0,0 1 0,1-1 0,-1 1 0,0 1 0,-10 4 0,12-4 0,0 0 0,1 0 0,0 0 0,0 1 0,0 0 0,0-1 0,0 1 0,1 1 0,-1-1 0,1 0 0,0 1 0,1 0 0,-1 0 0,1-1 0,0 1 0,-2 9 0,2-4 0,0-1 0,1 1 0,0 0 0,1 0 0,0 0 0,0 0 0,1 0 0,0 0 0,1 0 0,0 0 0,1-1 0,0 1 0,8 17 0,-3-12 0,0 0 0,0-1 0,1 0 0,1 0 0,0-1 0,1 0 0,19 17 0,-20-22-80,0-1 0,1 0-1,-1-1 1,2 0 0,-1-1-1,1 0 1,-1-1 0,1 0-1,0-1 1,1 0 0,-1-1 0,0 0-1,1-1 1,-1-1 0,1 0-1,14-1 1,13-4-6746</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3:29.122"/>
    </inkml:context>
    <inkml:brush xml:id="br0">
      <inkml:brushProperty name="width" value="0.05" units="cm"/>
      <inkml:brushProperty name="height" value="0.05" units="cm"/>
    </inkml:brush>
  </inkml:definitions>
  <inkml:trace contextRef="#ctx0" brushRef="#br0">53 108 24575,'-15'-32'0,"6"11"0,-20-33 0,81 154 0,-42-84 26,10 17 128,24 30 0,-38-55-324,1-1 0,-1 1 0,1-1 0,0-1 0,1 0 1,0 0-1,0 0 0,0-1 0,13 6 0,-5-5-6656</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42.202"/>
    </inkml:context>
    <inkml:brush xml:id="br0">
      <inkml:brushProperty name="width" value="0.05" units="cm"/>
      <inkml:brushProperty name="height" value="0.05" units="cm"/>
    </inkml:brush>
  </inkml:definitions>
  <inkml:trace contextRef="#ctx0" brushRef="#br0">364 191 24575,'-4'-5'0,"1"0"0,0 0 0,0 0 0,0-1 0,0 1 0,1-1 0,0 1 0,1-1 0,-3-11 0,-7-20 0,11 36 0,0 1 0,0-1 0,0 1 0,0 0 0,0-1 0,-1 1 0,1-1 0,0 1 0,0 0 0,-1-1 0,1 1 0,0-1 0,0 1 0,-1 0 0,1-1 0,0 1 0,-1 0 0,1 0 0,0-1 0,-1 1 0,1 0 0,-1 0 0,1-1 0,0 1 0,-1 0 0,1 0 0,-1 0 0,1 0 0,-1 0 0,-8 9 0,-3 27 0,11-32 0,-97 424 0,23 6 0,59-339 0,-84 501 0,99-587 0,0-3 0,0-1 0,0 1 0,1-1 0,-1 1 0,2 11 0,0-16 0,-1 1 0,0-1 0,1 0 0,-1 1 0,1-1 0,0 0 0,-1 1 0,1-1 0,0 0 0,0 0 0,0 0 0,-1 0 0,1 0 0,1 0 0,-1 0 0,0 0 0,0 0 0,0 0 0,0 0 0,1-1 0,-1 1 0,0 0 0,0-1 0,1 1 0,-1-1 0,1 0 0,-1 1 0,3-1 0,260 21 0,-225-19 0,889 8-1227,-176-6 330,-651-2 881,282 19-50,-374-20 186,-6-1-63,0 0 0,0 0-1,0 0 1,0 1-1,0 0 1,0-1-1,0 1 1,0 0 0,0 0-1,-1 1 1,1-1-1,2 2 1,-5-3-38,0 0 1,1 1-1,-1-1 0,0 0 1,0 0-1,0 0 0,0 0 1,0 0-1,0 0 0,0 0 0,0 0 1,0 0-1,0 1 0,0-1 1,0 0-1,0 0 0,0 0 1,0 0-1,0 0 0,0 0 1,0 0-1,0 1 0,0-1 1,0 0-1,0 0 0,0 0 1,0 0-1,0 0 0,0 0 1,0 0-1,0 1 0,0-1 0,0 0 1,0 0-1,0 0 0,0 0 1,0 0-1,0 0 0,0 0 1,0 0-1,0 0 0,-1 1 1,1-1-1,0 0 0,0 0 1,0 0-1,0 0 0,0 0 1,0 0-1,-9 3 227,-9-3-146,16 0-99,1-1 0,-1 1 1,1-1-1,-1 1 0,1-1 1,0 0-1,-1 1 0,1-1 1,0 0-1,0 0 0,0 0 1,-1 0-1,1 0 0,0-1 1,0 1-1,0 0 0,1 0 1,-1-1-1,0 1 0,0 0 1,1-1-1,-1 1 0,1-1 1,-1 1-1,1 0 0,0-1 1,-1 0-1,1 1 0,0-1 1,0 1-1,0-1 0,0 1 1,0-1-1,1 1 0,-1-3 1,2-7-4,1 1 0,0 0 0,0 0 1,5-11-1,-4 13 1,46-134 1,53-239 0,-5-157 0,-72 381 0,-6 46 0,32-228 0,-52 336 0,1-1 0,-1 0 0,0 0 0,0 0 0,0 0 0,0 1 0,-1-1 0,1 0 0,-2-4 0,1 7 0,0-1 0,0 1 0,0 0 0,0 0 0,0-1 0,0 1 0,0 0 0,0 0 0,0 0 0,-1 0 0,1 0 0,0 1 0,-1-1 0,1 0 0,0 1 0,-1-1 0,1 1 0,-1-1 0,1 1 0,-1 0 0,1-1 0,-1 1 0,1 0 0,-1 0 0,-2 0 0,-40 1 0,1 2 0,-46 9 0,3 0 0,-1076 84-555,53-6 36,1086-87 534,-148 21 149,151-18 599,20-6-791,0 0 0,-1 0 0,1 0 0,-1 0 0,1 0 0,0 0 0,-1 0 0,1 1 0,0-1 0,-1 0 0,1 0 0,0 0 0,-1 0-1,1 1 1,0-1 0,-1 0 0,1 0 0,0 0 0,0 1 0,-1-1 0,1 0 0,0 0 0,0 1 0,0-1 0,-1 0 0,1 1 0,0-1 0,0 0 0,0 1 0,0-1 0,-1 0 0,1 1 0,0-1 0,0 1 0,0-1 0,0 0 0,0 1 0,0-1 0,0 0 0,0 1 0,0-1 0,0 0 0,1 1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3:29.273"/>
    </inkml:context>
    <inkml:brush xml:id="br0">
      <inkml:brushProperty name="width" value="0.05" units="cm"/>
      <inkml:brushProperty name="height" value="0.05" units="cm"/>
    </inkml:brush>
  </inkml:definitions>
  <inkml:trace contextRef="#ctx0" brushRef="#br0">295 78 24575,'-3'-6'0,"-4"-8"0,-3-4 0,-4 0 0,-2 4 0,-2 7 0,-3 8 0,-1 12 0,0 13 0,-3 12 0,1 14 0,-2 9 0,-3 8 0,-2 3 0,4-10-8191</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3:31.679"/>
    </inkml:context>
    <inkml:brush xml:id="br0">
      <inkml:brushProperty name="width" value="0.05" units="cm"/>
      <inkml:brushProperty name="height" value="0.05" units="cm"/>
    </inkml:brush>
  </inkml:definitions>
  <inkml:trace contextRef="#ctx0" brushRef="#br0">376 370 24575,'6'-15'0,"0"0"0,-1 0 0,-1-1 0,0 1 0,-1-1 0,-1 0 0,-1 0 0,0 0 0,-1 0 0,0 0 0,-2-1 0,-3-17 0,3 25 0,0 0 0,-1 0 0,0 1 0,0-1 0,-1 1 0,0 0 0,0 0 0,-1 0 0,0 1 0,-7-9 0,7 12 0,0-1 0,0 1 0,0 0 0,0 0 0,0 0 0,-1 1 0,0 0 0,0 0 0,0 0 0,0 1 0,0 0 0,0 0 0,-1 1 0,1-1 0,-9 1 0,5 0 0,-1 2 0,1-1 0,0 2 0,0-1 0,0 1 0,0 1 0,0-1 0,0 2 0,0 0 0,1 0 0,0 0 0,0 1 0,0 1 0,0-1 0,1 2 0,0-1 0,-12 13 0,13-12 0,0 0 0,1 0 0,0 0 0,0 1 0,1 0 0,0 0 0,0 1 0,1 0 0,0-1 0,1 1 0,0 1 0,0-1 0,1 0 0,0 1 0,0-1 0,1 1 0,1-1 0,0 20 0,1-25 0,-1-1 0,1 1 0,0-1 0,0 1 0,0-1 0,0 0 0,0 1 0,1-1 0,0 0 0,-1 0 0,1 0 0,0 0 0,1 0 0,-1 0 0,0-1 0,1 1 0,0-1 0,-1 0 0,1 1 0,0-1 0,0 0 0,0-1 0,0 1 0,1-1 0,4 2 0,-2-1 0,0-1 0,0 0 0,0-1 0,0 1 0,0-1 0,0 0 0,0-1 0,0 1 0,0-1 0,0-1 0,0 1 0,0-1 0,0 0 0,6-3 0,-2 0 0,-1 0 0,1-1 0,-1 0 0,0-1 0,-1 0 0,1 0 0,-1-1 0,-1 0 0,1 0 0,-2-1 0,1 0 0,5-10 0,-6 8 0,0 0 0,-1-1 0,0 1 0,-1-1 0,0 0 0,-1 0 0,0-1 0,-1 1 0,0 0 0,-1-17 0,2 101 0,4 0 0,26 119 0,55 137 0,-82-306 0,3 7 0,12 47 0,-19-66 0,-1-1 0,1 1 0,-2-1 0,1 1 0,-2 16 0,1-23 0,-1-1 0,1 0 0,-1 0 0,1 1 0,-1-1 0,0 0 0,0 0 0,0 0 0,0 0 0,0 0 0,0 0 0,0 0 0,-1 0 0,1 0 0,-1-1 0,0 1 0,1 0 0,-5 2 0,3-3 0,0 1 0,0-1 0,0 0 0,0 0 0,0 0 0,0 0 0,0-1 0,-1 1 0,1-1 0,0 0 0,-7 0 0,-2-2 0,0 0 0,0 0 0,0-1 0,1-1 0,-1 0 0,-11-6 0,8 2 0,1 0 0,0-1 0,0 0 0,1-1 0,0-1 0,0 0 0,1-1 0,1 0 0,0-1 0,1 0 0,0 0 0,1-1 0,-9-19 0,14 25 0,0 0 0,1-1 0,0 1 0,0-1 0,1 0 0,0 0 0,0 0 0,1 0 0,1 0 0,-1 0 0,1 0 0,1 0 0,0 0 0,0 0 0,1 0 0,0 0 0,0 0 0,1 1 0,0-1 0,0 1 0,1 0 0,1 0 0,-1 0 0,1 0 0,10-11 0,-7 11-195,0 0 0,0 0 0,1 0 0,0 1 0,1 0 0,12-6 0,16-5-6631</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3:32.035"/>
    </inkml:context>
    <inkml:brush xml:id="br0">
      <inkml:brushProperty name="width" value="0.05" units="cm"/>
      <inkml:brushProperty name="height" value="0.05" units="cm"/>
    </inkml:brush>
  </inkml:definitions>
  <inkml:trace contextRef="#ctx0" brushRef="#br0">28 204 24575,'-1'0'0,"-1"-1"0,1 1 0,-1-1 0,1 1 0,-1-1 0,1 0 0,0 0 0,0 1 0,-1-1 0,1 0 0,0 0 0,0 0 0,0 0 0,0-1 0,0 1 0,0 0 0,0 0 0,0-1 0,1 1 0,-1 0 0,0-1 0,1 1 0,-1-1 0,1 1 0,-1-1 0,1 1 0,0-4 0,0 5 0,0 0 0,0 0 0,0-1 0,0 1 0,0 0 0,0 0 0,1-1 0,-1 1 0,0 0 0,0 0 0,0-1 0,1 1 0,-1 0 0,0 0 0,0 0 0,0 0 0,1-1 0,-1 1 0,0 0 0,0 0 0,1 0 0,-1 0 0,0 0 0,1 0 0,-1 0 0,0 0 0,0 0 0,1 0 0,-1 0 0,0 0 0,0 0 0,1 0 0,-1 0 0,0 0 0,1 0 0,-1 0 0,0 0 0,0 0 0,1 0 0,-1 0 0,0 0 0,0 1 0,1-1 0,-1 0 0,0 0 0,0 0 0,0 0 0,1 1 0,-1-1 0,0 0 0,0 0 0,0 1 0,1-1 0,-1 0 0,0 1 0,13 12 0,-6-3 0,-1 0 0,0 1 0,-1 0 0,0 0 0,-1 0 0,0 0 0,5 21 0,-5-11 0,-1-1 0,-1 1 0,-1 35 0,-6-30 0,-2-21 0,7-5 0,-1 0 0,0-1 0,1 1 0,-1 0 0,1-1 0,-1 1 0,1 0 0,-1-1 0,1 1 0,-1-1 0,1 1 0,0-1 0,-1 1 0,1-1 0,0 1 0,-1-1 0,1 1 0,0-1 0,-1 0 0,-2-6 0,1 0 0,0-1 0,0 1 0,0 0 0,1-1 0,0 1 0,0-1 0,1 0 0,0 1 0,2-16 0,3-7 0,10-37 0,-8 40 0,1 2 0,1-1 0,2 1 0,0 0 0,2 1 0,17-25 0,-28 45 0,1 0 0,1 0 0,-1 0 0,0 0 0,9-6 0,-12 10 0,1-1 0,0 0 0,0 1 0,0-1 0,-1 1 0,1 0 0,0-1 0,0 1 0,0 0 0,0-1 0,0 1 0,0 0 0,0 0 0,0 0 0,0 0 0,0 0 0,0 0 0,0 0 0,0 0 0,0 0 0,-1 0 0,1 1 0,0-1 0,0 0 0,0 1 0,0-1 0,0 1 0,0-1 0,-1 1 0,1-1 0,0 1 0,0-1 0,-1 1 0,1 0 0,0-1 0,-1 1 0,2 1 0,8 14-1365,-3 2-5461</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3:32.487"/>
    </inkml:context>
    <inkml:brush xml:id="br0">
      <inkml:brushProperty name="width" value="0.05" units="cm"/>
      <inkml:brushProperty name="height" value="0.05" units="cm"/>
    </inkml:brush>
  </inkml:definitions>
  <inkml:trace contextRef="#ctx0" brushRef="#br0">286 294 24575,'7'-41'0,"0"7"0,-6 20 0,-1 1 0,0-1 0,-1 0 0,-1 0 0,0 1 0,-1-1 0,0 1 0,-10-25 0,11 33 0,-1-1 0,1 1 0,-1 0 0,0 1 0,-1-1 0,1 1 0,-1-1 0,0 1 0,0 0 0,-8-6 0,8 8 0,1 0 0,-1 0 0,1 1 0,-1-1 0,0 1 0,0 0 0,0 0 0,0 0 0,1 0 0,-1 1 0,0 0 0,-1-1 0,1 1 0,0 1 0,0-1 0,-6 2 0,2 0 0,0 1 0,0 0 0,1 0 0,-1 0 0,1 1 0,0 0 0,0 0 0,0 1 0,1 0 0,-1 0 0,1 1 0,1 0 0,-1 0 0,1 0 0,0 1 0,0-1 0,1 1 0,-6 11 0,4-6 0,1 0 0,0 1 0,1 0 0,0 0 0,1 0 0,0 0 0,1 0 0,0 1 0,2-1 0,0 21 0,0-29 0,1 0 0,0 0 0,0 0 0,0 0 0,0-1 0,1 1 0,0 0 0,0-1 0,0 1 0,0-1 0,1 0 0,0 0 0,0 0 0,0 0 0,0 0 0,0-1 0,1 1 0,0-1 0,0 0 0,0 0 0,0-1 0,0 1 0,0-1 0,1 1 0,-1-2 0,1 1 0,0 0 0,-1-1 0,1 0 0,0 0 0,6 1 0,-2-2 0,0 1 0,-1-1 0,1 0 0,0 0 0,0-1 0,-1-1 0,1 1 0,-1-1 0,1-1 0,-1 0 0,0 0 0,0 0 0,0-1 0,-1 0 0,1-1 0,-1 0 0,8-6 0,-6 1 0,0-1 0,-1 0 0,0 0 0,-1 0 0,0-1 0,-1 0 0,0-1 0,7-22 0,5-10 0,-18 45 0,0 0 0,0 0 0,0 0 0,0 0 0,0 1 0,0-1 0,0 0 0,0 0 0,0 0 0,0 0 0,0 0 0,0 0 0,0 0 0,0 0 0,0 0 0,0 0 0,0 0 0,0 0 0,0 0 0,0 0 0,1 0 0,-1 0 0,0 0 0,0 0 0,0 0 0,0 0 0,0 0 0,0 0 0,0 0 0,0 0 0,0 0 0,0 0 0,0 0 0,0 0 0,0 0 0,0 0 0,0 0 0,0 0 0,0 0 0,1 0 0,-1 0 0,0 0 0,0 0 0,0 13 0,-3 17 0,2-24 3,-12 120 335,12-109-622,1 1-1,0-1 1,2 0 0,0 0-1,6 22 1,-1-15-6542</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3:33.082"/>
    </inkml:context>
    <inkml:brush xml:id="br0">
      <inkml:brushProperty name="width" value="0.05" units="cm"/>
      <inkml:brushProperty name="height" value="0.05" units="cm"/>
    </inkml:brush>
  </inkml:definitions>
  <inkml:trace contextRef="#ctx0" brushRef="#br0">30 420 24575,'-5'-9'0,"1"0"0,0-1 0,0 1 0,1-1 0,1 0 0,-1 0 0,1 0 0,1 0 0,0 0 0,1-14 0,0 23 0,-1 1 0,1-1 0,0 1 0,0-1 0,0 1 0,0-1 0,0 1 0,1-1 0,-1 1 0,0-1 0,0 1 0,0-1 0,0 1 0,0 0 0,1-1 0,-1 1 0,0-1 0,0 1 0,1-1 0,-1 1 0,0 0 0,1-1 0,-1 1 0,1 0 0,-1-1 0,0 1 0,1 0 0,-1-1 0,1 1 0,0 0 0,0 0 0,0 1 0,-1-1 0,1 0 0,0 1 0,0-1 0,-1 0 0,1 1 0,-1-1 0,1 1 0,0 0 0,-1-1 0,1 1 0,-1-1 0,1 1 0,0 0 0,17 32 0,-2 14 0,-3 2 0,-1-1 0,-3 1 0,5 72 0,-10-102 0,-4-19 0,0 1 0,1-1 0,-1 0 0,0 0 0,0 0 0,0 0 0,0 0 0,0 0 0,0 0 0,0 0 0,1 0 0,-1 0 0,0 0 0,0 0 0,0 0 0,0 0 0,0 0 0,1 0 0,-1 0 0,0 0 0,0 0 0,0 0 0,0 0 0,0 0 0,1 0 0,-1 0 0,0 0 0,0 0 0,0 0 0,0 0 0,0 0 0,0 0 0,1 0 0,-1 0 0,0 0 0,0-1 0,0 1 0,0 0 0,0 0 0,0 0 0,0 0 0,0 0 0,0 0 0,1 0 0,-1-1 0,0 1 0,0 0 0,0 0 0,0 0 0,0 0 0,0 0 0,0-1 0,0 1 0,12-35 0,28-100 0,-31 110 0,2 0 0,0 1 0,18-29 0,-26 48 0,1 0 0,0 0 0,0 1 0,0-1 0,0 1 0,8-6 0,-11 9 0,0 1 0,0-1 0,0 0 0,-1 1 0,1-1 0,0 1 0,0-1 0,1 1 0,-1-1 0,0 1 0,0 0 0,0 0 0,0-1 0,0 1 0,0 0 0,0 0 0,0 0 0,1 0 0,-1 0 0,0 0 0,0 1 0,0-1 0,0 0 0,0 1 0,0-1 0,0 0 0,0 1 0,0 0 0,0-1 0,0 1 0,0-1 0,0 1 0,0 0 0,0 0 0,-1-1 0,1 1 0,0 0 0,0 0 0,-1 0 0,1 0 0,-1 0 0,1 1 0,8 17 0,-2 0 0,0 0 0,-1 1 0,-1-1 0,4 39 0,2 4 0,-8-49 0,0 0 0,1 0 0,0 0 0,1 0 0,12 21 0,-15-31 0,0 0 0,0 0 0,0 0 0,0 0 0,0-1 0,1 1 0,-1-1 0,1 0 0,0 0 0,0 0 0,0 0 0,0 0 0,0 0 0,0-1 0,0 0 0,0 1 0,1-1 0,-1 0 0,0-1 0,1 1 0,-1-1 0,1 1 0,-1-1 0,1 0 0,-1 0 0,1 0 0,-1-1 0,4 0 0,2-2 0,-1 0 0,1 0 0,-1 0 0,0-1 0,0-1 0,0 1 0,0-1 0,-1-1 0,0 1 0,0-1 0,0 0 0,-1-1 0,0 0 0,0 0 0,-1 0 0,0 0 0,8-15 0,-3 1 0,0 0 0,-1-1 0,-1-1 0,-1 1 0,6-41 0,-8 37 0,-2-1 0,-1 0 0,-2 0 0,0-1 0,-2 1 0,-1 0 0,-1 1 0,-1-1 0,-1 1 0,-20-50 0,23 69 0,0 0 0,-1 0 0,0 1 0,0-1 0,-7-7 0,10 13 0,0 0 0,1 0 0,-1 0 0,0 0 0,0 0 0,0 1 0,0-1 0,0 0 0,0 1 0,0-1 0,0 0 0,0 1 0,0-1 0,0 1 0,0 0 0,0-1 0,0 1 0,-1 0 0,1 0 0,0 0 0,0 0 0,0 0 0,0 0 0,-1 0 0,1 0 0,0 0 0,0 0 0,0 1 0,0-1 0,0 0 0,0 1 0,-1-1 0,1 1 0,0 0 0,0-1 0,0 1 0,1 0 0,-1-1 0,0 1 0,0 0 0,0 0 0,0 0 0,0 1 0,-4 5 0,0 0 0,1 0 0,-1 1 0,2-1 0,-1 1 0,1 0 0,0 0 0,1 1 0,-3 11 0,-7 81 0,12-97 0,-5 57 114,4 0 0,7 72 0,-2-101-399,1-1 1,1 1-1,2-1 1,1-1-1,25 59 1,-24-70-6542</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3:33.212"/>
    </inkml:context>
    <inkml:brush xml:id="br0">
      <inkml:brushProperty name="width" value="0.05" units="cm"/>
      <inkml:brushProperty name="height" value="0.05" units="cm"/>
    </inkml:brush>
  </inkml:definitions>
  <inkml:trace contextRef="#ctx0" brushRef="#br0">0 180 24575,'0'-6'0,"0"-8"0,0-8 0,3-2 0,7-5 0,5 1 0,6 5 0,5 6 0,4 6 0,3 5 0,2 7 0,1 6 0,-2 4 0,-5 7 0,-6 0-8191</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3:34.581"/>
    </inkml:context>
    <inkml:brush xml:id="br0">
      <inkml:brushProperty name="width" value="0.05" units="cm"/>
      <inkml:brushProperty name="height" value="0.05" units="cm"/>
    </inkml:brush>
  </inkml:definitions>
  <inkml:trace contextRef="#ctx0" brushRef="#br0">119 55 24575,'21'-26'0,"-21"25"0,1 1 0,0-1 0,-1 0 0,1 0 0,-1 0 0,1 1 0,-1-1 0,0 0 0,1 0 0,-1 0 0,0 0 0,0 0 0,1 0 0,-1 0 0,0 0 0,0 0 0,0 0 0,0 0 0,0 0 0,0 0 0,0 0 0,-1 1 0,1-1 0,0 0 0,0 0 0,-1 0 0,1 0 0,-1 0 0,0-1 0,1 2 0,-1 0 0,1 0 0,-1 0 0,1 0 0,-1 0 0,1 0 0,-1 0 0,1 0 0,-1 0 0,1 0 0,-1 0 0,1 0 0,-1 0 0,1 1 0,-1-1 0,1 0 0,0 0 0,-1 1 0,1-1 0,-1 0 0,1 1 0,0-1 0,-1 0 0,1 1 0,0-1 0,-1 0 0,1 1 0,0-1 0,-1 1 0,-11 15 0,11-13 0,-66 102 0,57-88 0,1 1 0,1 1 0,1 0 0,-6 23 0,13-42 0,0 1 0,-1 0 0,1 0 0,0 0 0,-1 0 0,1 0 0,0 0 0,0 0 0,0 0 0,0 0 0,0 0 0,0 0 0,0 0 0,0 0 0,1 0 0,-1 0 0,0 0 0,1 0 0,-1 0 0,0-1 0,1 1 0,-1 0 0,1 0 0,-1 0 0,1 0 0,0-1 0,-1 1 0,1 0 0,0-1 0,0 1 0,-1 0 0,1-1 0,0 1 0,0-1 0,0 1 0,0-1 0,0 0 0,-1 1 0,1-1 0,0 0 0,0 1 0,0-1 0,0 0 0,0 0 0,0 0 0,0 0 0,0 0 0,0 0 0,0 0 0,1-1 0,9 0 0,-1-1 0,0 0 0,0 0 0,9-5 0,-7 3 0,8-2 0,112-27 0,-119 30 0,0 2 0,0-1 0,1 2 0,-1 0 0,0 0 0,1 1 0,-1 1 0,14 3 0,-25-4 0,1 0 0,0-1 0,-1 1 0,1 0 0,-1 1 0,1-1 0,-1 0 0,0 1 0,1-1 0,-1 1 0,0 0 0,0-1 0,0 1 0,0 0 0,-1 0 0,1 1 0,0-1 0,-1 0 0,2 5 0,-2-5 0,0 1 0,-1-1 0,1 1 0,-1 0 0,0-1 0,0 1 0,0 0 0,0-1 0,-1 1 0,1 0 0,-1-1 0,1 1 0,-1-1 0,0 1 0,0-1 0,0 1 0,0-1 0,-1 0 0,1 1 0,-2 1 0,-9 11-97,0-1-1,-1 0 1,0-1-1,-1-1 1,0 0-1,-1-1 1,-1 0-1,0-2 1,0 0-1,-1 0 1,0-1-1,0-1 0,-25 6 1,6-5-6729</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3:34.745"/>
    </inkml:context>
    <inkml:brush xml:id="br0">
      <inkml:brushProperty name="width" value="0.05" units="cm"/>
      <inkml:brushProperty name="height" value="0.05" units="cm"/>
    </inkml:brush>
  </inkml:definitions>
  <inkml:trace contextRef="#ctx0" brushRef="#br0">0 105 24575,'3'-3'0,"7"-4"0,5-4 0,3-3 0,4 1 0,5 0 0,3 2 0,3 2 0,1 1 0,2 1 0,0 2 0,-6 1-8191</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3:35.095"/>
    </inkml:context>
    <inkml:brush xml:id="br0">
      <inkml:brushProperty name="width" value="0.05" units="cm"/>
      <inkml:brushProperty name="height" value="0.05" units="cm"/>
    </inkml:brush>
  </inkml:definitions>
  <inkml:trace contextRef="#ctx0" brushRef="#br0">834 57 24575,'-34'-6'0,"9"1"0,1 3 0,0 1 0,1 1 0,-1 0 0,0 2 0,1 1 0,-1 1 0,1 1 0,-27 10 0,21-4 0,1 1 0,1 1 0,0 1 0,1 2 0,-48 37 0,38-24 0,2 2 0,1 1 0,1 2 0,2 1 0,-31 48 0,48-63 0,1 0 0,0 1 0,2 1 0,0 0 0,1 0 0,2 1 0,0 0 0,1 1 0,2-1 0,0 1 0,-1 43 0,6-53 0,0-1 0,1 1 0,0-1 0,1 1 0,0-1 0,1 0 0,1 0 0,0-1 0,0 1 0,2-1 0,10 16 0,-8-15 0,2 0 0,0-1 0,1 0 0,0-1 0,0 0 0,1 0 0,1-2 0,20 12 0,-4-6 0,1-1 0,0-2 0,0-2 0,1 0 0,0-3 0,1 0 0,0-2 0,60 1 0,-42-5 0,-1-3 0,0-2 0,53-11 0,-77 10 0,-1-2 0,1 0 0,-1-2 0,-1 0 0,0-2 0,0-1 0,34-23 0,-46 27 0,-1-1 0,-1 0 0,1-1 0,-2 0 0,1-1 0,-2 0 0,1-1 0,-1 1 0,-1-1 0,0-1 0,7-19 0,-8 15 0,-1-1 0,0 0 0,-2 0 0,0 0 0,-1 0 0,0 0 0,-2-1 0,-2-19 0,-1 5 0,-3 1 0,0 0 0,-3 0 0,0 1 0,-2 0 0,-1 0 0,-1 2 0,-2-1 0,-30-44 0,27 49-85,-1 0 0,-1 1-1,-1 1 1,-1 1 0,-1 1-1,0 0 1,-2 2 0,-1 1-1,0 1 1,-1 2 0,0 0-1,-1 2 1,-1 1 0,0 1-1,-51-11 1,-8 9-6741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3:38.223"/>
    </inkml:context>
    <inkml:brush xml:id="br0">
      <inkml:brushProperty name="width" value="0.05" units="cm"/>
      <inkml:brushProperty name="height" value="0.05" units="cm"/>
    </inkml:brush>
  </inkml:definitions>
  <inkml:trace contextRef="#ctx0" brushRef="#br0">657 20 24575,'2'-18'0,"-2"18"0,0-1 0,0 1 0,0 0 0,0 0 0,0 0 0,0 0 0,0 0 0,0 0 0,0 0 0,1 0 0,-1 0 0,0 0 0,0 0 0,0 0 0,0 0 0,0 0 0,0 0 0,0 0 0,1 0 0,-1 0 0,0 0 0,0 0 0,0 0 0,0 0 0,0 0 0,0 0 0,0 0 0,0 0 0,1 0 0,-1 0 0,0 0 0,0 0 0,0 0 0,0 0 0,0 0 0,0 0 0,0 0 0,0 1 0,0-1 0,0 0 0,1 0 0,-1 0 0,0 0 0,0 0 0,0 0 0,0 0 0,0 0 0,0 0 0,0 1 0,0-1 0,0 0 0,0 0 0,0 0 0,0 0 0,0 0 0,0 0 0,0 0 0,0 0 0,0 1 0,0-1 0,0 0 0,0 0 0,0 0 0,7 35 0,-1 333 0,-8-225 0,-4 609-703,-26 0-299,-78 440 802,105-1149 200,-80 571 0,-41-7 0,3-193-277,30-105 98,68-221 510,3 1 0,5 1 1,4 1-1,-4 146 0,18-214-205,0 0 0,2 0 0,5 24 0,-7-40-111,1 1 1,0-1-1,1 0 1,0 0-1,0 0 1,0 0-1,1 0 1,0 0-1,0-1 1,1 0-1,0 0 1,10 10-1,-12-14-15,0 0 0,0-1 0,-1 1 0,1-1 0,0 0 0,0 0 0,0 0 0,0-1 0,0 1 0,1-1 0,-1 1 0,0-1 0,0 0 0,0 0 0,0 0 0,0-1 0,4 0 0,10-3 0,-1 0 0,18-8 0,4 0 0,149-28-562,276-23-1,198 25-1118,-641 37 1648,2401-47-3288,-501 17 1374,-645-36 6250,-1069 53-3795,-36-3 2623,-146 11-2924,-18 0-228,-14 1 0,-12 5 21,0-2 0,19 1 0,1 1 0,-1-1 0,1 1 0,-1-1 0,0 1 0,1-1 0,0 0 0,-1 1 0,1-1 0,-1 0 0,1 1 0,0-1 0,-1 0 0,1 0 0,0 1 0,0-1 0,0 0 0,-1 0 0,1 0 0,0 1 0,0-1 0,0 0 0,0 0 0,0 1 0,1-1 0,-1-1 0,2-13 0,-1 0 0,-1 0 0,0 0 0,-4-21 0,2 29 0,1 0 0,-2 0 0,1 1 0,-1-1 0,0 1 0,0-1 0,-1 1 0,0 0 0,0 0 0,0 1 0,-9-9 0,-12-13 0,11 11 0,1 2 0,-2 0 0,-25-19 0,30 29 0,11 9 0,14 12 0,58 35 0,-48-36 0,0 2 0,35 32 0,-54-45 0,-1 1 0,1-1 0,-2 1 0,1 1 0,-1-1 0,0 1 0,0-1 0,-1 1 0,1 0 0,-2 1 0,1-1 0,-1 0 0,0 1 0,2 15 0,-4-18 13,0 0 1,-1 0-1,1 0 0,-1 0 0,0 0 0,0 0 0,0 0 0,-1 0 0,0 0 1,0 0-1,0-1 0,-4 8 0,1-5 11,-1 0 1,0 0-1,0 0 0,0-1 1,0 0-1,-13 9 1,0-3-367,0 0 1,-1-2 0,0 0-1,-41 12 1,19-9-6485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42.604"/>
    </inkml:context>
    <inkml:brush xml:id="br0">
      <inkml:brushProperty name="width" value="0.05" units="cm"/>
      <inkml:brushProperty name="height" value="0.05" units="cm"/>
    </inkml:brush>
  </inkml:definitions>
  <inkml:trace contextRef="#ctx0" brushRef="#br0">1291 47 24575,'10'-5'0,"-7"4"0,0 0 0,0-1 0,0 1 0,0-1 0,0 0 0,0 0 0,0 0 0,0 0 0,0 0 0,-1-1 0,0 1 0,5-6 0,-7 8 0,0 0 0,0-1 0,0 1 0,0 0 0,1 0 0,-1-1 0,0 1 0,0 0 0,0 0 0,0-1 0,0 1 0,0 0 0,0 0 0,0-1 0,0 1 0,0 0 0,0-1 0,0 1 0,0 0 0,0 0 0,0-1 0,0 1 0,0 0 0,0-1 0,0 1 0,0 0 0,0 0 0,0-1 0,-1 1 0,1 0 0,0 0 0,0-1 0,0 1 0,0 0 0,-1 0 0,1 0 0,0-1 0,0 1 0,-1 0 0,1 0 0,0 0 0,0 0 0,-1-1 0,1 1 0,0 0 0,0 0 0,-1 0 0,1 0 0,0 0 0,-1 0 0,1 0 0,0 0 0,0 0 0,-1 0 0,1 0 0,0 0 0,-1 0 0,1 0 0,0 0 0,-1 0 0,-20 3 0,-28 12 0,0 2 0,1 2 0,-47 26 0,59-27 0,-430 219 0,100-48 0,344-178 0,-15 6 0,1 2 0,-53 38 0,75-44-1365,9-3-5461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3:39.370"/>
    </inkml:context>
    <inkml:brush xml:id="br0">
      <inkml:brushProperty name="width" value="0.05" units="cm"/>
      <inkml:brushProperty name="height" value="0.05" units="cm"/>
    </inkml:brush>
  </inkml:definitions>
  <inkml:trace contextRef="#ctx0" brushRef="#br0">174 300 24575,'1'0'0,"0"1"0,-1-1 0,1 0 0,0 1 0,0-1 0,-1 1 0,1-1 0,0 1 0,0-1 0,-1 1 0,1-1 0,-1 1 0,1 0 0,-1-1 0,1 1 0,-1 0 0,1 0 0,-1-1 0,1 1 0,-1 0 0,0 0 0,1 0 0,-1-1 0,0 1 0,0 0 0,0 0 0,0 0 0,0 1 0,3 29 0,-2-27 0,-1 356 0,0-315 0,-30 338 0,-27 0 0,28-197 0,-43 225 0,71-404 0,0 0 0,0 0 0,0 1 0,1-1 0,0 0 0,1 1 0,1 7 0,-1-12 0,0-1 0,0 0 0,0 0 0,0 0 0,0 0 0,0 0 0,0 0 0,1 0 0,-1-1 0,1 1 0,-1 0 0,1-1 0,0 1 0,0-1 0,0 0 0,0 0 0,0 1 0,0-1 0,0 0 0,0-1 0,0 1 0,0 0 0,0-1 0,1 1 0,-1-1 0,0 1 0,3-1 0,37 3 0,-1-2 0,1-2 0,66-9 0,-31 2 0,1119-6-773,1 103-402,-642-41 973,-398-35 231,308 18-395,-446-30 340,85-2 169,-91 0 0,-1 0 1,1-1 0,0 0-1,-1-1 1,21-8-1,-31 10-120,0 0 0,1-1-1,-1 1 1,0 0 0,1-1-1,-1 0 1,0 1 0,0-1-1,0 0 1,-1 0 0,1 0-1,0 0 1,-1 0 0,1-1-1,-1 1 1,0 0 0,2-3-1,-2 0 26,0 1 0,0 0 0,-1-1 0,1 1 0,-1 0 0,0-1 0,0 1 0,0-1 0,-1-6-1,-3-6 77,-1-1-1,-1 1 1,0 1-1,-9-18 1,12 28-120,-16-41-4,1 0 0,3-2 0,2 0 0,2 0 0,-7-84 0,13 58 0,3 0 0,4 0 0,13-87 0,0 64 0,5 1 0,3 1 0,5 0 0,5 2 0,3 2 0,4 1 0,4 2 0,69-102 0,-99 169 0,-1 3 0,0 0 0,-1-1 0,-2-1 0,17-41 0,-27 60 0,1-1 0,-1 1 0,1-1 0,-1 1 0,0-1 0,0 1 0,0-1 0,-1 1 0,1-1 0,0 0 0,-1 1 0,0 0 0,0-1 0,1 1 0,-1-1 0,-1 1 0,1 0 0,0 0 0,0-1 0,-1 1 0,0 0 0,1 0 0,-1 1 0,0-1 0,0 0 0,0 0 0,0 1 0,0 0 0,0-1 0,-3 0 0,-6-4 0,-1 0 0,0 1 0,0 1 0,-19-5 0,-59-11 0,-137-12 0,137 22 0,-750-73-1569,-1062 30-1,1876 53 1557,-345 13-690,249-4 716,-121 26-1,225-32 322,-32 8 60,47-10-235,-1 0 1,1 0 0,-1 1 0,1 0 0,0-1-1,-1 1 1,1 0 0,0 1 0,0-1 0,-3 4 0,5-5-143,1-1 1,-1 1 0,1-1 0,-1 1 0,1 0 0,-1-1 0,1 1 0,0 0 0,-1 0 0,1-1 0,0 1 0,-1 0 0,1 0 0,0 0-1,0-1 1,0 1 0,0 0 0,0 0 0,0 0 0,0-1 0,0 1 0,0 0 0,0 0 0,0 0 0,1-1 0,-1 2 0,1 0 21,0-1 0,1 1 0,-1-1 1,0 1-1,0-1 0,1 1 0,-1-1 1,1 0-1,-1 0 0,4 2 0,3 2 69,1-1-1,0-1 0,12 5 0,6-1-380,1-1 0,0-1 0,0-2 0,52 1 0,-62-4-6553</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3:40.989"/>
    </inkml:context>
    <inkml:brush xml:id="br0">
      <inkml:brushProperty name="width" value="0.05" units="cm"/>
      <inkml:brushProperty name="height" value="0.05" units="cm"/>
    </inkml:brush>
  </inkml:definitions>
  <inkml:trace contextRef="#ctx0" brushRef="#br0">142 558 24575,'-2'46'0,"-13"73"0,4-46 0,0 9 0,-4-1 0,-27 83 0,42-163 0,0-1 0,0 1 0,0 0 0,0-1 0,0 1 0,-1 0 0,1-1 0,0 1 0,0 0 0,-1-1 0,1 1 0,0-1 0,-1 1 0,1-1 0,-1 1 0,1-1 0,0 1 0,-1-1 0,1 1 0,-1-1 0,0 1 0,1-1 0,-1 1 0,-6-13 0,0-35 0,7 40 0,-16-154 0,9-245 0,9 360 0,2 0 0,1 1 0,20-73 0,-20 101 0,0 0 0,1 1 0,1 0 0,1 0 0,0 0 0,1 1 0,0 0 0,1 1 0,1 0 0,0 0 0,1 2 0,21-18 0,-28 25 0,0 1 0,1 1 0,0-1 0,0 1 0,0 0 0,0 0 0,1 1 0,-1 0 0,1 0 0,-1 0 0,1 1 0,0 0 0,0 0 0,-1 1 0,1 0 0,0 0 0,0 0 0,7 2 0,-8 0 0,0 0 0,0 0 0,-1 0 0,1 1 0,0 0 0,-1 0 0,0 0 0,1 1 0,-1 0 0,-1 0 0,1 0 0,-1 1 0,1-1 0,-1 1 0,0 0 0,-1 0 0,1 0 0,-1 1 0,4 10 0,-2-4 0,0 0 0,-2 0 0,1 1 0,-1-1 0,-1 1 0,0 0 0,-1 0 0,-1 15 0,-1-8 0,-1 1 0,0-1 0,-2 0 0,-10 33 0,2-18 0,-2-1 0,-2-1 0,-1 0 0,-1 0 0,-30 38 0,25-42 0,-1-1 0,-2-1 0,0-1 0,-2-2 0,-1 0 0,-54 33 0,83-57 0,1 0 0,-1 0 0,0 0 0,0 0 0,0 0 0,1 0 0,-1 0 0,0 1 0,0-1 0,0 0 0,1 0 0,-1 0 0,0 0 0,0 0 0,0 1 0,0-1 0,1 0 0,-1 0 0,0 0 0,0 0 0,0 1 0,0-1 0,0 0 0,0 0 0,0 0 0,0 1 0,1-1 0,-1 0 0,0 0 0,0 1 0,0-1 0,0 0 0,0 0 0,0 1 0,0-1 0,0 0 0,0 0 0,-1 0 0,1 1 0,0-1 0,0 0 0,0 0 0,0 0 0,0 1 0,0-1 0,0 0 0,0 0 0,-1 0 0,1 1 0,0-1 0,0 0 0,0 0 0,0 0 0,-1 0 0,1 0 0,0 1 0,0-1 0,30 1 0,-16-1 0,5 2 0,-1 1 0,-1 0 0,1 1 0,0 1 0,-1 1 0,0 0 0,0 2 0,-1 0 0,28 18 0,-22-11 0,-2 1 0,0 1 0,-1 1 0,0 1 0,-2 1 0,19 26 0,-9-10-1365,-4-5-5461</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3:41.318"/>
    </inkml:context>
    <inkml:brush xml:id="br0">
      <inkml:brushProperty name="width" value="0.05" units="cm"/>
      <inkml:brushProperty name="height" value="0.05" units="cm"/>
    </inkml:brush>
  </inkml:definitions>
  <inkml:trace contextRef="#ctx0" brushRef="#br0">56 285 24575,'0'-10'0,"-1"0"0,0 0 0,-5-17 0,5 24 0,1-1 0,-1 1 0,-1-1 0,1 1 0,-1-1 0,1 1 0,-1 0 0,0 0 0,0 0 0,0 0 0,0 0 0,-6-4 0,8 6 0,-1 1 0,1 0 0,0 0 0,-1 0 0,1 0 0,-1 0 0,1 0 0,-1 0 0,1 0 0,0 0 0,-1 0 0,1 0 0,-1 0 0,1 0 0,-1 0 0,1 0 0,0 0 0,-1 1 0,1-1 0,-1 0 0,1 0 0,0 0 0,-1 1 0,1-1 0,0 0 0,-1 1 0,1-1 0,0 0 0,0 0 0,-1 1 0,1-1 0,0 1 0,0-1 0,-1 0 0,1 1 0,0-1 0,0 1 0,0-1 0,0 0 0,0 1 0,0-1 0,-1 1 0,1-1 0,0 0 0,0 1 0,0-1 0,1 1 0,-6 24 0,5-24 0,-2 42 0,1 0 0,2-1 0,2 1 0,1 0 0,13 48 0,-14-78 0,0-1 0,1 0 0,1-1 0,0 1 0,0-1 0,1 1 0,1-2 0,9 14 0,-14-21 0,1 0 0,0 0 0,-1 0 0,1-1 0,0 1 0,0-1 0,1 1 0,-1-1 0,0 0 0,1 0 0,-1-1 0,1 1 0,0-1 0,-1 0 0,1 0 0,0 0 0,0 0 0,0 0 0,0-1 0,0 0 0,0 0 0,-1 0 0,1 0 0,0-1 0,0 1 0,0-1 0,0 0 0,0 0 0,-1-1 0,5-1 0,1-2 0,0 0 0,0-1 0,-1 0 0,0 0 0,0-1 0,0 0 0,-1 0 0,0-1 0,-1 0 0,1 0 0,-2-1 0,1 1 0,4-12 0,4-8 0,-1-1 0,16-61 0,-18 53 0,-3 0 0,-1 0 0,-2-1 0,-1 0 0,-2 0 0,-3-47 0,0 74 86,-1 0-1,0 0 0,-5-14 1,6 22-172,1 1 1,-1-1 0,0 1-1,0 0 1,-1-1 0,1 1-1,0 0 1,-1 0 0,1 0-1,-1 0 1,0 0 0,0 0-1,0 0 1,0 0 0,0 1-1,0-1 1,0 1 0,0 0-1,-4-2 1,-6 1-6741</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3:41.682"/>
    </inkml:context>
    <inkml:brush xml:id="br0">
      <inkml:brushProperty name="width" value="0.05" units="cm"/>
      <inkml:brushProperty name="height" value="0.05" units="cm"/>
    </inkml:brush>
  </inkml:definitions>
  <inkml:trace contextRef="#ctx0" brushRef="#br0">26 79 24575,'-2'-2'0,"-1"0"0,1 0 0,0 0 0,0-1 0,0 1 0,0 0 0,1-1 0,-1 0 0,1 1 0,-1-1 0,1 0 0,0 0 0,0 0 0,0 0 0,0-3 0,1 6 0,0 0 0,0 0 0,0 0 0,0-1 0,0 1 0,1 0 0,-1 0 0,0 0 0,0 0 0,0 0 0,0-1 0,0 1 0,0 0 0,0 0 0,1 0 0,-1 0 0,0 0 0,0 0 0,0-1 0,0 1 0,0 0 0,1 0 0,-1 0 0,0 0 0,0 0 0,0 0 0,0 0 0,1 0 0,-1 0 0,0 0 0,0 0 0,0 0 0,1 0 0,-1 0 0,0 0 0,0 0 0,0 0 0,0 0 0,1 0 0,-1 0 0,0 0 0,0 0 0,0 0 0,0 1 0,1-1 0,-1 0 0,0 0 0,0 0 0,0 0 0,0 0 0,0 0 0,0 1 0,1-1 0,-1 0 0,0 0 0,0 0 0,0 0 0,0 0 0,0 1 0,0-1 0,0 0 0,0 0 0,0 0 0,0 0 0,0 1 0,10 11 0,7 20 0,-2 0 0,-1 2 0,19 68 0,-31-101 0,1-5 0,1-11 0,-3 12 0,5-14 0,1 0 0,0 0 0,2 0 0,0 1 0,0 1 0,2-1 0,19-22 0,-22 30 0,0 0 0,0 1 0,0 0 0,1 0 0,0 1 0,12-7 0,-15 10 0,0 1 0,0-1 0,0 1 0,1 0 0,-1 1 0,0-1 0,1 1 0,-1 1 0,1-1 0,0 1 0,6 1 0,-9-1 10,0 1 0,0-1 0,0 1 0,0 0 0,0 0 0,-1 1 1,1-1-1,0 1 0,-1 0 0,1 0 0,-1 0 0,0 1 0,0-1 0,0 1 0,0-1 0,3 5 0,-2-2 9,0 1 0,0 0 0,-1 0 0,1 0 0,-2 1 0,1-1 0,-1 1 0,3 10 0,-1 8-446,0 0 0,-2 0 1,-2 48-1,-4-9-6399</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3:42.721"/>
    </inkml:context>
    <inkml:brush xml:id="br0">
      <inkml:brushProperty name="width" value="0.05" units="cm"/>
      <inkml:brushProperty name="height" value="0.05" units="cm"/>
    </inkml:brush>
  </inkml:definitions>
  <inkml:trace contextRef="#ctx0" brushRef="#br0">125 386 24575,'0'-8'0,"0"-17"0,4-37 0,-3 56 0,0 0 0,0 0 0,1 1 0,0-1 0,0 0 0,0 1 0,0-1 0,1 1 0,0 0 0,0 0 0,0 0 0,5-4 0,-8 8 0,0 1 0,0-1 0,1 1 0,-1-1 0,1 1 0,-1 0 0,0-1 0,1 1 0,-1-1 0,1 1 0,-1 0 0,0-1 0,1 1 0,-1 0 0,1 0 0,-1-1 0,1 1 0,0 0 0,-1 0 0,1 0 0,-1 0 0,1 0 0,-1 0 0,1 0 0,-1 0 0,1 0 0,0 0 0,-1 0 0,1 0 0,-1 0 0,1 0 0,-1 0 0,1 1 0,-1-1 0,1 0 0,-1 0 0,1 1 0,-1-1 0,1 0 0,-1 0 0,0 1 0,1-1 0,-1 1 0,1-1 0,-1 0 0,0 1 0,1-1 0,-1 1 0,0-1 0,0 1 0,1-1 0,-1 1 0,0-1 0,0 1 0,0-1 0,1 1 0,-1 0 0,0 0 0,1 4 0,0-1 0,0 1 0,0 0 0,-1 0 0,1 8 0,-3 5 0,-1 0 0,0-1 0,-1 1 0,-7 18 0,-30 68 0,11-31 0,29-69 0,-12 28 0,1 1 0,2 0 0,1 1 0,-5 46 0,13-76 0,1 0 0,0 0 0,0 0 0,0 0 0,0 0 0,1 0 0,0 0 0,0 0 0,0-1 0,0 1 0,0 0 0,1-1 0,0 1 0,-1 0 0,5 5 0,-3-7 0,-1 1 0,1-1 0,0 0 0,-1 0 0,1 0 0,0 0 0,0-1 0,0 1 0,1-1 0,-1 0 0,0 0 0,0 0 0,1 0 0,-1 0 0,1-1 0,-1 0 0,0 1 0,6-1 0,24-3 0,1 0 0,-1-2 0,41-12 0,-7 2 0,633-89 0,-700 104 0,28-5 0,-22-1 0,-6 5 0,0 0 0,0 1 0,-1-1 0,1 0 0,0 1 0,0-1 0,-1 1 0,1-1 0,-1 1 0,1-1 0,-1 1 0,1-1 0,-1 1 0,1-1 0,-1 1 0,1-1 0,-1 1 0,0-1 0,-4-2 0,0-1 0,0 0 0,1 0 0,-1-1 0,1 1 0,0-1 0,0 0 0,1 0 0,-1 0 0,1-1 0,1 1 0,-1-1 0,1 0 0,-1 0 0,2 0 0,-1 0 0,1 0 0,0 0 0,0 0 0,0 0 0,1-9 0,0-27 0,1 1 0,2 0 0,2 0 0,1 0 0,3 1 0,20-61 0,26-61 0,-54 160 0,-1 0 0,1 0 0,0-1 0,-1 1 0,0 0 0,1-1 0,-1 1 0,0 0 0,0-1 0,0 1 0,-1 0 0,0-3 0,1 4 0,-1 0 0,1 0 0,-1 0 0,0 0 0,1 0 0,-1 0 0,0 0 0,0 0 0,0 1 0,1-1 0,-1 0 0,0 1 0,0-1 0,0 0 0,0 1 0,-1-1 0,1 1 0,0 0 0,0-1 0,0 1 0,0 0 0,0 0 0,0-1 0,-1 1 0,1 0 0,-1 0 0,-15 1 0,0 0 0,0 0 0,0 2 0,0 0 0,-16 5 0,-8 2 0,-823 142-1365,781-143-5461</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3:43.712"/>
    </inkml:context>
    <inkml:brush xml:id="br0">
      <inkml:brushProperty name="width" value="0.05" units="cm"/>
      <inkml:brushProperty name="height" value="0.05" units="cm"/>
    </inkml:brush>
  </inkml:definitions>
  <inkml:trace contextRef="#ctx0" brushRef="#br0">300 17 24575,'-5'-3'0,"-1"1"0,1 0 0,-1 0 0,0 0 0,0 0 0,0 1 0,0 0 0,0 1 0,0-1 0,0 1 0,0 0 0,0 0 0,0 1 0,0 0 0,0 0 0,0 0 0,0 1 0,1 0 0,-1 0 0,1 0 0,-1 1 0,1 0 0,0 0 0,-1 0 0,2 1 0,-1-1 0,0 1 0,1 0 0,0 1 0,0-1 0,-4 6 0,-5 9 0,1 1 0,0 0 0,2 1 0,0 0 0,-9 35 0,7-14 0,-13 87 0,21-104-170,1 1-1,2 0 0,1-1 1,0 1-1,2 0 0,1-1 1,11 45-1,2-26-6655</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3:44.064"/>
    </inkml:context>
    <inkml:brush xml:id="br0">
      <inkml:brushProperty name="width" value="0.05" units="cm"/>
      <inkml:brushProperty name="height" value="0.05" units="cm"/>
    </inkml:brush>
  </inkml:definitions>
  <inkml:trace contextRef="#ctx0" brushRef="#br0">370 86 24575,'-4'-9'0,"-1"1"0,0-1 0,-1 1 0,-11-14 0,14 19 0,0 0 0,0 0 0,0 1 0,-1-1 0,1 1 0,-1 0 0,0 0 0,1 1 0,-1-1 0,0 1 0,0-1 0,0 1 0,0 1 0,-6-2 0,-2 2 0,1 0 0,0 1 0,0 0 0,-1 0 0,1 1 0,0 1 0,1 0 0,-1 0 0,0 1 0,-13 7 0,10-4 0,0 1 0,1 0 0,-1 1 0,2 1 0,0-1 0,-21 23 0,30-30 0,1 1 0,0 0 0,0 0 0,0 0 0,0 0 0,0 0 0,0 0 0,1 0 0,-1 0 0,1 1 0,0-1 0,0 1 0,1-1 0,-1 1 0,1-1 0,-1 1 0,1-1 0,0 1 0,0-1 0,1 1 0,0 5 0,2-2 0,-1-1 0,1 0 0,0 0 0,1 0 0,-1-1 0,1 1 0,0-1 0,0 0 0,1 0 0,8 7 0,13 10 0,31 19 0,21 17 0,-69-50 0,0 0 0,-1 0 0,0 1 0,-1 0 0,13 20 0,-19-27 0,0 0 0,0 0 0,0-1 0,0 1 0,0 0 0,-1 0 0,1 0 0,-1 0 0,1 0 0,-1 0 0,0 0 0,0 1 0,0-1 0,0 0 0,0 0 0,0 0 0,0 0 0,-1 0 0,1 0 0,-1 0 0,0 0 0,1 0 0,-1 0 0,0 0 0,0-1 0,0 1 0,0 0 0,-1 0 0,1-1 0,0 1 0,-1-1 0,1 1 0,-1-1 0,0 0 0,1 1 0,-1-1 0,0 0 0,-2 1 0,-7 3 0,1 0 0,-1 0 0,0-1 0,0-1 0,-19 4 0,6-3-341,0-1 0,0-1-1,-38-1 1,28-4-6485</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3:44.258"/>
    </inkml:context>
    <inkml:brush xml:id="br0">
      <inkml:brushProperty name="width" value="0.05" units="cm"/>
      <inkml:brushProperty name="height" value="0.05" units="cm"/>
    </inkml:brush>
  </inkml:definitions>
  <inkml:trace contextRef="#ctx0" brushRef="#br0">0 14 24575,'6'-3'0,"5"-1"0,3 1 0,3 0 0,-1 4 0,-5 7 0,-3 6 0,-6 6 0,-4 6 0,-4 8 0,-1 4 0,-2 4 0,0 1 0,-2-1 0,2-1 0,2-5 0,2-2 0,2-7-8191</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3:44.423"/>
    </inkml:context>
    <inkml:brush xml:id="br0">
      <inkml:brushProperty name="width" value="0.05" units="cm"/>
      <inkml:brushProperty name="height" value="0.05" units="cm"/>
    </inkml:brush>
  </inkml:definitions>
  <inkml:trace contextRef="#ctx0" brushRef="#br0">118 191 24575,'-3'-9'0,"-4"-12"0,-4-8 0,-2-3 0,-3 2 0,1 2 0,1 7 0,-1 6 0,3 9 0,3 9 0,6 6 0,4 2-8191</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3:44.604"/>
    </inkml:context>
    <inkml:brush xml:id="br0">
      <inkml:brushProperty name="width" value="0.05" units="cm"/>
      <inkml:brushProperty name="height" value="0.05" units="cm"/>
    </inkml:brush>
  </inkml:definitions>
  <inkml:trace contextRef="#ctx0" brushRef="#br0">0 0 24575,'3'0'0,"4"3"0,1 7 0,2 8 0,-1 6 0,-2 9 0,1 11 0,0 6 0,-3 7 0,-1 3 0,-2 3 0,-1 0 0,0-5 0,-5-6 0,0-6 0,0-11-8191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43.036"/>
    </inkml:context>
    <inkml:brush xml:id="br0">
      <inkml:brushProperty name="width" value="0.05" units="cm"/>
      <inkml:brushProperty name="height" value="0.05" units="cm"/>
    </inkml:brush>
  </inkml:definitions>
  <inkml:trace contextRef="#ctx0" brushRef="#br0">1805 0 24575,'4'14'0,"-4"-13"0,0 0 0,1 0 0,-1-1 0,0 1 0,1 0 0,-1 0 0,0 0 0,0-1 0,0 1 0,0 0 0,0 0 0,0 0 0,0 0 0,0-1 0,0 1 0,0 0 0,0 0 0,0 0 0,-1-1 0,1 1 0,0 0 0,-1 0 0,1-1 0,0 1 0,-1 0 0,1 0 0,-1-1 0,1 1 0,-1-1 0,0 2 0,-10 8 0,-1 1 0,0-2 0,0 0 0,-1 0 0,0-1 0,0 0 0,-17 5 0,0 3 0,-560 265-268,-15-33-121,369-153 338,59-17-699,162-71 253,-21 9-5739</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3:44.925"/>
    </inkml:context>
    <inkml:brush xml:id="br0">
      <inkml:brushProperty name="width" value="0.05" units="cm"/>
      <inkml:brushProperty name="height" value="0.05" units="cm"/>
    </inkml:brush>
  </inkml:definitions>
  <inkml:trace contextRef="#ctx0" brushRef="#br0">15 433 24575,'-7'-54'0,"1"12"0,5 34 0,1 1 0,0-1 0,0 0 0,1 1 0,0-1 0,0 0 0,1 1 0,0-1 0,0 1 0,0 0 0,6-10 0,-5 13 0,0-1 0,0 0 0,0 1 0,1 0 0,0 0 0,0 0 0,0 0 0,0 1 0,1 0 0,-1-1 0,1 2 0,0-1 0,0 0 0,0 1 0,0 0 0,9-2 0,17-3 0,1 2 0,0 2 0,0 0 0,0 2 0,33 4 0,75-5 0,-128 1 0,54-7 0,-60 7 0,1-1 0,-1 0 0,0 0 0,1 0 0,-1-1 0,0 0 0,8-5 0,-13 7 0,1 0 0,-1 1 0,0-1 0,0 0 0,0 0 0,0 0 0,0-1 0,0 1 0,0 0 0,0 0 0,0 0 0,-1-1 0,1 1 0,0 0 0,-1-1 0,1 1 0,-1-1 0,0 1 0,1-1 0,-1 1 0,0 0 0,0-1 0,0-2 0,-1 2 0,1-1 0,-1 0 0,0 1 0,0-1 0,0 1 0,0-1 0,0 1 0,-1-1 0,1 1 0,-1 0 0,-3-4 0,-2-1 0,0 0 0,0 1 0,-1 0 0,1 0 0,-1 1 0,-12-7 0,15 10 0,0 0 0,1 0 0,-1 1 0,0-1 0,0 1 0,0 0 0,0 1 0,0-1 0,0 1 0,0 0 0,0 0 0,0 0 0,0 1 0,0-1 0,-9 4 0,8-2 0,0 1 0,0 0 0,0 0 0,1 0 0,-1 1 0,1 0 0,0 0 0,0 0 0,0 1 0,1 0 0,-5 5 0,2 0 0,-1 1 0,2 0 0,0 0 0,0 1 0,1-1 0,0 1 0,1 0 0,0 1 0,1-1 0,0 1 0,1-1 0,0 14 0,2-15 38,0-1 0,1 1 0,0 0 0,1-1 0,0 1 0,0-1 0,1 0 0,7 16 0,-6-19-170,-1-1 1,1 1 0,0-1-1,1 0 1,0 0 0,0 0 0,0 0-1,0-1 1,1 0 0,0 0 0,0 0-1,10 5 1,19 6-6695</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3:45.144"/>
    </inkml:context>
    <inkml:brush xml:id="br0">
      <inkml:brushProperty name="width" value="0.05" units="cm"/>
      <inkml:brushProperty name="height" value="0.05" units="cm"/>
    </inkml:brush>
  </inkml:definitions>
  <inkml:trace contextRef="#ctx0" brushRef="#br0">1 70 24575,'0'-9'0,"0"3"0,-1 0 0,2 0 0,-1 0 0,1 0 0,1-6 0,-2 11 0,0 0 0,1 0 0,-1 0 0,0 0 0,1 0 0,-1 1 0,1-1 0,-1 0 0,1 0 0,0 0 0,-1 0 0,1 1 0,0-1 0,-1 0 0,1 1 0,0-1 0,0 1 0,0-1 0,0 0 0,-1 1 0,1 0 0,0-1 0,0 1 0,0 0 0,0-1 0,0 1 0,0 0 0,0 0 0,0 0 0,0 0 0,0 0 0,0 0 0,0 0 0,0 0 0,2 1 0,2 0 0,1 1 0,-1 0 0,0 0 0,0 1 0,0 0 0,-1 0 0,1 0 0,-1 0 0,1 0 0,-1 1 0,0 0 0,-1 0 0,6 6 0,7 11 0,19 33 0,-32-50 0,13 22 0,-1 2 0,-1 0 0,-1 0 0,-2 1 0,-1 1 0,-1 0 0,6 37 0,-13-52 0,0 0 0,-1 0 0,-1 0 0,0 0 0,-1 0 0,0 0 0,-1 0 0,-1 0 0,-1-1 0,0 1 0,0-1 0,-2 0 0,0 0 0,0 0 0,-1-1 0,-1 0 0,-10 13 0,5-11-455,0-1 0,-24 20 0,-30 17-6371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3:46.672"/>
    </inkml:context>
    <inkml:brush xml:id="br0">
      <inkml:brushProperty name="width" value="0.05" units="cm"/>
      <inkml:brushProperty name="height" value="0.05" units="cm"/>
    </inkml:brush>
  </inkml:definitions>
  <inkml:trace contextRef="#ctx0" brushRef="#br0">244 129 24575,'10'-11'0,"0"0"0,11-19 0,-18 26 0,-1 0 0,1-1 0,-1 1 0,0-1 0,0 0 0,0 0 0,-1 0 0,0 0 0,0 0 0,1-7 0,-2 11 0,0 1 0,0-1 0,0 1 0,1-1 0,-1 1 0,0-1 0,0 0 0,0 1 0,0-1 0,0 1 0,-1-1 0,1 1 0,0-1 0,0 0 0,0 1 0,0-1 0,-1 1 0,1-1 0,0 1 0,0-1 0,-1 1 0,1-1 0,-1 1 0,1-1 0,0 1 0,-1 0 0,1-1 0,-1 1 0,1 0 0,-1-1 0,1 1 0,-1 0 0,1-1 0,-1 1 0,1 0 0,-1 0 0,1 0 0,-1 0 0,1-1 0,-1 1 0,0 0 0,1 0 0,-1 0 0,1 0 0,-1 0 0,1 0 0,-1 1 0,0-1 0,1 0 0,-1 0 0,1 0 0,-1 0 0,1 1 0,-1-1 0,0 1 0,-4 1 0,1 0 0,0 1 0,-1 0 0,1 0 0,-5 5 0,-12 13 0,1 1 0,2 0 0,0 2 0,-22 37 0,13-10 0,-30 71 0,46-94 0,1 0 0,1 1 0,2 0 0,-7 46 0,13-64 0,0 1 0,1-1 0,0 0 0,0 1 0,1-1 0,1 0 0,0 0 0,1 0 0,0 0 0,0 0 0,1-1 0,1 1 0,-1-1 0,2 0 0,7 11 0,-9-16 0,1 0 0,-1 1 0,1-2 0,0 1 0,1-1 0,-1 1 0,1-2 0,0 1 0,0 0 0,0-1 0,0 0 0,0-1 0,11 4 0,-7-4 0,0-1 0,-1 1 0,1-2 0,0 1 0,0-1 0,0-1 0,-1 1 0,20-6 0,-16 3 0,0 0 0,-1-2 0,1 1 0,-1-2 0,-1 0 0,1 0 0,-1-1 0,0 0 0,0-1 0,-1 0 0,0-1 0,0 0 0,-1 0 0,12-16 0,-17 17 0,1 0 0,-1 0 0,0 0 0,-1 0 0,0-1 0,0 1 0,-1-1 0,0 0 0,-1 0 0,1-8 0,-2 14 0,1 0 0,-1 1 0,-1-1 0,1 1 0,0-1 0,0 0 0,-1 1 0,0-1 0,1 1 0,-1 0 0,0-1 0,0 1 0,0-1 0,-1 1 0,1 0 0,0 0 0,-1 0 0,0 0 0,1 0 0,-1 0 0,0 0 0,0 1 0,0-1 0,0 0 0,0 1 0,0 0 0,-1-1 0,1 1 0,0 0 0,-1 0 0,1 1 0,-1-1 0,1 0 0,-1 1 0,1-1 0,-1 1 0,1 0 0,-6 0 0,1 1-76,1 0 1,-1 0-1,1 0 0,-1 1 0,1 0 0,-1 0 0,1 1 0,0 0 1,0 0-1,0 1 0,0-1 0,1 1 0,-1 0 0,1 1 1,0-1-1,1 1 0,-9 11 0,3-4-6750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3:47.074"/>
    </inkml:context>
    <inkml:brush xml:id="br0">
      <inkml:brushProperty name="width" value="0.05" units="cm"/>
      <inkml:brushProperty name="height" value="0.05" units="cm"/>
    </inkml:brush>
  </inkml:definitions>
  <inkml:trace contextRef="#ctx0" brushRef="#br0">680 144 24575,'-3'-8'0,"-1"0"0,0 0 0,0 1 0,0-1 0,-1 1 0,0 0 0,-1 1 0,0-1 0,0 1 0,0 0 0,-1 0 0,1 1 0,-1 0 0,-1 0 0,-12-6 0,9 5 0,0 1 0,-1 0 0,0 1 0,0 1 0,0 0 0,0 0 0,0 1 0,-1 1 0,1 0 0,-17 1 0,12 2 0,-1 1 0,1 0 0,0 2 0,0 0 0,1 0 0,0 2 0,0 0 0,0 1 0,1 1 0,0 0 0,0 1 0,1 1 0,-18 17 0,13-10 0,1 1 0,1 1 0,1 0 0,0 2 0,2 0 0,0 0 0,2 1 0,-14 34 0,18-33 0,1 0 0,0 0 0,2 1 0,1 0 0,1 0 0,1 0 0,1 1 0,1-1 0,1 0 0,2 0 0,0 0 0,2 0 0,8 25 0,-8-33 0,1 0 0,1 0 0,0-1 0,2 0 0,-1 0 0,2-1 0,0 0 0,1 0 0,1-1 0,0-1 0,0 0 0,2-1 0,-1 0 0,2-1 0,-1-1 0,1 0 0,1-1 0,0 0 0,17 6 0,-15-9 0,1 0 0,0-1 0,1-1 0,-1 0 0,1-2 0,-1 0 0,1-2 0,0 0 0,23-3 0,-19 0 0,0-2 0,0-1 0,-1 0 0,0-2 0,0-1 0,-1 0 0,23-14 0,-22 10 0,-1-2 0,-1 0 0,0-1 0,-1-1 0,-1 0 0,-1-2 0,0 0 0,-1-1 0,-2-1 0,0-1 0,-1 0 0,-1 0 0,-1-2 0,18-47 0,-24 47 0,0 0 0,-1 0 0,-2 0 0,0-1 0,-2 1 0,-1-1 0,-1 0 0,0 1 0,-2 0 0,-1-1 0,-1 1 0,-12-35 0,11 43 0,-1 1 0,0-1 0,-1 2 0,-1-1 0,0 1 0,-1 0 0,0 1 0,-16-15 0,16 18 0,-1 1 0,0 0 0,-1 1 0,1 0 0,-2 1 0,1 0 0,-1 1 0,0 1 0,0 0 0,-24-6 0,24 9-65,1 0 0,0 1 0,-1 0 0,1 1 0,0 0 0,-1 1 0,1 0 0,0 1 0,-1 0 0,1 1 0,0 1 0,1 0 0,-1 0 0,1 1 0,0 1 0,0 0 0,0 0 0,1 1 0,0 0 0,-16 15 0,-2 9-6761</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3:47.301"/>
    </inkml:context>
    <inkml:brush xml:id="br0">
      <inkml:brushProperty name="width" value="0.05" units="cm"/>
      <inkml:brushProperty name="height" value="0.05" units="cm"/>
    </inkml:brush>
  </inkml:definitions>
  <inkml:trace contextRef="#ctx0" brushRef="#br0">62 141 24575,'-6'-3'0,"-5"-4"0,-4-4 0,2-3 0,2-2 0,6-1 0,10-1 0,10 2 0,11 5 0,11 0 0,8 3 0,5 3 0,-6 1-8191</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3:47.439"/>
    </inkml:context>
    <inkml:brush xml:id="br0">
      <inkml:brushProperty name="width" value="0.05" units="cm"/>
      <inkml:brushProperty name="height" value="0.05" units="cm"/>
    </inkml:brush>
  </inkml:definitions>
  <inkml:trace contextRef="#ctx0" brushRef="#br0">287 0 24575,'-6'0'0,"-11"3"0,-8 4 0,-7 4 0,-3 3 0,-2 5 0,2 5 0,5 8 0,7 7 0,4 7 0,6 6 0,4 5 0,5 3 0,2 5 0,2-10-8191</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3:47.824"/>
    </inkml:context>
    <inkml:brush xml:id="br0">
      <inkml:brushProperty name="width" value="0.05" units="cm"/>
      <inkml:brushProperty name="height" value="0.05" units="cm"/>
    </inkml:brush>
  </inkml:definitions>
  <inkml:trace contextRef="#ctx0" brushRef="#br0">1 192 24575,'0'0'0,"0"-1"0,0 0 0,1 1 0,-1-1 0,0 0 0,1 1 0,-1-1 0,0 1 0,1-1 0,-1 0 0,1 1 0,-1-1 0,0 1 0,1 0 0,-1-1 0,1 1 0,0-1 0,-1 1 0,1 0 0,-1-1 0,1 1 0,0 0 0,-1-1 0,1 1 0,0 0 0,-1 0 0,1 0 0,0 0 0,24-4 0,-21 4 0,43-5 0,0-2 0,0-3 0,-1-1 0,54-21 0,-91 28 0,0 0 0,0 0 0,-1-1 0,16-12 0,-22 16 0,0-1 0,0 1 0,-1-1 0,1 0 0,-1 0 0,1 0 0,-1 0 0,1 0 0,-1 0 0,0 0 0,1-4 0,-2 5 0,1 0 0,-1 0 0,0-1 0,0 1 0,0 0 0,0 0 0,0 0 0,-1 0 0,1-1 0,0 1 0,0 0 0,-1 0 0,1 0 0,-1 0 0,1 0 0,-1 0 0,1 0 0,-1 0 0,0 0 0,1 0 0,-1 0 0,0 0 0,0 0 0,-1-1 0,-2-1 0,-1 1 0,1-1 0,0 1 0,-1 0 0,1 0 0,-1 0 0,0 0 0,0 1 0,1 0 0,-1 0 0,0 0 0,0 1 0,0 0 0,-8 0 0,-2 1 0,0 0 0,0 1 0,-22 6 0,18-3 0,0 1 0,1 1 0,0 1 0,0 1 0,-27 17 0,36-20 0,1-1 0,0 2 0,1-1 0,-1 1 0,1 0 0,1 0 0,-1 1 0,1 0 0,1 0 0,-1 1 0,1 0 0,1-1 0,-4 11 0,7-16 16,0 0-1,0 0 1,0 0-1,0 0 1,1 1-1,0-1 1,-1 0-1,1 0 1,0 0-1,1 0 1,-1 0-1,0 0 1,1 0-1,0 1 1,0-1-1,0 0 1,0-1 0,0 1-1,0 0 1,1 0-1,3 4 1,-2-3-138,1-1 0,-1 0 0,1 0 0,0 0 0,0 0 0,0-1 0,0 0 0,0 1 0,1-2 1,-1 1-1,1 0 0,-1-1 0,7 1 0,28 5-6704</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3:48.105"/>
    </inkml:context>
    <inkml:brush xml:id="br0">
      <inkml:brushProperty name="width" value="0.05" units="cm"/>
      <inkml:brushProperty name="height" value="0.05" units="cm"/>
    </inkml:brush>
  </inkml:definitions>
  <inkml:trace contextRef="#ctx0" brushRef="#br0">234 68 24575,'-40'-22'0,"26"12"0,-2 2 0,-26-12 0,38 19 0,0-1 0,-1 1 0,1 0 0,-1 0 0,1 0 0,-1 1 0,1 0 0,-1-1 0,1 2 0,-1-1 0,1 0 0,-1 1 0,1 0 0,-9 3 0,10-3 0,1 0 0,-1 1 0,1-1 0,-1 0 0,1 1 0,0 0 0,0 0 0,0 0 0,0 0 0,0 0 0,0 0 0,0 0 0,1 1 0,-1-1 0,-1 3 0,1 0 0,0 0 0,0 1 0,1-1 0,0 0 0,0 1 0,0-1 0,0 8 0,1 2 0,1-1 0,0 1 0,1-1 0,8 29 0,-7-31 0,2-1 0,-1 1 0,2-1 0,0 0 0,0 0 0,1-1 0,0 0 0,11 13 0,8 3 0,41 34 0,-25-23 0,-38-34 0,-1 0 0,0 0 0,0 0 0,0 1 0,0-1 0,0 1 0,-1 0 0,0 0 0,3 6 0,-4-9 0,-1 1 0,0-1 0,0 1 0,1-1 0,-1 1 0,0-1 0,0 1 0,0-1 0,-1 1 0,1-1 0,0 1 0,0-1 0,-1 0 0,1 1 0,-1-1 0,1 1 0,-1-1 0,0 0 0,1 0 0,-1 1 0,0-1 0,0 0 0,0 0 0,0 0 0,0 0 0,0 0 0,0 0 0,0 0 0,-1 0 0,1 0 0,0-1 0,-2 2 0,-4 1-124,0 0 0,1-1 0,-1 1 0,0-1 0,-1-1 0,1 1-1,0-1 1,0-1 0,-1 1 0,-9-1 0,-14-2-6702</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3:48.317"/>
    </inkml:context>
    <inkml:brush xml:id="br0">
      <inkml:brushProperty name="width" value="0.05" units="cm"/>
      <inkml:brushProperty name="height" value="0.05" units="cm"/>
    </inkml:brush>
  </inkml:definitions>
  <inkml:trace contextRef="#ctx0" brushRef="#br0">62 8 24575,'3'-3'0,"4"-1"0,1 3 0,-4 8 0,-6 9 0,-5 7 0,-2 9 0,-2 6 0,-2 7 0,1 6 0,2 2 0,3 0 0,3-2 0,2-3 0,1-3 0,1-4 0,-2-5 0,-1-10-8191</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3:48.437"/>
    </inkml:context>
    <inkml:brush xml:id="br0">
      <inkml:brushProperty name="width" value="0.05" units="cm"/>
      <inkml:brushProperty name="height" value="0.05" units="cm"/>
    </inkml:brush>
  </inkml:definitions>
  <inkml:trace contextRef="#ctx0" brushRef="#br0">1 254 24575,'3'-6'0,"7"-8"0,8-8 0,6-8 0,12-6 0,9-3 0,8 3 0,7 4 0,3 7 0,-1 12 0,-4 13 0,-13 7-8191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45.550"/>
    </inkml:context>
    <inkml:brush xml:id="br0">
      <inkml:brushProperty name="width" value="0.05" units="cm"/>
      <inkml:brushProperty name="height" value="0.05" units="cm"/>
    </inkml:brush>
  </inkml:definitions>
  <inkml:trace contextRef="#ctx0" brushRef="#br0">92 349 24575,'0'-1'0,"1"1"0,-1 0 0,0 0 0,0 0 0,0 0 0,0-1 0,0 1 0,0 0 0,0 0 0,0 0 0,0-1 0,0 1 0,0 0 0,0 0 0,0 0 0,0-1 0,0 1 0,0 0 0,0 0 0,0 0 0,0-1 0,0 1 0,0 0 0,0 0 0,-1 0 0,1-1 0,0 1 0,0 0 0,0 0 0,0 0 0,0 0 0,0 0 0,-1-1 0,1 1 0,0 0 0,0 0 0,0 0 0,0 0 0,-1 0 0,1 0 0,0 0 0,0 0 0,0 0 0,-1 0 0,1 0 0,0-1 0,0 1 0,0 0 0,-1 0 0,1 0 0,0 0 0,0 1 0,0-1 0,-1 0 0,1 0 0,0 0 0,0 0 0,0 0 0,-1 0 0,1 0 0,0 0 0,-8 13 0,-1 31 0,-16 58 0,10-56 0,-14 46 0,53-213 0,-3 44 0,36-93 0,-46 144 0,1 0 0,2 0 0,0 1 0,1 1 0,2 0 0,37-41 0,-47 58 0,0 1 0,0 0 0,1 0 0,0 0 0,0 1 0,14-7 0,-19 11 0,-1 0 0,0 0 0,0 0 0,1 1 0,-1-1 0,1 0 0,-1 1 0,0 0 0,1 0 0,-1 0 0,1 0 0,-1 0 0,1 0 0,-1 0 0,1 1 0,-1-1 0,0 1 0,1 0 0,-1 0 0,0 0 0,0 0 0,1 0 0,-1 0 0,0 0 0,0 1 0,0-1 0,-1 1 0,1 0 0,0-1 0,2 5 0,0 0 0,0 1 0,0-1 0,-1 1 0,0 0 0,0 1 0,-1-1 0,0 0 0,0 1 0,-1-1 0,1 10 0,0 15 0,-1 35 0,-2-36 0,-1 78 169,-1-40-680,4 0-1,15 123 1,-9-162-6315</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43.491"/>
    </inkml:context>
    <inkml:brush xml:id="br0">
      <inkml:brushProperty name="width" value="0.05" units="cm"/>
      <inkml:brushProperty name="height" value="0.05" units="cm"/>
    </inkml:brush>
  </inkml:definitions>
  <inkml:trace contextRef="#ctx0" brushRef="#br0">1483 34 24575,'61'-27'0,"-56"22"0,-9 3 0,-11 3 0,-50 16 0,0 3 0,-98 45 0,120-47 0,-148 67 171,-214 132 0,-158 145-1878,528-338-5119</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0:25.218"/>
    </inkml:context>
    <inkml:brush xml:id="br0">
      <inkml:brushProperty name="width" value="0.05" units="cm"/>
      <inkml:brushProperty name="height" value="0.05" units="cm"/>
    </inkml:brush>
  </inkml:definitions>
  <inkml:trace contextRef="#ctx0" brushRef="#br0">158 203 24575,'-5'-6'0,"0"0"0,-1 1 0,0-1 0,0 1 0,-1 0 0,1 1 0,-1-1 0,-9-3 0,15 8 0,0-1 0,1 1 0,-1 0 0,0 0 0,0 0 0,0 0 0,1 0 0,-1 0 0,0 0 0,0 1 0,1-1 0,-1 0 0,0 0 0,0 0 0,1 1 0,-1-1 0,0 0 0,0 1 0,1-1 0,-1 1 0,0-1 0,1 1 0,-1-1 0,1 1 0,-1-1 0,1 1 0,-1 0 0,1-1 0,-1 1 0,1 0 0,0-1 0,-1 1 0,1 0 0,0 0 0,0-1 0,-1 1 0,1 0 0,0 0 0,0 0 0,0-1 0,0 2 0,-4 40 0,4-32 0,-21 192 0,11-122 0,9-69 0,0-1 0,0-1 0,-1 1 0,0-1 0,0 1 0,-5 11 0,3-54 0,4 25 0,-9-306 0,7 286 0,0 11 0,0 1 0,1-1 0,1 0 0,1 0 0,1 0 0,0 0 0,7-23 0,-9 37 0,2 1 0,-1-1 0,0 1 0,0 0 0,1 0 0,-1 0 0,1-1 0,0 1 0,-1 1 0,1-1 0,0 0 0,0 0 0,0 1 0,1-1 0,-1 1 0,0 0 0,3-2 0,0 2 0,0-1 0,0 1 0,-1 0 0,1 0 0,0 0 0,1 1 0,-1-1 0,7 2 0,0 0 0,-1 0 0,1 2 0,-1-1 0,0 1 0,0 1 0,0 0 0,12 6 0,-16-6 0,1 1 0,-1 0 0,0 0 0,0 0 0,0 1 0,-1 0 0,1 1 0,5 8 0,-10-13 0,0 0 0,-1 1 0,1-1 0,-1 1 0,0-1 0,1 1 0,-1-1 0,0 1 0,0 0 0,-1 0 0,1 0 0,-1-1 0,1 1 0,-1 0 0,0 0 0,0 0 0,0 0 0,0 0 0,-1 0 0,1 0 0,-1-1 0,0 1 0,0 0 0,0 0 0,0-1 0,0 1 0,-1-1 0,-1 5 0,-6 3 0,-1 1 0,0-1 0,0-1 0,-1 0 0,-12 8 0,8-6 0,-25 24 0,39-34 0,0-1 0,1 0 0,-1 1 0,0 0 0,1-1 0,-1 1 0,1-1 0,-1 1 0,1 0 0,-1-1 0,1 1 0,-1 0 0,1 0 0,0-1 0,-1 1 0,1 0 0,0 0 0,0 0 0,0-1 0,-1 1 0,1 0 0,0 0 0,0 0 0,0 0 0,0 0 0,0-1 0,1 1 0,-1 0 0,0 0 0,0 0 0,1-1 0,-1 1 0,0 0 0,1 0 0,-1-1 0,0 1 0,1 0 0,-1 0 0,1-1 0,0 1 0,-1-1 0,1 1 0,-1-1 0,1 1 0,0-1 0,-1 1 0,1-1 0,0 1 0,0-1 0,-1 0 0,1 1 0,0-1 0,0 0 0,0 0 0,1 1 0,7 2 0,0-1 0,1 0 0,16 1 0,-21-2 0,16 1 0,-3-1 0,0 1 0,22 6 0,-36-8 0,-1 1 0,0 0 0,0 0 0,1 1 0,-1-1 0,0 0 0,0 1 0,0 0 0,0 0 0,-1 0 0,1 0 0,0 0 0,-1 0 0,0 1 0,1-1 0,-1 1 0,0 0 0,2 4 0,-3-4 0,-1-1 0,1 1 0,-1 0 0,0-1 0,0 1 0,0 0 0,0 0 0,-1-1 0,1 1 0,-1 0 0,1-1 0,-1 1 0,0-1 0,0 1 0,0-1 0,-1 1 0,1-1 0,0 0 0,-1 1 0,0-1 0,1 0 0,-4 3 0,-5 5 0,1 0 0,-1-1 0,-12 9 0,3-5 0,-1 0 0,0-1 0,0-1 0,-1-1 0,-1-1 0,1-1 0,-1 0 0,-41 6 0,38-12-1365,7-3-5461</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0:25.578"/>
    </inkml:context>
    <inkml:brush xml:id="br0">
      <inkml:brushProperty name="width" value="0.05" units="cm"/>
      <inkml:brushProperty name="height" value="0.05" units="cm"/>
    </inkml:brush>
  </inkml:definitions>
  <inkml:trace contextRef="#ctx0" brushRef="#br0">0 1 24575,'356'0'0,"-368"0"0,-4 0 0,0 0 0,0 1 0,1 0 0,-28 7 0,39-7 0,1 0 0,-1 0 0,1 1 0,0-1 0,-1 1 0,1 0 0,0-1 0,0 2 0,0-1 0,0 0 0,1 0 0,-1 1 0,1 0 0,-1-1 0,1 1 0,0 0 0,0 0 0,0 0 0,0 1 0,1-1 0,-1 0 0,1 1 0,0-1 0,0 1 0,0-1 0,0 6 0,-2 31 56,2-1 0,4 43-1,1-10-1587,-4-46-5294</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0:26.090"/>
    </inkml:context>
    <inkml:brush xml:id="br0">
      <inkml:brushProperty name="width" value="0.05" units="cm"/>
      <inkml:brushProperty name="height" value="0.05" units="cm"/>
    </inkml:brush>
  </inkml:definitions>
  <inkml:trace contextRef="#ctx0" brushRef="#br0">0 236 24575,'0'-1'0,"0"0"0,0 0 0,0 0 0,0 0 0,0 0 0,0 0 0,1 0 0,-1 0 0,0 0 0,1 0 0,-1 0 0,0 0 0,1 0 0,-1 0 0,1 0 0,-1 0 0,1 1 0,0-1 0,-1 0 0,1 0 0,0 1 0,0-1 0,-1 0 0,1 1 0,0-1 0,2 0 0,-3 1 0,1-1 0,0 1 0,0 0 0,0 0 0,0 0 0,0 0 0,0 1 0,0-1 0,-1 0 0,1 0 0,0 0 0,0 1 0,0-1 0,0 0 0,0 1 0,-1-1 0,1 1 0,0-1 0,0 1 0,-1-1 0,1 1 0,0 0 0,-1-1 0,1 1 0,-1 0 0,1-1 0,-1 1 0,1 0 0,-1 0 0,1 1 0,5 9 0,-1 0 0,-1 1 0,0 0 0,0 0 0,-1 0 0,0 0 0,1 18 0,-1 91 0,-3-100 0,-2 64 0,0-125 0,-12-62 0,-1-8 0,13 81 0,-3-90 0,5 108 0,1-1 0,0 0 0,1 1 0,0-1 0,1 1 0,1-1 0,7-17 0,-10 25 0,1 1 0,0-1 0,1 1 0,-1 0 0,1 0 0,-1 0 0,1 0 0,0 0 0,0 1 0,0-1 0,0 1 0,0 0 0,1 0 0,-1 0 0,6-2 0,-3 2 0,0 0 0,0 1 0,0 0 0,0 0 0,0 0 0,0 1 0,0 0 0,0 0 0,8 2 0,-1 0 0,0 1 0,-1 0 0,1 1 0,-1 1 0,0 0 0,-1 0 0,1 1 0,19 15 0,-27-18 0,0 0 0,0 0 0,0 0 0,-1 1 0,1-1 0,-1 1 0,0 0 0,0 0 0,0 0 0,-1 1 0,1-1 0,-1 1 0,0-1 0,0 1 0,-1 0 0,0-1 0,1 1 0,-2 0 0,1 0 0,0 0 0,-1 0 0,0 0 0,0 0 0,-1 0 0,1 0 0,-1 0 0,0 0 0,0 0 0,-1 0 0,1-1 0,-1 1 0,0 0 0,-1-1 0,1 0 0,-1 1 0,0-1 0,0 0 0,0 0 0,-6 5 0,-3 1-124,-1 0 0,0 0 0,0-2 0,-1 1 0,0-2 0,-1 0-1,1-1 1,-1 0 0,-1-1 0,-16 3 0,7-4-6702</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1:39.010"/>
    </inkml:context>
    <inkml:brush xml:id="br0">
      <inkml:brushProperty name="width" value="0.05" units="cm"/>
      <inkml:brushProperty name="height" value="0.05" units="cm"/>
    </inkml:brush>
  </inkml:definitions>
  <inkml:trace contextRef="#ctx0" brushRef="#br0">2882 1 24575,'-2'0'0,"-1"0"0,1 0 0,-1 0 0,1 1 0,-1-1 0,1 1 0,-1-1 0,1 1 0,0 0 0,-1 0 0,1 0 0,0 0 0,0 0 0,-1 1 0,1-1 0,0 0 0,-2 4 0,1-2 0,1 0 0,0 0 0,0 0 0,0 1 0,0-1 0,1 1 0,-1 0 0,1-1 0,0 1 0,-1 8 0,-4 36 0,3 1 0,4 90 0,0-100 0,7 153 0,1 217 0,-12-307 0,-5-1 0,-20 103 0,-133 389 0,150-558 0,-5 23 0,2 1 0,-10 110 0,23-167 0,1 0 0,0 0 0,0-1 0,-1 1 0,1 0 0,-1-1 0,1 1 0,-1-1 0,0 1 0,0-1 0,0 1 0,0-1 0,0 1 0,0-1 0,0 0 0,0 1 0,0-1 0,-1 0 0,1 0 0,0 0 0,-1 0 0,1 0 0,-1 0 0,1-1 0,-1 1 0,0 0 0,1-1 0,-1 1 0,1-1 0,-4 1 0,-5 0 0,1-1 0,0 0 0,-1 0 0,-14-2 0,8 0 0,-208-12 0,-336 22 0,395 3 0,-275 22 0,4 37 0,424-67 0,0-1 0,0 1 0,0 1 0,1 0 0,-19 9 0,29-13 0,0 0 0,0 1 0,1-1 0,-1 0 0,0 1 0,1-1 0,-1 1 0,0-1 0,1 1 0,-1-1 0,1 1 0,-1 0 0,1-1 0,-1 1 0,1 0 0,0-1 0,-1 1 0,1 0 0,0-1 0,-1 2 0,1-1 0,0 0 0,0-1 0,1 1 0,-1-1 0,0 1 0,0-1 0,0 1 0,1-1 0,-1 1 0,0-1 0,1 1 0,-1-1 0,0 1 0,1-1 0,-1 1 0,1-1 0,-1 1 0,1-1 0,-1 0 0,2 1 0,4 2 0,0 0 0,0 0 0,13 3 0,-8-2 0,-7-2 0,1 0 0,-1 0 0,0 1 0,-1 0 0,1 0 0,0 0 0,-1 0 0,1 0 0,-1 1 0,0-1 0,0 1 0,-1 0 0,1 0 0,-1 0 0,0 0 0,0 0 0,0 1 0,0-1 0,-1 1 0,0-1 0,1 7 0,1 9 0,-1 0 0,-1 1 0,-3 34 0,0-16 0,2 6 0,-1 42 0,-3-1 0,-17 91 0,-123 497 0,108-511 0,-29 80 0,-13 72 0,22 18 0,51-277 0,5 97 0,2-63 0,0 1 0,-4 99 0,-7-142 0,6-35 0,1 1 0,-1 17 0,3-20 0,-1 15 0,1-25 0,0 0 0,0 1 0,0-1 0,0 0 0,-1 0 0,1 0 0,0 0 0,-1 0 0,1 0 0,-1 0 0,1-1 0,-1 1 0,1 0 0,-1 0 0,0 0 0,1 0 0,-1-1 0,-2 2 0,3-1 0,-1-1 0,0 0 0,1 0 0,-1 0 0,0 0 0,1 0 0,-1 0 0,0 0 0,0 0 0,1 0 0,-1 0 0,0-1 0,1 1 0,-1 0 0,0 0 0,1-1 0,-1 1 0,1 0 0,-1-1 0,0 1 0,1-1 0,-1 1 0,1-1 0,-1 1 0,1-1 0,-1 1 0,0-1 0,-14-19 0,12 16 0,-39-63 0,35 52 0,-1 1 0,-1 0 0,-1 1 0,0 0 0,0 0 0,-24-21 0,32 32 0,0 1 0,0 0 0,-1-1 0,1 1 0,0 0 0,-1 0 0,1 1 0,-1-1 0,1 0 0,-6 0 0,8 1 0,0 0 0,-1 0 0,1 0 0,-1 0 0,1 0 0,-1 0 0,1 0 0,-1 0 0,1 1 0,0-1 0,-1 0 0,1 0 0,-1 0 0,1 0 0,-1 1 0,1-1 0,0 0 0,-1 0 0,1 1 0,0-1 0,-1 0 0,1 1 0,0-1 0,-1 1 0,1 0 0,0 0 0,-1 0 0,1 0 0,0 0 0,0 0 0,0 0 0,0 0 0,0 0 0,0 0 0,1 0 0,-1 0 0,0 0 0,0 0 0,1 0 0,-1 0 0,1 1 0,5 9 0,1 0 0,1-1 0,-1 0 0,2 0 0,-1 0 0,1-1 0,13 10 0,-10-9 0,0 0 0,1 0 0,0-2 0,0 1 0,25 10 0,-32-17 0,0 0 0,-1 0 0,1-1 0,0 1 0,0-2 0,0 1 0,0-1 0,0 1 0,0-2 0,0 1 0,0-1 0,-1 0 0,1 0 0,0 0 0,0-1 0,-1 0 0,1 0 0,6-4 0,-1 0 0,-1 0 0,-1-1 0,1-1 0,14-14 0,7-6 0,-31 28 0,1-1 0,-1 1 0,0 0 0,0-1 0,1 1 0,-1 0 0,0-1 0,0 1 0,1 0 0,-1 0 0,0-1 0,1 1 0,-1 0 0,0 0 0,1 0 0,-1 0 0,0-1 0,1 1 0,-1 0 0,1 0 0,-1 0 0,0 0 0,1 0 0,-1 0 0,1 0 0,-1 0 0,0 0 0,1 0 0,0 0 0,-6 11 0,-15 17 0,8-14-682,-26 23-1,22-25-6143</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1:40.611"/>
    </inkml:context>
    <inkml:brush xml:id="br0">
      <inkml:brushProperty name="width" value="0.05" units="cm"/>
      <inkml:brushProperty name="height" value="0.05" units="cm"/>
    </inkml:brush>
  </inkml:definitions>
  <inkml:trace contextRef="#ctx0" brushRef="#br0">439 301 24575,'1'-7'0,"1"0"0,-1-1 0,1 1 0,1 0 0,-1 0 0,1 1 0,1-1 0,-1 1 0,1-1 0,0 1 0,6-7 0,16-29 0,-23 36 0,0-1 0,-1 1 0,0 0 0,0-1 0,0 1 0,-1-1 0,0 1 0,0-1 0,0 0 0,-1 0 0,0 1 0,-2-11 0,1 13 0,0 0 0,0 1 0,-1-1 0,1 1 0,-1 0 0,0-1 0,0 1 0,0 0 0,0 0 0,-1 0 0,1 0 0,-1 0 0,0 1 0,1-1 0,-1 1 0,0 0 0,-1 0 0,1 0 0,0 0 0,-1 0 0,1 1 0,-1 0 0,-6-2 0,-1 0 0,0 0 0,0 1 0,0 1 0,0 0 0,0 0 0,-1 1 0,1 1 0,0-1 0,0 2 0,-14 3 0,9-1 0,1 1 0,0 1 0,0 0 0,0 1 0,1 1 0,-23 15 0,20-10 0,1 0 0,0 1 0,1 1 0,1 0 0,0 1 0,1 0 0,0 1 0,2 1 0,0 0 0,1 0 0,-10 29 0,15-34 0,1 0 0,0 1 0,1 0 0,1-1 0,1 1 0,-1 0 0,2 0 0,0 0 0,1 0 0,0 0 0,1 0 0,6 21 0,-4-25 0,-1 1 0,2-1 0,0 1 0,0-1 0,1-1 0,0 1 0,0-1 0,1 0 0,1 0 0,-1-1 0,2 0 0,-1 0 0,1-1 0,0 0 0,19 10 0,-12-8 49,1-2 0,0 0 0,0-1-1,0-1 1,0-1 0,22 3 0,-9-3-618,0-2 0,55-2 0,-13-7-6257</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1:41.228"/>
    </inkml:context>
    <inkml:brush xml:id="br0">
      <inkml:brushProperty name="width" value="0.05" units="cm"/>
      <inkml:brushProperty name="height" value="0.05" units="cm"/>
    </inkml:brush>
  </inkml:definitions>
  <inkml:trace contextRef="#ctx0" brushRef="#br0">302 349 24575,'0'-3'0,"-1"-1"0,0 0 0,0 1 0,0 0 0,0-1 0,-1 1 0,1 0 0,-1-1 0,0 1 0,0 0 0,0 0 0,0 0 0,-1 1 0,1-1 0,-1 0 0,1 1 0,-1 0 0,0 0 0,0-1 0,-5-1 0,-4-3 0,1 1 0,-1 0 0,0 1 0,-19-5 0,27 9 0,0 0 0,0 0 0,0 0 0,0 1 0,0-1 0,-1 1 0,1 0 0,0 1 0,0-1 0,0 1 0,-1 0 0,1 0 0,0 0 0,0 0 0,-7 4 0,5-1 0,1-1 0,-1 1 0,1 0 0,0 0 0,1 1 0,-1 0 0,1-1 0,-1 1 0,-4 9 0,1-1 0,1 1 0,1-1 0,0 1 0,1 0 0,0 1 0,1-1 0,0 1 0,-1 17 0,4-22 0,1-1 0,0 0 0,0 1 0,1-1 0,0 1 0,0-1 0,1 0 0,0 0 0,8 18 0,-9-24 0,1 0 0,-1 0 0,1 1 0,0-1 0,0 0 0,1-1 0,-1 1 0,1 0 0,-1-1 0,1 1 0,0-1 0,0 0 0,0 0 0,0 0 0,0 0 0,0-1 0,1 1 0,-1-1 0,0 0 0,1 0 0,-1 0 0,1 0 0,0 0 0,-1-1 0,1 0 0,0 0 0,-1 0 0,5 0 0,3-2 0,-1 0 0,0-1 0,0 0 0,0 0 0,0-1 0,-1 0 0,1-1 0,-1 0 0,0 0 0,-1-1 0,1-1 0,-1 1 0,0-1 0,-1 0 0,8-10 0,-5 6 0,-1 0 0,-1-1 0,0 0 0,-1 0 0,0-1 0,-1 0 0,0 0 0,-1 0 0,-1-1 0,4-21 0,-7 19 0,-7 22 0,-8 26 0,13-26 0,-1 0 0,1 1 0,0-1 0,0 0 0,1 1 0,0-1 0,0 1 0,1-1 0,-1 0 0,1 1 0,1-1 0,-1 0 0,1 0 0,0 1 0,1-2 0,4 10 0,-5-11 0,1 0 0,-1 0 0,1-1 0,0 1 0,0-1 0,0 0 0,1 0 0,-1 0 0,1 0 0,-1 0 0,1-1 0,0 0 0,0 0 0,0 0 0,0 0 0,1-1 0,-1 1 0,0-1 0,1 0 0,-1 0 0,1-1 0,-1 1 0,1-1 0,6-1 0,-1 0 0,1-1 0,-1 0 0,0-1 0,1-1 0,-1 1 0,0-1 0,-1-1 0,1 0 0,-1 0 0,0-1 0,0 0 0,-1-1 0,11-10 0,-7 6 0,-1-1 0,-1 0 0,1-1 0,-2 0 0,0-1 0,0 0 0,-2 0 0,8-18 0,-8 9 0,0-1 0,-2-1 0,-1 1 0,-1-1 0,-1 1 0,-1-1 0,-1 0 0,-1 0 0,-5-30 0,5 50 0,1 0 0,-1 1 0,0-1 0,0 0 0,0 0 0,-1 0 0,0 1 0,0-1 0,0 1 0,0 0 0,-1-1 0,0 1 0,0 0 0,0 0 0,-4-4 0,6 8 0,1-1 0,-1 1 0,1 0 0,-1-1 0,0 1 0,1 0 0,-1-1 0,0 1 0,1 0 0,-1 0 0,0 0 0,1-1 0,-1 1 0,0 0 0,0 0 0,1 0 0,-1 0 0,0 0 0,1 1 0,-1-1 0,0 0 0,1 0 0,-1 0 0,0 0 0,1 1 0,-1-1 0,-1 1 0,1 0 0,-1 1 0,1-1 0,-1 1 0,1-1 0,0 1 0,0-1 0,0 1 0,0 0 0,0-1 0,-1 3 0,-1 5 0,0 0 0,0 0 0,-1 12 0,0 12 0,1-1 0,1 1 0,2-1 0,1 1 0,2-1 0,1 1 0,2-1 0,1-1 0,1 1 0,18 41 0,-19-57-341,1 0 0,0 0-1,21 27 1,-2-11-6485</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1:41.984"/>
    </inkml:context>
    <inkml:brush xml:id="br0">
      <inkml:brushProperty name="width" value="0.05" units="cm"/>
      <inkml:brushProperty name="height" value="0.05" units="cm"/>
    </inkml:brush>
  </inkml:definitions>
  <inkml:trace contextRef="#ctx0" brushRef="#br0">41 420 24575,'-41'-23'0,"70"22"0,343 8 0,-361-7 0,53-5 0,-58 4 0,0 0 0,-1 0 0,1 0 0,0-1 0,-1 0 0,1 0 0,-1-1 0,7-3 0,-11 5 0,0 0 0,0 1 0,0-1 0,0 0 0,0 1 0,0-1 0,-1 0 0,1 0 0,0 0 0,0 0 0,-1 0 0,1 0 0,-1 0 0,1 0 0,-1 0 0,1 0 0,-1 0 0,0 0 0,1 0 0,-1 0 0,0 0 0,0-1 0,0 1 0,0 0 0,0-2 0,-1 1 0,1-1 0,-1 1 0,0 0 0,0 0 0,0 0 0,-1 0 0,1 0 0,0 0 0,-1 0 0,1 1 0,-1-1 0,-2-1 0,-4-4 0,0 1 0,-1 0 0,0 0 0,-15-7 0,15 9 0,-1 0 0,0 0 0,0 1 0,0 0 0,-1 1 0,1 0 0,-1 1 0,1 0 0,-1 1 0,-10 0 0,16 1 0,0-1 0,0 1 0,0 1 0,1-1 0,-1 1 0,1-1 0,-1 1 0,1 0 0,0 1 0,0-1 0,0 1 0,0 0 0,0 0 0,0 0 0,1 1 0,-1-1 0,1 1 0,0-1 0,0 1 0,1 0 0,-1 1 0,1-1 0,0 0 0,-2 5 0,-3 10 0,1 0 0,0 0 0,2 0 0,-4 32 0,7-40 0,0 1 0,1-1 0,0 1 0,1-1 0,0 1 0,1-1 0,0 0 0,1 0 0,6 15 0,-7-21 0,0-1 0,0 1 0,1 0 0,0-1 0,0 1 0,0-1 0,1 0 0,-1 0 0,1 0 0,0-1 0,0 1 0,0-1 0,1 0 0,-1 0 0,1-1 0,0 1 0,-1-1 0,1 0 0,0 0 0,0 0 0,0-1 0,1 0 0,-1 0 0,0 0 0,1-1 0,-1 0 0,0 0 0,0 0 0,1 0 0,-1-1 0,10-2 0,-5 0 0,-1 1 0,0-2 0,0 1 0,0-1 0,0 0 0,-1-1 0,1 0 0,-1 0 0,0-1 0,-1 0 0,0-1 0,0 1 0,0-2 0,0 1 0,-1 0 0,9-17 0,-10 14 0,0-1 0,-1-1 0,0 1 0,-1 0 0,0-1 0,-1 0 0,-1 0 0,1 1 0,-2-1 0,0 0 0,-2-18 0,2 29 0,0-1 0,0 1 0,0 0 0,0 0 0,-1-1 0,1 1 0,0 0 0,-1 0 0,1 0 0,-1 0 0,1-1 0,-1 1 0,0 0 0,1 0 0,-1 0 0,-2-1 0,3 1 0,-1 1 0,1 0 0,-1 0 0,1 0 0,-1 0 0,1-1 0,-1 1 0,1 0 0,-1 0 0,1 0 0,-1 0 0,0 0 0,1 0 0,-1 0 0,1 1 0,-1-1 0,1 0 0,-1 0 0,1 0 0,-1 0 0,1 1 0,-1-1 0,1 0 0,-1 1 0,0-1 0,-1 2 0,-1 1 0,1-1 0,0 0 0,0 0 0,0 1 0,0-1 0,1 1 0,-1 0 0,0-1 0,1 1 0,-2 6 0,1-2 0,0 1 0,1 0 0,0 0 0,0-1 0,1 1 0,0 0 0,0 0 0,1 0 0,0-1 0,1 1 0,-1 0 0,1-1 0,1 1 0,-1-1 0,1 0 0,1 0 0,-1 0 0,1 0 0,7 9 0,-7-11 0,0 0 0,1-1 0,0 1 0,0-1 0,0 1 0,0-1 0,1-1 0,0 1 0,-1-1 0,1 0 0,0-1 0,1 1 0,-1-1 0,0 0 0,1-1 0,-1 1 0,1-1 0,-1-1 0,1 1 0,0-1 0,-1 0 0,1-1 0,9-1 0,-8 1 0,0-1 0,1-1 0,-1 1 0,0-1 0,-1-1 0,1 1 0,0-1 0,-1-1 0,0 1 0,0-1 0,0 0 0,9-11 0,-8 7 0,0 0 0,0-1 0,-1 0 0,-1-1 0,0 0 0,0 0 0,8-23 0,-7 10 0,-1 0 0,-1 0 0,-1 0 0,-1-1 0,-2 0 0,0 1 0,-1-1 0,-5-28 0,-12-53 0,13 93 0,1-1 0,-2 1 0,0 0 0,0 0 0,-13-20 0,18 32 0,-1 0 0,1-1 0,-1 1 0,0 0 0,0 0 0,1 0 0,-1 0 0,0 0 0,0 1 0,0-1 0,0 0 0,0 0 0,0 1 0,0-1 0,-1 0 0,1 1 0,0-1 0,0 1 0,-3-1 0,4 1 0,-1 0 0,0 0 0,0 1 0,0-1 0,0 0 0,0 1 0,1-1 0,-1 0 0,0 1 0,0-1 0,1 1 0,-1-1 0,0 1 0,0 0 0,1-1 0,-1 1 0,1 0 0,-1-1 0,1 1 0,-1 0 0,0 0 0,-2 5 0,0 0 0,1 0 0,-1 1 0,1-1 0,1 0 0,-2 9 0,-4 39 0,3 1 0,3 0 0,8 97 0,-4-123 171,13 53 0,-13-71-361,0-1 0,1-1 1,0 1-1,0 0 0,1-1 1,0 0-1,0 0 1,13 14-1,1-5-6636</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1:42.878"/>
    </inkml:context>
    <inkml:brush xml:id="br0">
      <inkml:brushProperty name="width" value="0.05" units="cm"/>
      <inkml:brushProperty name="height" value="0.05" units="cm"/>
    </inkml:brush>
  </inkml:definitions>
  <inkml:trace contextRef="#ctx0" brushRef="#br0">92 22 24575,'-28'-5'0,"24"4"0,0 0 0,0 0 0,0 0 0,0 1 0,0-1 0,0 1 0,-5 1 0,8-1 0,0 0 0,0 1 0,0-1 0,-1 1 0,1-1 0,0 1 0,0-1 0,0 1 0,0 0 0,0 0 0,0-1 0,0 1 0,0 0 0,0 0 0,1 0 0,-1 0 0,0 0 0,0 0 0,1 0 0,-1 0 0,1 1 0,-1-1 0,1 0 0,-1 0 0,1 0 0,0 1 0,-1 1 0,0 8 0,0 0 0,0 0 0,1 0 0,0 1 0,1-1 0,0 0 0,1 0 0,1-1 0,4 17 0,-1-11 0,0 0 0,1-1 0,0 1 0,1-2 0,16 23 0,-21-33 0,0 0 0,0 0 0,1 0 0,-1-1 0,1 1 0,0-1 0,0 0 0,0 0 0,1 0 0,-1-1 0,1 1 0,-1-1 0,1 0 0,0 0 0,0-1 0,0 0 0,0 0 0,0 0 0,0 0 0,10 0 0,-10-2 0,1 0 0,0 0 0,-1 0 0,0-1 0,1 0 0,-1 0 0,0 0 0,0-1 0,0 1 0,0-1 0,0-1 0,-1 1 0,1-1 0,-1 1 0,0-1 0,0 0 0,-1-1 0,7-7 0,-6 5 0,1 0 0,-1 0 0,0-1 0,-1 1 0,0-1 0,0 0 0,-1 0 0,1 0 0,-2 0 0,1-1 0,-1-8 0,0 12 0,-1-1 0,-1 1 0,1-1 0,-1 1 0,0-1 0,0 1 0,0 0 0,-1-1 0,0 1 0,0 0 0,0 0 0,-1 0 0,0 0 0,0 1 0,0-1 0,0 1 0,-7-7 0,3 4 0,-1 0 0,0 1 0,-15-9 0,20 13 0,0 0 0,0 0 0,-1 1 0,1 0 0,0-1 0,-1 1 0,1 0 0,-1 1 0,1-1 0,-1 1 0,1-1 0,-1 1 0,-6 1 0,10-1 0,0 0 0,1 0 0,-1 0 0,0 0 0,1 0 0,-1 1 0,0-1 0,0 0 0,1 0 0,-1 1 0,0-1 0,0 0 0,1 0 0,-1 1 0,0-1 0,0 0 0,0 1 0,0-1 0,1 0 0,-1 1 0,0-1 0,0 0 0,0 1 0,0-1 0,0 0 0,0 1 0,0-1 0,0 0 0,0 1 0,0-1 0,0 0 0,0 1 0,0-1 0,0 0 0,0 1 0,0-1 0,-1 0 0,1 1 0,0-1 0,0 0 0,0 1 0,0-1 0,-1 0 0,1 0 0,0 1 0,0-1 0,-1 0 0,1 0 0,0 1 0,0-1 0,-1 0 0,1 0 0,0 0 0,-1 0 0,1 1 0,0-1 0,-1 0 0,1 0 0,0 0 0,-1 0 0,1 0 0,0 0 0,-1 0 0,1 0 0,0 0 0,-1 0 0,1 0 0,0 0 0,-1 0 0,25 13 0,2-5 0,0-2 0,0-1 0,1-1 0,30 0 0,-18-1 0,154 6 0,-165-10 0,0-2 0,0 0 0,0-2 0,48-14 0,-71 17 0,-1 0 0,1-1 0,-1 1 0,1-1 0,-1 1 0,6-7 0,-9 9 0,0-1 0,-1 0 0,1 1 0,0-1 0,-1 0 0,1 1 0,-1-1 0,0 0 0,1 0 0,-1 1 0,1-1 0,-1 0 0,0 0 0,0 0 0,1 1 0,-1-1 0,0 0 0,0-1 0,0 1 0,0 0 0,-1 0 0,1 1 0,-1-1 0,1 0 0,-1 1 0,1-1 0,-1 0 0,1 1 0,-1-1 0,1 0 0,-1 1 0,0-1 0,1 1 0,-1-1 0,0 1 0,0 0 0,1-1 0,-1 1 0,0 0 0,0-1 0,1 1 0,-3 0 0,-8-3 0,0 1 0,-1 0 0,1 1 0,0 0 0,-1 1 0,1 1 0,-1 0 0,1 0 0,-1 1 0,1 0 0,0 1 0,0 0 0,0 1 0,-14 7 0,22-10 0,-1 2 0,1-1 0,0 0 0,0 0 0,0 1 0,0 0 0,1-1 0,-1 1 0,1 0 0,-1 1 0,1-1 0,0 0 0,-2 6 0,3-7 0,1-1 0,-1 1 0,1-1 0,0 1 0,0-1 0,0 1 0,0-1 0,0 1 0,0-1 0,0 1 0,0-1 0,0 1 0,1-1 0,-1 1 0,1-1 0,-1 1 0,1-1 0,0 1 0,-1-1 0,1 0 0,0 0 0,0 1 0,0-1 0,0 0 0,0 0 0,0 0 0,0 0 0,1 0 0,-1 0 0,0 0 0,0 0 0,1-1 0,-1 1 0,0 0 0,1-1 0,1 1 0,32 10 0,-32-10 0,1-1 0,-1 1 0,1 0 0,-1 0 0,1 1 0,-1-1 0,1 1 0,-1-1 0,0 1 0,0 0 0,0 0 0,0 0 0,0 1 0,-1-1 0,1 1 0,-1 0 0,1-1 0,-1 1 0,0 0 0,0 0 0,1 4 0,7 18 0,-2 1 0,-1 1 0,-1-1 0,5 47 0,-5-32 0,0 0 0,18 136 0,-21-140 0,-2 1 0,-5 63 0,4-93 0,-2-1 0,1 1 0,-1 0 0,-1 0 0,1-1 0,-1 0 0,0 1 0,-1-1 0,0 0 0,-9 12 0,11-17 0,0 1 0,-1-1 0,1 1 0,-1-1 0,1 0 0,-1 0 0,0 0 0,0 0 0,0 0 0,0-1 0,0 0 0,-1 1 0,1-1 0,0 0 0,-1 0 0,1-1 0,0 1 0,-1-1 0,1 0 0,-1 0 0,1 0 0,-1 0 0,1 0 0,0-1 0,-1 0 0,1 0 0,-5-1 0,4 0 0,-1 1 0,1-1 0,-1-1 0,1 1 0,0-1 0,0 1 0,0-1 0,0 0 0,0-1 0,1 1 0,0-1 0,-1 1 0,-1-5 0,0 1 0,1 0 0,1 0 0,0 0 0,0 0 0,0 0 0,1-1 0,-3-11 0,3 2 0,0 0 0,1 0 0,1 0 0,0 0 0,2 1 0,6-34 0,-2 25 0,2 1 0,0 0 0,2 0 0,0 1 0,16-26 0,-17 34 0,1 0 0,0 1 0,1 0 0,1 1 0,0 0 0,1 0 0,0 2 0,21-15 0,-30 23 23,0 1 0,0 0 0,0-1-1,1 1 1,-1 1 0,1-1 0,0 1-1,-1 0 1,1 0 0,0 0 0,0 0-1,0 1 1,-1 0 0,9 0 0,-9 1-105,-1 0 1,0 0 0,1 0 0,-1 1-1,0-1 1,0 1 0,0-1-1,0 1 1,0 0 0,-1 0 0,1 0-1,0 1 1,-1-1 0,1 1 0,-1-1-1,0 1 1,0 0 0,0 0 0,0 0-1,2 6 1,3 7-6745</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1:43.104"/>
    </inkml:context>
    <inkml:brush xml:id="br0">
      <inkml:brushProperty name="width" value="0.05" units="cm"/>
      <inkml:brushProperty name="height" value="0.05" units="cm"/>
    </inkml:brush>
  </inkml:definitions>
  <inkml:trace contextRef="#ctx0" brushRef="#br0">0 18 24575,'0'-3'0,"3"-1"0,7 1 0,5 0 0,6 1 0,5 0 0,1 2 0,3-1 0,-2 1 0,1 1 0,-2-1 0,-5 0-8191</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1:43.898"/>
    </inkml:context>
    <inkml:brush xml:id="br0">
      <inkml:brushProperty name="width" value="0.05" units="cm"/>
      <inkml:brushProperty name="height" value="0.05" units="cm"/>
    </inkml:brush>
  </inkml:definitions>
  <inkml:trace contextRef="#ctx0" brushRef="#br0">156 301 24575,'6'-1'0,"-1"0"0,1 0 0,-1-1 0,1 0 0,-1 0 0,0-1 0,7-3 0,0 0 0,25-11 0,61-31 0,-83 39 0,-1 0 0,1-1 0,-2 0 0,15-15 0,-25 22 0,0 0 0,0 0 0,0 0 0,0-1 0,-1 1 0,1-1 0,-1 0 0,0 0 0,-1 0 0,1 0 0,0 0 0,-1 0 0,0 0 0,0 0 0,0-1 0,-1-4 0,0 6 0,0 0 0,-1 0 0,1 0 0,-1 1 0,0-1 0,0 0 0,0 1 0,0-1 0,0 0 0,-1 1 0,1-1 0,-1 1 0,0 0 0,1 0 0,-1-1 0,0 1 0,0 0 0,-1 1 0,1-1 0,0 0 0,-1 1 0,1-1 0,-1 1 0,1-1 0,-4 0 0,-7-2 0,1 0 0,-1 0 0,1 1 0,-1 1 0,0 0 0,0 1 0,0 0 0,0 1 0,0 1 0,0 0 0,0 1 0,0 0 0,-23 7 0,22-5 0,-1 1 0,0 1 0,1 0 0,0 1 0,0 1 0,1 0 0,0 1 0,0 0 0,1 1 0,1 0 0,-14 16 0,19-20 0,1 1 0,0 0 0,0 1 0,0-1 0,1 1 0,1 0 0,-1 0 0,1 0 0,1 1 0,-1-1 0,2 1 0,-1-1 0,1 1 0,0 0 0,1-1 0,0 1 0,2 15 0,0-15 0,0 1 0,1-1 0,0 1 0,0-1 0,1 0 0,1 0 0,-1-1 0,1 1 0,1-1 0,0 0 0,0-1 0,0 1 0,1-1 0,0 0 0,13 9 0,-5-6 43,0 0 0,1-1-1,0 0 1,0-2 0,1 0-1,0 0 1,30 6 0,-15-7-470,0-1 0,1-1 1,44-1-1,-10-5-6399</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43.978"/>
    </inkml:context>
    <inkml:brush xml:id="br0">
      <inkml:brushProperty name="width" value="0.05" units="cm"/>
      <inkml:brushProperty name="height" value="0.05" units="cm"/>
    </inkml:brush>
  </inkml:definitions>
  <inkml:trace contextRef="#ctx0" brushRef="#br0">1436 45 24575,'6'-6'0,"0"-1"0,0 1 0,-1-1 0,6-9 0,-11 16 0,0 0 0,0 0 0,0 0 0,0 0 0,0 0 0,0 0 0,0 0 0,0 0 0,0 0 0,0 0 0,0 0 0,0 0 0,0 0 0,0 0 0,0 0 0,0 0 0,-1 0 0,1 0 0,0 0 0,0 0 0,0 0 0,0 0 0,0 0 0,0 0 0,0 0 0,0 0 0,0 0 0,0 0 0,0 0 0,0 0 0,0 0 0,0 0 0,0 0 0,0 0 0,0 0 0,0 0 0,-1 0 0,1 0 0,0 0 0,0-1 0,0 1 0,0 0 0,0 0 0,0 0 0,0 0 0,0 0 0,0 0 0,0 0 0,0 0 0,0 0 0,0 0 0,0 0 0,0 0 0,0 0 0,0 0 0,0 0 0,0 0 0,0-1 0,0 1 0,0 0 0,0 0 0,0 0 0,0 0 0,0 0 0,0 0 0,0 0 0,0 0 0,1 0 0,-10 3 0,-8 7 0,-597 366 0,-23-39 0,580-307 0,-70 33 0,119-61 342,15-7-2049,8-4-5119</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1:44.241"/>
    </inkml:context>
    <inkml:brush xml:id="br0">
      <inkml:brushProperty name="width" value="0.05" units="cm"/>
      <inkml:brushProperty name="height" value="0.05" units="cm"/>
    </inkml:brush>
  </inkml:definitions>
  <inkml:trace contextRef="#ctx0" brushRef="#br0">143 109 24575,'0'-14'0,"1"5"0,-1 0 0,0 0 0,-1 0 0,0 0 0,-2-11 0,2 18 0,1 1 0,-1-1 0,1 1 0,-1 0 0,1-1 0,-1 1 0,0-1 0,0 1 0,0 0 0,0 0 0,0 0 0,0-1 0,0 1 0,0 0 0,0 0 0,0 0 0,-1 1 0,1-1 0,0 0 0,-1 0 0,1 1 0,-1-1 0,1 1 0,0-1 0,-1 1 0,1-1 0,-1 1 0,0 0 0,1 0 0,-1 0 0,1 0 0,-1 0 0,1 0 0,-1 0 0,1 1 0,-1-1 0,-1 1 0,-1 0 0,-1 1 0,1 0 0,0 0 0,0 0 0,0 1 0,0-1 0,0 1 0,0 0 0,1 0 0,-1 1 0,1-1 0,0 0 0,0 1 0,0 0 0,1 0 0,-1 0 0,1 0 0,0 0 0,0 1 0,-1 4 0,-2 3 0,1 0 0,1 0 0,0 0 0,1 1 0,0-1 0,0 18 0,2-26 0,0 1 0,0-1 0,1 1 0,-1-1 0,1 1 0,0-1 0,1 1 0,-1-1 0,1 0 0,0 0 0,0 1 0,0-1 0,0 0 0,1-1 0,0 1 0,3 3 0,-2-2 0,1-1 0,0 0 0,1 0 0,-1-1 0,0 1 0,1-1 0,0 0 0,0-1 0,0 1 0,9 1 0,-3-1 0,0-1 0,1 0 0,-1-1 0,0 0 0,1-1 0,-1 0 0,1-1 0,-1-1 0,0 0 0,0 0 0,17-6 0,-23 5 0,1 1 0,-1-1 0,0 0 0,0-1 0,0 0 0,-1 0 0,0 0 0,1 0 0,-1-1 0,-1 0 0,1 0 0,-1 0 0,5-7 0,-7 8 0,1-1 0,-1 1 0,0-1 0,-1 0 0,1 0 0,-1 1 0,0-1 0,0 0 0,0 0 0,-1 0 0,0 0 0,0 0 0,0 0 0,0 0 0,-1 0 0,0 0 0,0 0 0,-3-8 0,1 5 0,-1 0 0,0 0 0,0 0 0,0 1 0,-1-1 0,0 1 0,-1 0 0,1 1 0,-14-12 0,14 14 0,0 0 0,0 0 0,-1 0 0,1 1 0,-1 0 0,0 0 0,0 1 0,0 0 0,0 0 0,0 0 0,0 0 0,0 1 0,-1 0 0,-8 0 0,14 1-65,0 0 0,0 0 0,0 0 0,-1 0 0,1 0 0,0 1 0,0-1 0,0 0 0,0 1 0,0-1 0,-1 0 0,1 1 0,0-1 0,0 1 0,0 0 0,0-1 0,0 1 0,0 0 0,1 0 0,-2 1 0,-2 6-6761</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1:44.461"/>
    </inkml:context>
    <inkml:brush xml:id="br0">
      <inkml:brushProperty name="width" value="0.05" units="cm"/>
      <inkml:brushProperty name="height" value="0.05" units="cm"/>
    </inkml:brush>
  </inkml:definitions>
  <inkml:trace contextRef="#ctx0" brushRef="#br0">38 42 24575,'-3'-3'0,"-4"-4"0,-4-4 0,0-2 0,5 6 0,6 7 0,4 10 0,4 10 0,3 9 0,0 10 0,1 7 0,-1 1 0,0 2 0,1 2 0,-1-2 0,1-6 0,-3-11-8191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1:44.677"/>
    </inkml:context>
    <inkml:brush xml:id="br0">
      <inkml:brushProperty name="width" value="0.05" units="cm"/>
      <inkml:brushProperty name="height" value="0.05" units="cm"/>
    </inkml:brush>
  </inkml:definitions>
  <inkml:trace contextRef="#ctx0" brushRef="#br0">0 54 24575,'0'-6'0,"0"-8"0,0-4 0,0 6 0,3 9 0,1 10 0,0 14 0,2 11 0,0 11 0,2 5 0,0 5 0,1 5 0,0 1 0,1-2 0,-2-6 0,2-6 0,-2-10-8191</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1:44.969"/>
    </inkml:context>
    <inkml:brush xml:id="br0">
      <inkml:brushProperty name="width" value="0.05" units="cm"/>
      <inkml:brushProperty name="height" value="0.05" units="cm"/>
    </inkml:brush>
  </inkml:definitions>
  <inkml:trace contextRef="#ctx0" brushRef="#br0">18 17 24575,'0'-3'0,"-3"-1"0,-4 1 0,-1-3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1:45.802"/>
    </inkml:context>
    <inkml:brush xml:id="br0">
      <inkml:brushProperty name="width" value="0.05" units="cm"/>
      <inkml:brushProperty name="height" value="0.05" units="cm"/>
    </inkml:brush>
  </inkml:definitions>
  <inkml:trace contextRef="#ctx0" brushRef="#br0">268 303 24575,'-12'-14'0,"0"0"0,-13-22 0,16 23 0,0 0 0,0 1 0,-1 0 0,-13-12 0,21 23 0,1-1 0,-1 1 0,0 0 0,0-1 0,0 1 0,0 0 0,0 0 0,0 0 0,0 0 0,0 1 0,0-1 0,0 0 0,-1 1 0,1 0 0,0-1 0,0 1 0,0 0 0,-1 0 0,1 0 0,-4 1 0,2 1 0,1-1 0,-1 0 0,1 1 0,0 0 0,-1 0 0,1 0 0,0 0 0,0 0 0,0 1 0,0 0 0,-3 3 0,-4 7 0,-1 1 0,2 1 0,0 0 0,-8 17 0,15-28 0,0 0 0,0 0 0,1 0 0,-1 0 0,1 0 0,0 0 0,0 0 0,0 1 0,1-1 0,-1 0 0,1 0 0,0 1 0,0-1 0,1 0 0,1 9 0,0-10 0,-1 1 0,1 0 0,0-1 0,1 1 0,-1-1 0,1 1 0,-1-1 0,1 0 0,0 0 0,0 0 0,0-1 0,1 1 0,-1-1 0,1 1 0,-1-1 0,7 2 0,6 3 0,1-1 0,0-1 0,0-1 0,0 0 0,1-2 0,-1 0 0,1 0 0,0-2 0,-1 0 0,1-1 0,-1-1 0,1 0 0,-1-2 0,0 0 0,18-7 0,-29 9 0,-1 0 0,0-1 0,1 0 0,-1 0 0,0 0 0,-1 0 0,1-1 0,0 0 0,-1 0 0,0 0 0,0-1 0,0 0 0,3-5 0,-6 8 0,1-1 0,-1 0 0,0 0 0,0 0 0,0 0 0,0 0 0,0 0 0,-1 0 0,0 0 0,1 0 0,-1 0 0,0 0 0,0-1 0,-1 1 0,1 0 0,-1 0 0,1 0 0,-1 0 0,0 0 0,0 0 0,0 0 0,-1 0 0,1 1 0,-1-1 0,0 0 0,-2-2 0,0 0 0,-1-1 0,0 1 0,0 1 0,-1-1 0,0 1 0,1 0 0,-13-6 0,-10-8 0,28 18 0,0 0 0,0 0 0,-1 0 0,1 0 0,0 0 0,0 0 0,0 0 0,0 0 0,0 0 0,0 0 0,0-1 0,-1 1 0,1 0 0,0 0 0,0 0 0,0 0 0,0 0 0,0 0 0,0 0 0,0-1 0,0 1 0,0 0 0,0 0 0,0 0 0,-1 0 0,1 0 0,0-1 0,0 1 0,0 0 0,0 0 0,0 0 0,0 0 0,0 0 0,0 0 0,0-1 0,0 1 0,1 0 0,-1 0 0,0 0 0,0 0 0,0 0 0,0-1 0,0 1 0,0 0 0,0 0 0,0 0 0,9-4 0,19 2 0,-24 2 0,8-1 0,90-11 0,-92 10 0,-1 0 0,0 0 0,0-1 0,0-1 0,0 0 0,0 0 0,-1 0 0,13-9 0,-18 10 0,0 0 0,-1 0 0,1 0 0,0 0 0,-1 0 0,0-1 0,1 1 0,-1-1 0,-1 0 0,1 1 0,-1-1 0,1 0 0,-1 0 0,0 0 0,1-7 0,-2 5 0,1 0 0,-1 0 0,0 0 0,0 0 0,-1 0 0,0 0 0,0 0 0,0 0 0,-5-10 0,6 15 0,0 0 0,0 1 0,-1-1 0,1 1 0,0-1 0,0 1 0,-1-1 0,1 1 0,0-1 0,-1 1 0,1-1 0,-1 1 0,1-1 0,0 1 0,-1 0 0,1-1 0,-1 1 0,1 0 0,-1-1 0,0 1 0,-6 5 0,-2 21 0,-3 53 0,4 0 0,3 100 0,22 158 0,-7-196 0,-10-134 0,1 9 0,0-1 0,-3 19 0,2-31 0,0 0 0,0-1 0,-1 1 0,1-1 0,-1 1 0,0 0 0,0-1 0,0 1 0,0-1 0,0 1 0,0-1 0,-1 0 0,1 1 0,-1-1 0,1 0 0,-1 0 0,0 0 0,0 0 0,-4 3 0,5-5 0,0 1 0,-1-1 0,1 1 0,0-1 0,0 0 0,-1 1 0,1-1 0,0 0 0,-1 0 0,1 0 0,0 0 0,-1 0 0,1 0 0,0 0 0,0-1 0,-1 1 0,1 0 0,0-1 0,-1 1 0,-1-2 0,0 1 0,1-1 0,-1 0 0,0 0 0,0-1 0,1 1 0,0 0 0,-5-6 0,1 0 0,1-1 0,0 0 0,0 1 0,-5-18 0,3 5 0,1-1 0,2 0 0,0 0 0,1 0 0,2-1 0,0 1 0,1 0 0,1-1 0,2 1 0,4-24 0,-4 31 0,1 0 0,0 0 0,1 0 0,1 1 0,0 0 0,1 0 0,0 0 0,1 1 0,0 0 0,2 1 0,-1 0 0,1 0 0,1 1 0,0 1 0,19-15 0,-24 21-114,-1 1 1,1-1-1,1 1 0,-1 0 0,0 1 1,1 0-1,-1 0 0,1 0 0,0 1 1,0 0-1,8-1 0,1 3-6712</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1:46.038"/>
    </inkml:context>
    <inkml:brush xml:id="br0">
      <inkml:brushProperty name="width" value="0.05" units="cm"/>
      <inkml:brushProperty name="height" value="0.05" units="cm"/>
    </inkml:brush>
  </inkml:definitions>
  <inkml:trace contextRef="#ctx0" brushRef="#br0">17 131 24575,'-1'-21'0,"-7"-38"0,1 8 0,17 156 201,14 199-1767,-23-268-5260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1:46.354"/>
    </inkml:context>
    <inkml:brush xml:id="br0">
      <inkml:brushProperty name="width" value="0.05" units="cm"/>
      <inkml:brushProperty name="height" value="0.05" units="cm"/>
    </inkml:brush>
  </inkml:definitions>
  <inkml:trace contextRef="#ctx0" brushRef="#br0">9 170 24575,'-1'0'0,"1"-1"0,-1 0 0,0 0 0,1 1 0,-1-1 0,1 0 0,-1 0 0,1 0 0,-1 0 0,1 1 0,-1-1 0,1 0 0,0 0 0,-1 0 0,1 0 0,0 0 0,0 0 0,0 0 0,0 0 0,0 0 0,0 0 0,0 0 0,0 0 0,0 0 0,1 0 0,-1 0 0,0 0 0,0 0 0,1 0 0,-1 0 0,1 1 0,-1-1 0,1 0 0,-1 0 0,1 0 0,0 1 0,-1-1 0,1 0 0,0 1 0,-1-1 0,1 0 0,0 1 0,0-1 0,0 1 0,0-1 0,-1 1 0,2-1 0,5-2 0,-1-1 0,1 1 0,0 0 0,13-3 0,88-16 0,-62 14 0,0-3 0,51-18 0,-92 27 0,0-1 0,1 0 0,-2 0 0,1 0 0,6-6 0,15-9 0,-26 18 0,1 0 0,-1-1 0,0 1 0,1 0 0,-1 0 0,0 0 0,1 0 0,-1 0 0,0 0 0,1 0 0,-1 0 0,0 0 0,1 1 0,-1-1 0,0 0 0,1 0 0,-1 0 0,0 0 0,1 0 0,-1 1 0,0-1 0,0 0 0,1 0 0,-1 0 0,0 1 0,0-1 0,1 0 0,-1 0 0,0 1 0,0-1 0,0 0 0,1 1 0,-1-1 0,0 0 0,0 0 0,0 1 0,0-1 0,0 0 0,0 1 0,0-1 0,0 0 0,0 1 0,0-1 0,0 1 0,3 19 0,-3-19 0,-1 104 324,-1-63-1168,6 53-1,-1-67-5981</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1:46.511"/>
    </inkml:context>
    <inkml:brush xml:id="br0">
      <inkml:brushProperty name="width" value="0.05" units="cm"/>
      <inkml:brushProperty name="height" value="0.05" units="cm"/>
    </inkml:brush>
  </inkml:definitions>
  <inkml:trace contextRef="#ctx0" brushRef="#br0">46 88 24575,'-3'-6'0,"-1"-5"0,-3-4 0,0-2 0,-2 2 0,1 0 0,1 6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1:46.719"/>
    </inkml:context>
    <inkml:brush xml:id="br0">
      <inkml:brushProperty name="width" value="0.05" units="cm"/>
      <inkml:brushProperty name="height" value="0.05" units="cm"/>
    </inkml:brush>
  </inkml:definitions>
  <inkml:trace contextRef="#ctx0" brushRef="#br0">0 11 24575,'0'-3'0,"3"-1"0,4 0 0,1 4 0,-1 5 0,1 7 0,-1 9 0,-1 5 0,-1 8 0,-3 5 0,-1 3 0,-3 2 0,-2 2 0,-4-1 0,1-5 0,0-9-8191</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1:47.426"/>
    </inkml:context>
    <inkml:brush xml:id="br0">
      <inkml:brushProperty name="width" value="0.05" units="cm"/>
      <inkml:brushProperty name="height" value="0.05" units="cm"/>
    </inkml:brush>
  </inkml:definitions>
  <inkml:trace contextRef="#ctx0" brushRef="#br0">1 200 24575,'0'-1'0,"0"1"0,0-1 0,0 0 0,0 0 0,0 0 0,0 1 0,0-1 0,0 0 0,1 0 0,-1 0 0,0 1 0,0-1 0,1 0 0,-1 0 0,1 1 0,-1-1 0,0 0 0,1 1 0,-1-1 0,1 1 0,0-1 0,-1 0 0,1 1 0,-1-1 0,2 0 0,-1 1 0,1-1 0,-1 1 0,0 0 0,1 0 0,-1 0 0,0 0 0,1 0 0,-1 0 0,0 0 0,1 0 0,-1 0 0,0 1 0,3 0 0,3 2 0,0 0 0,0 0 0,13 9 0,-14-8 0,0 0 0,1 0 0,-1-1 0,1 0 0,0 0 0,0-1 0,0 1 0,1-2 0,-1 1 0,0-1 0,1 0 0,-1-1 0,10 0 0,-13 0 0,0-1 0,0 1 0,0-1 0,0 0 0,0-1 0,-1 1 0,1-1 0,0 1 0,-1-1 0,1 0 0,-1-1 0,0 1 0,0 0 0,0-1 0,0 0 0,0 0 0,0 0 0,-1 0 0,1 0 0,-1 0 0,0-1 0,0 1 0,0-1 0,0 1 0,-1-1 0,2-4 0,-2 3 0,1-1 0,-1 1 0,0-1 0,0 0 0,0 1 0,-1-1 0,0 0 0,0 1 0,0-1 0,-1 0 0,0 1 0,0-1 0,-1 1 0,1-1 0,-1 1 0,0 0 0,0-1 0,-1 1 0,0 0 0,0 0 0,-4-4 0,4 5 0,0 1 0,0 0 0,0 0 0,-1 0 0,1 0 0,-1 1 0,0-1 0,0 1 0,0 0 0,0 0 0,0 1 0,0-1 0,0 1 0,-1 0 0,1 0 0,0 0 0,-1 1 0,1-1 0,-1 1 0,1 0 0,-1 0 0,1 1 0,0-1 0,-1 1 0,1 0 0,-1 0 0,-4 3 0,3-2 0,1 0 0,-1 1 0,1 0 0,-1 1 0,1-1 0,0 1 0,0 0 0,1 0 0,-1 0 0,1 1 0,0 0 0,-5 7 0,4-4 0,0 0 0,1 0 0,0 1 0,0-1 0,1 1 0,0 0 0,0 0 0,-1 11 0,3-12 0,0 1 0,1 0 0,0 0 0,0 0 0,0-1 0,1 1 0,1 0 0,3 14 0,-3-18 0,0 1 0,0-1 0,1 0 0,0 1 0,0-1 0,0-1 0,0 1 0,1 0 0,-1-1 0,1 0 0,0 0 0,1 0 0,7 5 0,1-1 0,0-1 0,1 0 0,0-1 0,0-1 0,0 0 0,1-1 0,0-1 0,21 3 0,-9-4 0,-1 0 0,1-2 0,51-6 0,-54 2 0,-1 0 0,1-1 0,-2-2 0,1 0 0,-1-2 0,0 0 0,0-1 0,36-25 0,-49 29 0,-1 0 0,0 0 0,0-1 0,-1 0 0,0-1 0,-1 1 0,1-1 0,-1-1 0,-1 1 0,0-1 0,0 0 0,0 0 0,-1 0 0,-1-1 0,1 0 0,-2 0 0,1 1 0,-1-1 0,-1-1 0,0 1 0,0 0 0,-1 0 0,-2-11 0,2 18 0,0 0 0,0 1 0,-1-1 0,1 0 0,-1 1 0,0-1 0,0 1 0,0-1 0,0 1 0,0 0 0,-1-1 0,1 1 0,-1 0 0,1 0 0,-1 0 0,0 0 0,0 0 0,-4-3 0,3 3 0,0 1 0,0-1 0,-1 1 0,1-1 0,-1 1 0,1 0 0,-1 1 0,1-1 0,-1 1 0,1-1 0,-1 1 0,-5 0 0,1 1 0,0 0 0,0 0 0,0 1 0,0 0 0,0 1 0,1 0 0,-1 0 0,1 0 0,-1 1 0,1 0 0,-11 9 0,15-11 0,0 0 0,1 0 0,-1 0 0,1 1 0,0 0 0,0-1 0,0 1 0,0 0 0,0 0 0,1 0 0,-1 0 0,1 0 0,0 0 0,0 0 0,0 1 0,0-1 0,0 0 0,1 1 0,-1-1 0,1 0 0,0 1 0,1 3 0,0-1 0,1 0 0,-1-1 0,1 0 0,1 1 0,-1-1 0,1 0 0,0 0 0,0 0 0,0-1 0,1 1 0,0-1 0,6 6 0,4 2 0,0 0 0,20 11 0,-24-17 0,-1 0 0,0 0 0,0 1 0,-1 0 0,1 1 0,-2-1 0,1 2 0,-1-1 0,9 14 0,-16-21 10,1 1 0,0-1-1,-1 1 1,1-1 0,-1 1 0,1-1-1,-1 1 1,0 0 0,1-1 0,-1 1-1,0 0 1,0-1 0,0 1 0,-1 0-1,1-1 1,0 1 0,-1 0-1,1-1 1,-1 1 0,1-1 0,-1 1-1,0 0 1,1-1 0,-1 0 0,0 1-1,0-1 1,0 0 0,0 1 0,-1-1-1,1 0 1,0 0 0,0 0 0,-1 0-1,-1 1 1,-5 3-315,-1 0 0,1-1 0,-1 0-1,-15 5 1,22-8 125,-50 14-6646</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21.064"/>
    </inkml:context>
    <inkml:brush xml:id="br0">
      <inkml:brushProperty name="width" value="0.05" units="cm"/>
      <inkml:brushProperty name="height" value="0.05" units="cm"/>
    </inkml:brush>
  </inkml:definitions>
  <inkml:trace contextRef="#ctx0" brushRef="#br0">702 92 24575,'0'-1'0,"-1"0"0,1 0 0,0 0 0,-1 1 0,1-1 0,-1 0 0,1 0 0,-1 1 0,1-1 0,-1 0 0,0 1 0,1-1 0,-1 0 0,0 1 0,1-1 0,-1 1 0,0-1 0,0 1 0,1 0 0,-1-1 0,0 1 0,0 0 0,0 0 0,0-1 0,1 1 0,-1 0 0,-2 0 0,-28-4 0,28 4 0,-18 0 0,-1 1 0,1 1 0,-1 0 0,1 2 0,0 0 0,-32 12 0,14-2 0,1 2 0,-54 31 0,69-34 0,1 2 0,0 1 0,1 0 0,0 1 0,2 2 0,0 0 0,1 0 0,-18 27 0,23-27 0,1 1 0,1 0 0,1 1 0,1 1 0,0-1 0,2 1 0,0 1 0,2 0 0,-5 38 0,8-29 0,0 0 0,2 1 0,2-1 0,1 1 0,1-1 0,2 0 0,1-1 0,1 1 0,2-1 0,17 35 0,-15-41 0,0 0 0,2-2 0,1 1 0,1-2 0,1 0 0,1-1 0,1-1 0,1 0 0,0-2 0,1 0 0,1-1 0,33 18 0,-12-13 0,1-1 0,1-3 0,1-2 0,1-1 0,0-3 0,0-2 0,1-1 0,54 1 0,-2-6 0,0-5 0,191-25 0,32-34 0,-281 48 0,0-1 0,-2-2 0,1-1 0,-2-3 0,57-35 0,-76 39 0,-1 0 0,-1-2 0,0 0 0,-1-1 0,-1-1 0,-1 0 0,0-1 0,-2-1 0,0 0 0,15-37 0,-10 15 0,-2 0 0,-2-1 0,-2-1 0,11-81 0,-21 107 0,0-1 0,-1 0 0,-1 1 0,-1-1 0,-6-34 0,4 42 0,0 0 0,-1 0 0,0 1 0,-1 0 0,0 0 0,-1 0 0,0 1 0,0-1 0,-1 2 0,-14-16 0,1 6 0,0 1 0,-1 1 0,0 1 0,-2 1 0,1 1 0,-34-15 0,-154-54 0,201 80 0,-110-39 0,-3 6 0,-209-35 0,270 63 0,0 2 0,-1 4 0,0 1 0,0 4 0,1 2 0,0 3 0,-94 24 0,136-26 110,10-5-274,1 1 0,1 0 0,-1 1 0,0 0 0,1 0 1,-1 1-1,1 0 0,-13 9 0,12-5-6662</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1:49.723"/>
    </inkml:context>
    <inkml:brush xml:id="br0">
      <inkml:brushProperty name="width" value="0.05" units="cm"/>
      <inkml:brushProperty name="height" value="0.05" units="cm"/>
    </inkml:brush>
  </inkml:definitions>
  <inkml:trace contextRef="#ctx0" brushRef="#br0">380 135 24575,'4'-4'0,"1"1"0,0 0 0,-1 0 0,1 0 0,0 0 0,10-3 0,18-11 0,-33 17 0,10-7 0,-2 1 0,1-1 0,14-16 0,-22 22 0,0 0 0,0-1 0,0 1 0,0 0 0,-1-1 0,1 1 0,0-1 0,-1 1 0,1 0 0,0-1 0,-1 0 0,0 1 0,1-1 0,-1 1 0,0-4 0,0 4 0,-1 0 0,1 0 0,-1 0 0,1 0 0,-1 0 0,0 0 0,1 0 0,-1 0 0,0 0 0,0 0 0,0 0 0,1 0 0,-1 0 0,0 1 0,0-1 0,0 0 0,0 1 0,0-1 0,-1 1 0,1-1 0,0 1 0,0-1 0,0 1 0,-2 0 0,-3-2 0,0 1 0,0 0 0,0 1 0,0-1 0,0 1 0,0 1 0,0-1 0,0 1 0,0 0 0,-11 3 0,-3 3 0,-35 16 0,30-10 0,0 1 0,2 2 0,0 0 0,1 1 0,0 1 0,2 1 0,0 1 0,1 1 0,1 1 0,1 0 0,1 1 0,1 1 0,1 0 0,2 1 0,0 1 0,-9 28 0,17-40 0,0 0 0,1 0 0,1 0 0,0 1 0,1-1 0,1 1 0,0-1 0,1 0 0,0 1 0,6 22 0,-4-26 0,0-1 0,1 0 0,0 0 0,1 0 0,0 0 0,1 0 0,0-1 0,0 0 0,1-1 0,0 1 0,1-1 0,0-1 0,0 1 0,14 9 0,-5-7 0,0 0 0,1-1 0,0-1 0,0 0 0,1-2 0,0 0 0,0-1 0,0-1 0,1-1 0,22 2 0,-22-4 0,0-1 0,-1 0 0,1-2 0,-1 0 0,1-1 0,-1-1 0,0 0 0,0-2 0,-1 0 0,24-12 0,-35 14 0,1 0 0,-1-1 0,0 0 0,0 0 0,-1 0 0,1-1 0,-1 0 0,0-1 0,-1 1 0,0-1 0,0 0 0,0-1 0,-1 1 0,0-1 0,0 0 0,3-11 0,-4 8 0,-1 1 0,0-1 0,0-1 0,-2 1 0,1 0 0,-1 0 0,-1 0 0,0 0 0,0 0 0,-1 0 0,-1 0 0,-3-12 0,2 10 0,0 1 0,-1 0 0,-1 1 0,-6-13 0,12 24 0,0 0 0,0 0 0,0 0 0,0-1 0,0 1 0,0 0 0,0 0 0,0 0 0,0 0 0,0-1 0,-1 1 0,1 0 0,0 0 0,0 0 0,0 0 0,0 0 0,0-1 0,0 1 0,-1 0 0,1 0 0,0 0 0,0 0 0,0 0 0,0 0 0,-1 0 0,1 0 0,0 0 0,0 0 0,0 0 0,0-1 0,-1 1 0,1 0 0,0 0 0,0 0 0,0 0 0,0 0 0,-1 0 0,1 0 0,0 1 0,0-1 0,0 0 0,-1 0 0,1 0 0,0 0 0,0 0 0,0 0 0,0 0 0,-1 0 0,1 0 0,0 0 0,0 1 0,-4 12 0,2 19 0,2-32 0,0 27 0,2 0 0,0-1 0,9 38 0,-7-48 0,0-1 0,1 0 0,0 0 0,1-1 0,1 1 0,1-1 0,10 15 0,-15-25-97,1 0-1,-1 0 1,1 0-1,-1-1 1,1 0-1,1 1 1,-1-1-1,0-1 1,1 1-1,-1-1 1,1 1-1,0-1 0,9 2 1,8 1-6729</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1:51.253"/>
    </inkml:context>
    <inkml:brush xml:id="br0">
      <inkml:brushProperty name="width" value="0.05" units="cm"/>
      <inkml:brushProperty name="height" value="0.05" units="cm"/>
    </inkml:brush>
  </inkml:definitions>
  <inkml:trace contextRef="#ctx0" brushRef="#br0">29 101 24575,'-23'-9'0,"17"6"0,15 5 0,2 3 0,-1 1 0,1 0 0,-1 1 0,0 0 0,-1 0 0,1 1 0,-1 0 0,-1 1 0,0 0 0,0 0 0,-1 1 0,0 0 0,0 0 0,-1 1 0,-1 0 0,0 0 0,0 0 0,-1 0 0,-1 1 0,0 0 0,0 0 0,1 12 0,-4-19 0,-1 1 0,1-1 0,-1 0 0,1 0 0,-2 0 0,-1 6 0,3-9 0,-1 0 0,0 0 0,0 0 0,0 0 0,0-1 0,0 1 0,0 0 0,0 0 0,-1-1 0,1 1 0,0 0 0,-1-1 0,0 1 0,1-1 0,-1 0 0,-3 2 0,4-2 0,0-1 0,0 0 0,0 0 0,0 0 0,0 0 0,0 0 0,0 0 0,0 0 0,0 0 0,0-1 0,0 1 0,0 0 0,0 0 0,0-1 0,0 1 0,0-1 0,0 1 0,0-1 0,0 1 0,0-1 0,1 0 0,-1 1 0,0-1 0,0 0 0,1 1 0,-1-1 0,1 0 0,-1 0 0,0 0 0,1 0 0,0 0 0,-1 0 0,1 1 0,-1-1 0,1 0 0,0-2 0,-11-38 0,10 28 0,0 1 0,0-1 0,2 0 0,-1 1 0,2-1 0,-1 0 0,2 1 0,0 0 0,0-1 0,1 1 0,1 0 0,10-19 0,-11 23 0,2-1 0,-1 2 0,1-1 0,0 0 0,0 1 0,1 0 0,0 1 0,0 0 0,1 0 0,0 0 0,0 1 0,0 0 0,1 1 0,0-1 0,-1 2 0,1-1 0,15-2 0,-18 4 0,-1 1 0,1 1 0,0-1 0,0 1 0,0 0 0,0 1 0,0-1 0,0 1 0,0 0 0,0 1 0,-1-1 0,1 1 0,9 4 0,0 3 0,0 0 0,-1 0 0,17 16 0,13 8 0,-45-34 0,0 0 0,1 0 0,-1 0 0,0 0 0,0 0 0,1 0 0,-1 0 0,1 0 0,-1-1 0,1 1 0,0 0 0,-1 0 0,1-1 0,0 1 0,0 0 0,0 0 0,0-1 0,0 1 0,0 0 0,0-1 0,0 1 0,0 0 0,1 0 0,-1-1 0,0 1 0,1 0 0,-1 0 0,1 0 0,0-1 0,-1 1 0,1 0 0,0 0 0,0 0 0,-1 0 0,1 0 0,0 1 0,0-1 0,0 0 0,0 0 0,0 0 0,1 1 0,-1-1 0,0 1 0,0-1 0,0 1 0,0-1 0,1 1 0,-1 0 0,0-1 0,1 1 0,-1 0 0,0 0 0,0 0 0,1 0 0,-1 0 0,0 0 0,1 0 0,-1 1 0,0-1 0,0 0 0,0 1 0,1-1 0,-1 1 0,0-1 0,0 1 0,0 0 0,0-1 0,0 1 0,2 1 0,-4-2 0,1-1 0,-1 0 0,0 0 0,1 0 0,-1 1 0,0-1 0,0 0 0,0 1 0,0-1 0,0 1 0,1-1 0,-1 1 0,0-1 0,0 1 0,0 0 0,0-1 0,-1 1 0,1 0 0,0 0 0,0 0 0,0 0 0,-2 0 0,1 0 0,-1 1 0,1-1 0,0 1 0,-1 0 0,1 0 0,0 0 0,0 0 0,0 0 0,-4 3 0,0 1 0,1-1 0,-1 1 0,1 1 0,0-1 0,-8 12 0,10-12 0,0 0 0,1 1 0,-1-1 0,1 0 0,0 1 0,0-1 0,1 1 0,0 0 0,0-1 0,0 1 0,0 0 0,1 0 0,0 0 0,1-1 0,0 9 0,0-10 0,0 0 0,1 0 0,-1 0 0,1 0 0,0 0 0,0 0 0,1 0 0,-1-1 0,1 1 0,-1-1 0,1 0 0,0 1 0,1-1 0,-1 0 0,0-1 0,1 1 0,-1-1 0,1 1 0,0-1 0,8 3 0,-4-3 0,0 1 0,0-1 0,0-1 0,0 1 0,0-1 0,0-1 0,0 0 0,1 0 0,-1 0 0,0-1 0,0 0 0,0-1 0,0 0 0,0 0 0,0-1 0,0 0 0,11-6 0,-16 7 0,1 0 0,0 0 0,-1 0 0,1-1 0,-1 1 0,0-1 0,0 0 0,0 0 0,0-1 0,0 1 0,-1 0 0,1-1 0,-1 0 0,0 1 0,0-1 0,0 0 0,-1 0 0,1 0 0,-1 0 0,0 0 0,0 0 0,0-1 0,-1 1 0,0 0 0,0 0 0,0-1 0,0 1 0,0 0 0,-1 0 0,0-1 0,0 1 0,0 0 0,0 0 0,-4-7 0,0 3 0,0-1 0,0 1 0,0 0 0,-1 1 0,0 0 0,-1 0 0,0 0 0,0 0 0,0 1 0,-14-9 0,60 22 0,1-2 0,0-2 0,0-1 0,41-5 0,-79 3 0,5 0 0,6 0 0,0 0 0,0-1 0,0 0 0,0-1 0,-1 0 0,1-1 0,19-8 0,-31 11 0,-1 0 0,0 0 0,1 0 0,-1 0 0,0 0 0,1-1 0,-1 1 0,0 0 0,1 0 0,-1 0 0,0-1 0,0 1 0,1 0 0,-1 0 0,0-1 0,0 1 0,1 0 0,-1 0 0,0-1 0,0 1 0,0 0 0,0-1 0,1 1 0,-1 0 0,0-1 0,0 1 0,0-1 0,-8-3 0,-14 3 0,17 2 0,0 0 0,0 0 0,0 0 0,1 1 0,-1 0 0,0 0 0,1 0 0,0 1 0,-1-1 0,1 1 0,0 0 0,1 0 0,-1 0 0,0 1 0,1-1 0,0 1 0,0 0 0,0 0 0,0 0 0,0 0 0,1 1 0,0-1 0,0 1 0,0-1 0,1 1 0,-1 0 0,1 0 0,0-1 0,0 9 0,0-8 0,1 1 0,-1 0 0,2 0 0,-1-1 0,0 1 0,1 0 0,0-1 0,1 1 0,-1 0 0,1-1 0,0 1 0,0-1 0,1 0 0,0 0 0,0 0 0,0 0 0,0 0 0,1-1 0,-1 0 0,1 1 0,1-1 0,-1 0 0,0-1 0,1 1 0,6 3 0,0-3 0,-1 0 0,1 0 0,-1-1 0,1 0 0,0-1 0,0 0 0,1-1 0,-1 0 0,0-1 0,0 0 0,1-1 0,18-3 0,-19 2 0,0 0 0,0-1 0,0 0 0,-1-1 0,1-1 0,-1 1 0,0-1 0,0-1 0,0 0 0,-1-1 0,0 1 0,13-14 0,-18 14 0,1 0 0,-1 0 0,0 0 0,-1-1 0,1 0 0,-2 0 0,1 0 0,-1 0 0,0 0 0,0 0 0,0-1 0,-1 1 0,-1 0 0,1-1 0,-1 1 0,0-1 0,-2-8 0,-4-2 0,6 18 0,0-1 0,-1 1 0,1 0 0,0 0 0,0-1 0,-1 1 0,1 0 0,0-1 0,-1 1 0,1 0 0,0 0 0,-1 0 0,1 0 0,-1-1 0,1 1 0,0 0 0,-1 0 0,1 0 0,-1 0 0,1 0 0,0 0 0,-1 0 0,1 0 0,-1 0 0,0 1 0,-1-1 0,1 1 0,0 0 0,0-1 0,0 1 0,0 0 0,0 0 0,0 0 0,0 0 0,0 0 0,1 0 0,-1 0 0,0 0 0,0 0 0,1 0 0,-1 1 0,1-1 0,-1 0 0,1 0 0,0 1 0,-1 1 0,-1 4 0,1 0 0,0 1 0,0-1 0,0 1 0,1-1 0,0 0 0,0 1 0,1-1 0,0 1 0,3 8 0,-3-12 0,0-1 0,0 1 0,1-1 0,-1 1 0,1-1 0,0 0 0,0 0 0,1 0 0,-1 0 0,0 0 0,1 0 0,0 0 0,0-1 0,0 1 0,0-1 0,0 0 0,0 0 0,0 0 0,1-1 0,-1 1 0,7 1 0,-4 0 0,1-1 0,0-1 0,0 1 0,0-1 0,0-1 0,1 1 0,-1-1 0,0 0 0,0-1 0,0 0 0,0 0 0,0 0 0,0-1 0,0 0 0,0 0 0,-1-1 0,1 0 0,-1 0 0,0-1 0,0 1 0,0-1 0,0-1 0,-1 1 0,1-1 0,-1 0 0,0 0 0,-1-1 0,1 1 0,-1-1 0,0 0 0,0 0 0,-1 0 0,0-1 0,0 1 0,-1-1 0,1 0 0,-1 0 0,1-12 0,0-32 0,14 198 0,-2-39 0,-14-94 0,1 1 0,7 25 0,-9-40 0,0 0 0,0 0 0,0 0 0,0 0 0,0 0 0,0 0 0,0 0 0,0 0 0,0 0 0,0 0 0,0-1 0,0 1 0,0 0 0,0 0 0,0 0 0,0 0 0,0 0 0,0 0 0,1 0 0,-1 0 0,0 0 0,0 0 0,0 0 0,0 0 0,0 0 0,0 0 0,0 0 0,0 0 0,0 0 0,0-1 0,0 1 0,0 0 0,0 0 0,0 0 0,1 0 0,-1 0 0,0 0 0,0 0 0,0 0 0,0 0 0,0 0 0,0 0 0,0 0 0,0 0 0,0 0 0,0 0 0,0 0 0,0 0 0,1 1 0,-1-1 0,2-15 0,0-20 0,-2 6 0,2-1 0,1 1 0,1-1 0,8-28 0,-9 45 0,1 1 0,0 1 0,1-1 0,0 1 0,0-1 0,1 1 0,1 1 0,0-1 0,1 1 0,0 1 0,0-1 0,12-9 0,-18 17 0,0 0 0,0 1 0,0-1 0,0 1 0,1-1 0,-1 1 0,1 0 0,-1 0 0,1 0 0,-1 0 0,1 0 0,0 1 0,-1-1 0,1 1 0,0-1 0,-1 1 0,1 0 0,0 0 0,-1 1 0,1-1 0,0 0 0,0 1 0,-1 0 0,1-1 0,-1 1 0,4 2 0,-2-1 0,-1 0 0,0 1 0,0-1 0,-1 1 0,1-1 0,0 1 0,-1 0 0,0 0 0,1 0 0,-1 1 0,-1-1 0,1 0 0,0 1 0,-1-1 0,0 1 0,1 0 0,-2-1 0,2 6 0,-1-2 20,-1-1 0,1 0 0,-1 0 1,-1 0-1,1 0 0,-1 0 0,0 0 0,0 0 0,-1 0 0,0 0 0,0 0 0,0-1 0,-1 1 0,0-1 0,0 0 0,-6 8 1,3-5-211,-1 0 0,0 0 1,0-1-1,-1 0 0,0 0 1,-1-1-1,1 0 1,-18 9-1,9-7-6636</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1:51.436"/>
    </inkml:context>
    <inkml:brush xml:id="br0">
      <inkml:brushProperty name="width" value="0.05" units="cm"/>
      <inkml:brushProperty name="height" value="0.05" units="cm"/>
    </inkml:brush>
  </inkml:definitions>
  <inkml:trace contextRef="#ctx0" brushRef="#br0">0 0 24575,'0'3'0,"3"1"0,1 3 0,6 0 0,4-1 0,5-2 0,10-1 0,8-1 0,3-2 0,5 1 0,0-2 0,-1 1 0,-9 0-8191</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1:52.509"/>
    </inkml:context>
    <inkml:brush xml:id="br0">
      <inkml:brushProperty name="width" value="0.05" units="cm"/>
      <inkml:brushProperty name="height" value="0.05" units="cm"/>
    </inkml:brush>
  </inkml:definitions>
  <inkml:trace contextRef="#ctx0" brushRef="#br0">241 168 24575,'1'-5'0,"0"1"0,0-1 0,0 1 0,0-1 0,1 1 0,0-1 0,4-7 0,4-9 0,-7 12 0,0 0 0,0 0 0,-1 0 0,0 0 0,0-15 0,-1 22 0,-1 1 0,-1-1 0,1 1 0,0-1 0,0 1 0,0-1 0,-1 1 0,1-1 0,-1 1 0,1 0 0,-1-1 0,0 1 0,1-1 0,-1 1 0,0 0 0,0 0 0,-2-3 0,2 4 0,-1-1 0,0 0 0,1 0 0,-1 1 0,0-1 0,1 1 0,-1-1 0,0 1 0,0 0 0,0-1 0,1 1 0,-1 0 0,0 0 0,0 0 0,0 1 0,1-1 0,-1 0 0,0 1 0,-2 0 0,-3 2 0,-1 0 0,1 0 0,0 0 0,0 1 0,0 1 0,0-1 0,1 1 0,-1 0 0,1 0 0,1 1 0,-1 0 0,-5 8 0,-8 10 0,-27 48 0,34-52 0,1 1 0,2 1 0,-1 0 0,2 0 0,1 0 0,1 1 0,1 0 0,1 0 0,-1 30 0,4-42 0,1 1 0,1 0 0,0-1 0,0 1 0,1 0 0,1-1 0,0 0 0,0 1 0,1-1 0,1-1 0,0 1 0,0 0 0,1-1 0,0 0 0,1-1 0,0 0 0,1 0 0,0 0 0,0-1 0,13 11 0,-7-10 0,0 0 0,0 0 0,0-2 0,1 0 0,0-1 0,1 0 0,-1-1 0,1-1 0,0 0 0,19 1 0,-21-3 0,0-1 0,0-1 0,1 0 0,-1-1 0,0 0 0,0-1 0,0-1 0,-1 0 0,1-1 0,0-1 0,-1 0 0,13-7 0,-21 10 0,-1-1 0,0 0 0,1 0 0,-1 0 0,0 0 0,-1-1 0,1 0 0,0 1 0,-1-1 0,0-1 0,0 1 0,0 0 0,-1-1 0,1 1 0,-1-1 0,0 0 0,1-5 0,-2 3 0,1 0 0,-2 1 0,1-1 0,-1 0 0,0 0 0,0 0 0,-1 0 0,0 0 0,0 0 0,-1 1 0,-4-12 0,2 7 0,-1 0 0,0 1 0,0 0 0,-1 0 0,-1 0 0,0 0 0,0 1 0,-1 0 0,0 1 0,0 0 0,-1 0 0,0 0 0,0 1 0,-20-10 0,26 15 0,1 1 0,0 0 0,-1 1 0,1-1 0,-1 0 0,1 1 0,-1-1 0,1 1 0,-1 0 0,1 0 0,-1 0 0,1 0 0,-1 0 0,1 0 0,-1 1 0,1-1 0,-4 2 0,4-1 0,1 0 0,0 0 0,0 0 0,0 0 0,0 0 0,0 0 0,0 0 0,0 0 0,0 0 0,0 0 0,0 1 0,1-1 0,-1 0 0,0 1 0,1-1 0,-1 0 0,1 1 0,0-1 0,-1 1 0,1-1 0,0 0 0,0 1 0,0-1 0,0 1 0,0-1 0,0 1 0,0-1 0,0 1 0,1-1 0,-1 1 0,2 1 0,-2 1 0,2-1 0,-1 1 0,0-1 0,1 1 0,-1-1 0,1 0 0,0 0 0,0 0 0,0 0 0,1 0 0,-1 0 0,1 0 0,-1-1 0,7 5 0,-3-3 0,0-1 0,0 0 0,0 0 0,0-1 0,0 0 0,0 0 0,12 2 0,2-1 0,-1-2 0,1 0 0,-1-1 0,34-4 0,-23-2 0,48-14 0,-53 13 0,-1 0 0,1 2 0,26-3 0,-48 8 0,0 0 0,-1 0 0,1 0 0,0 0 0,0 0 0,-1 1 0,1-1 0,-1 1 0,1-1 0,0 1 0,-1 0 0,1 0 0,-1 0 0,0 1 0,1-1 0,-1 1 0,0-1 0,3 3 0,-3-1 0,1 0 0,-1 0 0,0 0 0,0 0 0,-1 0 0,1 0 0,-1 1 0,1-1 0,-1 1 0,0-1 0,0 1 0,0 3 0,0 9 0,0 0 0,-1 1 0,-1-1 0,-5 30 0,-2 13-1365,5-35-5461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1:54.062"/>
    </inkml:context>
    <inkml:brush xml:id="br0">
      <inkml:brushProperty name="width" value="0.05" units="cm"/>
      <inkml:brushProperty name="height" value="0.05" units="cm"/>
    </inkml:brush>
  </inkml:definitions>
  <inkml:trace contextRef="#ctx0" brushRef="#br0">78 229 24575,'-12'-14'0,"0"-1"0,1-1 0,1 0 0,-9-17 0,17 29 0,0 0 0,0 1 0,0-1 0,1 0 0,0 0 0,0 0 0,0 0 0,-1-8 0,2 12 0,0-1 0,0 0 0,0 1 0,1-1 0,-1 0 0,0 1 0,0-1 0,0 1 0,0-1 0,1 0 0,-1 1 0,0-1 0,1 1 0,-1-1 0,0 0 0,1 1 0,-1-1 0,1 1 0,-1-1 0,1 1 0,-1 0 0,1-1 0,0 0 0,0 1 0,1-1 0,-1 1 0,0 0 0,1 0 0,-1 0 0,1-1 0,-1 1 0,1 0 0,-1 1 0,1-1 0,-1 0 0,0 0 0,1 1 0,-1-1 0,3 1 0,9 5 0,1-1 0,0 2 0,-1 0 0,19 13 0,47 41 0,-11-1 0,-61-52 0,0-1 0,0 1 0,-1 0 0,0 1 0,0-1 0,7 17 0,-12-24 0,0 0 0,-1 1 0,1-1 0,-1 0 0,1 1 0,-1-1 0,0 0 0,0 1 0,1-1 0,-1 1 0,0-1 0,0 0 0,0 1 0,0-1 0,-1 1 0,1-1 0,0 0 0,-1 1 0,1-1 0,0 0 0,-1 1 0,0-1 0,1 0 0,-1 0 0,0 0 0,0 1 0,1-1 0,-1 0 0,0 0 0,0 0 0,0 0 0,0 0 0,-1 0 0,1-1 0,-1 2 0,0-1 0,0-1 0,0 1 0,1-1 0,-1 0 0,0 1 0,0-1 0,1 0 0,-1 0 0,0 0 0,0 0 0,1-1 0,-1 1 0,0 0 0,0-1 0,1 1 0,-1-1 0,0 0 0,1 1 0,-1-1 0,1 0 0,-1 0 0,1 0 0,-1 0 0,1 0 0,0 0 0,-1-1 0,-1-1 0,0-1 0,0-1 0,1 1 0,-1 0 0,1-1 0,0 1 0,1-1 0,-1 0 0,1 1 0,0-1 0,0 0 0,0 0 0,0 0 0,1 0 0,0 0 0,0 0 0,1 0 0,-1 0 0,1 0 0,0 0 0,0 1 0,1-1 0,3-9 0,1-1 0,1 0 0,1 1 0,0 0 0,1 0 0,18-21 0,-17 23 0,1 1 0,0 0 0,1 1 0,0 0 0,1 0 0,22-12 0,-27 18 0,0 0 0,0 1 0,0 0 0,1 0 0,-1 0 0,1 1 0,-1 0 0,1 1 0,0 0 0,-1 1 0,1-1 0,0 2 0,12 1 0,-18-2 0,0 1 0,1-1 0,-1 1 0,0 0 0,0 0 0,-1 1 0,1-1 0,0 1 0,0-1 0,-1 1 0,1 0 0,-1 0 0,1 0 0,-1 0 0,0 0 0,0 0 0,0 1 0,0-1 0,0 1 0,0 0 0,1 3 0,-2-4 0,0 1 0,-1 0 0,1 0 0,-1 0 0,0 0 0,1 0 0,-1-1 0,0 1 0,-1 0 0,1 0 0,0 0 0,-1 0 0,0 0 0,0-1 0,0 1 0,0 0 0,0-1 0,0 1 0,-1-1 0,1 1 0,-1-1 0,-3 4 0,-18 22 0,18-24 0,1 1 0,0-1 0,-1 1 0,2 0 0,-1 0 0,1 1 0,-1-1 0,1 1 0,1 0 0,-1 0 0,1 0 0,0 0 0,1 0 0,-1 0 0,1 0 0,0 7 0,0-5 0,1 0 0,1 0 0,-1 0 0,1 0 0,0 0 0,1-1 0,0 1 0,4 10 0,-4-14 0,0 0 0,0-1 0,0 0 0,0 1 0,1-1 0,-1 0 0,1 0 0,0 0 0,0-1 0,0 1 0,0-1 0,0 1 0,0-1 0,1 0 0,-1 0 0,1-1 0,0 1 0,6 1 0,-1-1 0,-1-1 0,1 0 0,0 0 0,-1-1 0,1 0 0,0-1 0,-1 1 0,1-2 0,-1 1 0,1-1 0,-1-1 0,1 0 0,13-6 0,-18 7 0,0 0 0,0-1 0,0 0 0,0 1 0,0-1 0,-1-1 0,1 1 0,-1 0 0,0-1 0,0 0 0,4-6 0,-5 7 0,-1 0 0,1-1 0,-1 1 0,0 0 0,0-1 0,-1 1 0,1 0 0,-1-1 0,1 1 0,-1-1 0,0 1 0,-1-1 0,1 1 0,0-1 0,-1 1 0,0-1 0,-2-4 0,-1-4 0,-1 1 0,-1 0 0,0 0 0,-1 1 0,0 0 0,0 0 0,-1 0 0,0 1 0,-1 0 0,-19-15 0,27 23 0,1 1 0,-1-1 0,0 0 0,1 1 0,-1-1 0,0 1 0,0-1 0,0 1 0,0-1 0,0 1 0,0-1 0,1 1 0,-1 0 0,0 0 0,0-1 0,0 1 0,0 0 0,0 0 0,0 0 0,0 0 0,0 0 0,0 0 0,0 0 0,0 0 0,0 1 0,0-1 0,0 0 0,-1 1 0,1 0 0,1 0 0,0 0 0,0 0 0,0 0 0,0-1 0,0 1 0,0 0 0,0 0 0,0 0 0,0 0 0,0 0 0,0 0 0,1 0 0,-1-1 0,0 1 0,1 0 0,-1 0 0,0 0 0,1-1 0,-1 1 0,1 0 0,-1 0 0,1-1 0,0 1 0,-1-1 0,1 1 0,0 0 0,-1-1 0,1 1 0,0-1 0,1 1 0,5 5 0,1-1 0,1 0 0,-1 0 0,1 0 0,-1-1 0,1-1 0,1 0 0,-1 0 0,0 0 0,1-1 0,-1-1 0,1 0 0,10 0 0,-3 0 0,1-1 0,0-2 0,0 1 0,-1-2 0,1 0 0,21-8 0,-34 10 0,-3 0 0,0 0 0,1 1 0,-1-1 0,1 0 0,-1 0 0,0 0 0,0 0 0,0 0 0,1-1 0,-1 1 0,0-1 0,-1 0 0,1 1 0,3-5 0,-5 6 0,0 0 0,0 0 0,0 0 0,1 0 0,-1 0 0,0 0 0,0-1 0,0 1 0,0 0 0,0 0 0,0 0 0,0 0 0,0 0 0,0-1 0,0 1 0,0 0 0,0 0 0,0 0 0,0 0 0,0-1 0,0 1 0,0 0 0,0 0 0,0 0 0,0 0 0,0-1 0,0 1 0,0 0 0,0 0 0,0 0 0,0 0 0,0 0 0,0-1 0,0 1 0,-1 0 0,1 0 0,0 0 0,0 0 0,0 0 0,0 0 0,0 0 0,0-1 0,0 1 0,-1 0 0,1 0 0,0 0 0,0 0 0,-11 2 0,-9 9 0,18-10 0,-1 2 0,1-1 0,0 0 0,0 0 0,1 0 0,-1 1 0,0-1 0,1 1 0,-1 0 0,1-1 0,0 1 0,0 0 0,0 0 0,0 0 0,1 0 0,-1 0 0,1 0 0,-1 0 0,1 0 0,0 0 0,0 0 0,1 0 0,-1-1 0,1 1 0,-1 0 0,1 0 0,0 0 0,0 0 0,0 0 0,0-1 0,1 1 0,-1 0 0,1-1 0,0 1 0,2 2 0,2 3 0,1-1 0,0 0 0,0 0 0,1-1 0,0 0 0,0 0 0,0-1 0,1 0 0,14 6 0,-10-6 0,1 0 0,1-1 0,-1-1 0,1 0 0,-1-1 0,27 0 0,-34-2 0,0 0 0,1-1 0,-1 0 0,1-1 0,-1 1 0,13-6 0,-17 6 0,1-1 0,-1 0 0,1 0 0,-1 0 0,1-1 0,-1 1 0,0-1 0,0 1 0,0-1 0,-1 0 0,1 0 0,-1-1 0,3-3 0,-3 3 0,-1-1 0,1 1 0,-1 0 0,0 0 0,0 0 0,-1-1 0,0 1 0,1 0 0,-1-1 0,-1 1 0,1 0 0,-1-1 0,1 1 0,-1 0 0,0 0 0,-3-8 0,-4-7 0,0-1 0,-13-19 0,14 26 0,6 11 0,1 1 0,-1-1 0,0 1 0,0-1 0,1 1 0,-1 0 0,0-1 0,0 1 0,0 0 0,-1 0 0,-1-2 0,3 3 0,-1 1 0,1-1 0,0 0 0,0 1 0,-1-1 0,1 1 0,0-1 0,0 0 0,0 1 0,0-1 0,-1 1 0,1-1 0,0 1 0,0-1 0,0 1 0,0-1 0,0 0 0,0 1 0,0-1 0,0 1 0,0-1 0,1 1 0,-1-1 0,0 1 0,10 44 0,-7-37 0,0 1 0,0-1 0,1 0 0,0 0 0,1-1 0,0 1 0,0-1 0,0 0 0,1 0 0,0-1 0,1 0 0,-1 0 0,1 0 0,11 6 0,-11-8 0,-1-1 0,0 0 0,0-1 0,1 1 0,0-1 0,-1-1 0,1 1 0,0-1 0,0 0 0,0-1 0,0 0 0,-1 0 0,1 0 0,0-1 0,0 0 0,0 0 0,0-1 0,-1 1 0,9-5 0,-12 5 0,0 0 0,1 0 0,-1 0 0,0-1 0,0 0 0,0 1 0,0-1 0,-1 0 0,1 0 0,0-1 0,-1 1 0,0-1 0,1 1 0,-1-1 0,0 0 0,0 1 0,0-1 0,-1 0 0,1-1 0,-1 1 0,0 0 0,1 0 0,-2-1 0,1 1 0,0 0 0,-1-1 0,1 1 0,-1 0 0,0-1 0,0 1 0,0-1 0,-1 1 0,1-1 0,-1 1 0,0 0 0,0-1 0,0 1 0,-2-5 0,-2-3 0,0 0 0,0 0 0,-1 1 0,0 0 0,-1 0 0,-16-17 0,23 26 0,-1 0 0,1 1 0,-1-1 0,0 0 0,1 1 0,-1-1 0,1 1 0,-1-1 0,0 1 0,0 0 0,1-1 0,-1 1 0,0 0 0,0-1 0,1 1 0,-1 0 0,0 0 0,0 0 0,0-1 0,-1 1 0,2 1 0,0-1 0,-1 0 0,1 1 0,-1-1 0,1 0 0,0 1 0,-1-1 0,1 0 0,0 1 0,-1-1 0,1 1 0,0-1 0,-1 0 0,1 1 0,0-1 0,0 1 0,0-1 0,-1 1 0,1-1 0,0 1 0,0-1 0,0 1 0,0 0 0,0 4 0,-1 1 0,2-1 0,-1 0 0,2 10 0,6 18 0,2 1 0,22 51 0,-18-51 0,-1 1 0,9 40 0,-21-60 0,-1-15 0,0 0 0,0 0 0,0 0 0,0 0 0,0 0 0,0 0 0,0 0 0,0 0 0,0 0 0,0 0 0,0 1 0,0-1 0,0 0 0,0 0 0,0 0 0,0 0 0,0 0 0,-1 0 0,1 0 0,0 0 0,0 0 0,0 0 0,0 0 0,0 0 0,0 0 0,0 0 0,0 0 0,0 0 0,0 0 0,0 0 0,0 0 0,0 0 0,-1 0 0,1 0 0,0 0 0,0 0 0,0 0 0,0 0 0,0 0 0,0 0 0,0 0 0,0 0 0,0 0 0,0 0 0,0 0 0,0 0 0,-1 0 0,1 0 0,0 0 0,0 0 0,0 0 0,0 0 0,0 0 0,0 0 0,0 0 0,0 0 0,0 0 0,0 0 0,0 0 0,0-1 0,0 1 0,0 0 0,0 0 0,0 0 0,-12-22 0,3-6 0,0-1 0,2 0 0,2-1 0,-4-47 0,8 66 0,1-1 0,0 0 0,1 0 0,0 0 0,1 0 0,0 1 0,1-1 0,0 1 0,1 0 0,1-1 0,0 2 0,0-1 0,1 1 0,10-16 0,-13 23 0,0-1 0,0 1 0,0 0 0,0 0 0,1 0 0,-1 1 0,1-1 0,0 1 0,0 0 0,0 0 0,0 0 0,0 0 0,0 1 0,0 0 0,1 0 0,-1 0 0,0 0 0,1 0 0,-1 1 0,0 0 0,1 0 0,-1 0 0,1 1 0,-1-1 0,0 1 0,1 0 0,-1 1 0,0-1 0,0 0 0,0 1 0,5 2 0,-5-1 0,0-1 0,0 1 0,0 0 0,0 0 0,0 1 0,0-1 0,-1 1 0,1 0 0,-1-1 0,0 1 0,0 1 0,-1-1 0,1 0 0,-1 1 0,0-1 0,0 1 0,-1 0 0,1 0 0,-1 0 0,0 0 0,0-1 0,-1 1 0,1 0 0,-1 0 0,0 1 0,-1-1 0,0 6 0,0-8 16,0 1-1,0-1 1,-1 0-1,1 1 1,-1-1-1,1 0 1,-1 0-1,0 0 1,0 0-1,-1 0 1,1 0-1,0-1 1,-1 1-1,0-1 1,1 0-1,-1 0 1,0 0 0,0 0-1,-1 0 1,1 0-1,-5 1 1,-3 1-301,0-1 1,1 0-1,-1-1 1,0 0-1,-18 1 1,6-3-6542</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1:54.290"/>
    </inkml:context>
    <inkml:brush xml:id="br0">
      <inkml:brushProperty name="width" value="0.05" units="cm"/>
      <inkml:brushProperty name="height" value="0.05" units="cm"/>
    </inkml:brush>
  </inkml:definitions>
  <inkml:trace contextRef="#ctx0" brushRef="#br0">0 0 24575,'3'0'0,"4"3"0,4 4 0,3 4 0,-1 6 0,0 3 0,-1 4 0,-1 2 0,-2 1 0,-2 0 0,-2 1 0,-3-2 0,-1-1 0,-1-5-8191</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1:54.464"/>
    </inkml:context>
    <inkml:brush xml:id="br0">
      <inkml:brushProperty name="width" value="0.05" units="cm"/>
      <inkml:brushProperty name="height" value="0.05" units="cm"/>
    </inkml:brush>
  </inkml:definitions>
  <inkml:trace contextRef="#ctx0" brushRef="#br0">47 38 24575,'-3'-3'0,"-4"-4"0,-1-4 0,-2 0 0,1 5 0,2 6 0,4 7 0,7 5 0,2-1-8191</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1:55.241"/>
    </inkml:context>
    <inkml:brush xml:id="br0">
      <inkml:brushProperty name="width" value="0.05" units="cm"/>
      <inkml:brushProperty name="height" value="0.05" units="cm"/>
    </inkml:brush>
  </inkml:definitions>
  <inkml:trace contextRef="#ctx0" brushRef="#br0">0 0 24575,'1'2'0,"-1"0"0,0 0 0,1 0 0,0 0 0,-1 0 0,1 0 0,0 0 0,0 0 0,0 0 0,1 0 0,-1-1 0,0 1 0,0 0 0,3 1 0,25 22 0,-23-19 0,2 0 0,0 1 0,-1 1 0,0-1 0,0 1 0,-1 0 0,0 1 0,-1-1 0,0 1 0,6 13 0,-9-18 0,-1 1 0,1-1 0,-1 0 0,0 1 0,0-1 0,-1 1 0,1-1 0,-1 1 0,0-1 0,-1 1 0,1-1 0,-1 1 0,1-1 0,-1 1 0,-1-1 0,1 0 0,-1 1 0,1-1 0,-1 0 0,0 0 0,-1 0 0,1 0 0,-6 5 0,78-85 0,-58 61 0,1 0 0,0 0 0,0 0 0,27-21 0,-39 36 0,0-1 0,0 0 0,-1 1 0,1-1 0,0 0 0,0 1 0,0-1 0,0 1 0,0 0 0,0-1 0,0 1 0,0 0 0,0-1 0,1 1 0,-1 0 0,0 0 0,0 0 0,0 0 0,0 0 0,0 0 0,0 0 0,0 0 0,2 1 0,-2 0 0,0 0 0,0 0 0,-1-1 0,1 1 0,0 0 0,0 0 0,0 0 0,-1 0 0,1 0 0,-1 0 0,1 1 0,-1-1 0,1 0 0,-1 0 0,1 0 0,-1 0 0,0 2 0,2 9 0,-2-1 0,1 1 0,-3 18 0,2-19 0,-1-7 0,1 0 0,0 0 0,0 0 0,1 0 0,-1 0 0,1 0 0,0 0 0,0 0 0,0 0 0,0-1 0,1 1 0,-1 0 0,1-1 0,0 1 0,4 4 0,-3-5 0,-1-1 0,1 0 0,0 0 0,-1 0 0,1-1 0,0 1 0,0-1 0,0 1 0,1-1 0,-1 0 0,0 0 0,0-1 0,1 1 0,-1 0 0,0-1 0,1 0 0,-1 0 0,0 0 0,5-1 0,7-1 0,0 0 0,0-2 0,0 1 0,-1-2 0,1 0 0,-1-1 0,-1 0 0,25-15 0,-14 5 0,-1 0 0,-1-2 0,37-36 0,-55 49 0,0 0 0,0-1 0,0 1 0,0-1 0,-1 0 0,4-10 0,-6 14 0,-1 1 0,1-1 0,-1 1 0,0-1 0,1 1 0,-1-1 0,0 1 0,0-1 0,0 1 0,0-1 0,0 0 0,0 1 0,-1-1 0,0-2 0,1 3 0,-1 0 0,0 0 0,1 1 0,-1-1 0,0 0 0,0 0 0,1 1 0,-1-1 0,0 1 0,0-1 0,0 0 0,0 1 0,0-1 0,0 1 0,0 0 0,0-1 0,0 1 0,0 0 0,0 0 0,0 0 0,0 0 0,0-1 0,0 1 0,-2 1 0,0-1 0,0 1 0,1-1 0,-1 1 0,0 0 0,1 0 0,-1 0 0,1 0 0,-1 0 0,1 0 0,0 1 0,-1-1 0,1 1 0,0 0 0,0 0 0,0-1 0,0 2 0,-1 1 0,-29 40 0,31-42 0,-11 20 0,0 1 0,1 1 0,2 0 0,0 0 0,2 1 0,0 0 0,-5 47 0,5 9 0,5 94 0,2-41 0,-1-129 0,1 1 0,0-1 0,-1 0 0,0 1 0,-2 6 0,2-12 0,1 1 0,0 0 0,0-1 0,0 1 0,-1 0 0,1-1 0,0 1 0,-1-1 0,1 1 0,-1 0 0,1-1 0,-1 1 0,1-1 0,-1 1 0,1-1 0,-1 1 0,1-1 0,-1 0 0,1 1 0,-1-1 0,0 0 0,1 1 0,-1-1 0,0 0 0,1 0 0,-1 1 0,0-1 0,1 0 0,-1 0 0,0 0 0,1 0 0,-1 0 0,0 0 0,0 0 0,1 0 0,-1 0 0,0-1 0,1 1 0,-1 0 0,0 0 0,1-1 0,-1 1 0,0 0 0,1-1 0,-1 1 0,1 0 0,-1-1 0,0 0 0,-5-4 0,0 0 0,1 0 0,-1 0 0,1-1 0,1 0 0,-1 0 0,1 0 0,0-1 0,-4-7 0,-1-5 0,-13-41 0,18 47 0,1-1 0,0 0 0,1 0 0,1 1 0,0-1 0,1 0 0,0 0 0,2 0 0,-1 0 0,1 0 0,1 0 0,1 1 0,0-1 0,8-17 0,-8 23 0,0 0 0,0 0 0,0 1 0,1 0 0,1 0 0,-1 0 0,1 0 0,0 1 0,0 0 0,1 0 0,0 1 0,0 0 0,0 0 0,0 1 0,1-1 0,0 2 0,0-1 0,0 1 0,0 0 0,1 1 0,-1 0 0,1 0 0,-1 1 0,11 0 0,-15 0-91,0 1 0,1 1 0,-1-1 0,0 0 0,0 1 0,0 0 0,1 0 0,-1 0 0,0 1 0,0-1 0,-1 1 0,1 0 0,0 0 0,5 4 0,3 6-6735</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1:56.099"/>
    </inkml:context>
    <inkml:brush xml:id="br0">
      <inkml:brushProperty name="width" value="0.05" units="cm"/>
      <inkml:brushProperty name="height" value="0.05" units="cm"/>
    </inkml:brush>
  </inkml:definitions>
  <inkml:trace contextRef="#ctx0" brushRef="#br0">192 306 24575,'7'-32'0,"0"-1"0,-7 31 0,1 1 0,-1-1 0,0 1 0,0-1 0,-1 1 0,1-1 0,0 1 0,0 0 0,-1-1 0,1 1 0,-1-1 0,1 1 0,-1 0 0,1-1 0,-1 1 0,0 0 0,0 0 0,-1-2 0,2 3 0,-1-1 0,0 1 0,0-1 0,0 1 0,0-1 0,0 1 0,0-1 0,0 1 0,0 0 0,0 0 0,-1-1 0,1 1 0,0 0 0,0 0 0,0 0 0,0 0 0,0 1 0,0-1 0,0 0 0,0 0 0,0 1 0,0-1 0,0 0 0,0 1 0,0-1 0,0 1 0,0-1 0,-2 2 0,-25 20 0,3 1 0,-31 39 0,49-53 0,-1 1 0,2 0 0,-1 0 0,2 1 0,-1-1 0,1 2 0,-5 18 0,9-28 0,0 1 0,1-1 0,-1 0 0,1 1 0,-1-1 0,1 0 0,0 1 0,0-1 0,0 1 0,1-1 0,-1 0 0,0 1 0,1-1 0,0 0 0,-1 1 0,1-1 0,0 0 0,0 0 0,0 0 0,1 0 0,-1 0 0,0 0 0,1 0 0,-1 0 0,1 0 0,0-1 0,-1 1 0,1 0 0,0-1 0,0 0 0,0 1 0,0-1 0,0 0 0,1 0 0,-1 0 0,0 0 0,4 0 0,2 1 0,0-1 0,0 0 0,0 0 0,0 0 0,-1-1 0,1-1 0,0 1 0,0-1 0,0-1 0,11-2 0,-8 0 0,0 0 0,-1-1 0,1 0 0,-1 0 0,0-1 0,0-1 0,0 0 0,-1 0 0,0 0 0,9-12 0,-14 15 0,0 0 0,0-1 0,-1 0 0,0 0 0,0 0 0,0 0 0,0 0 0,-1-1 0,0 1 0,0-1 0,0 1 0,-1-1 0,0 0 0,0 1 0,-1-1 0,1 0 0,-1 0 0,0 0 0,-1 0 0,1 0 0,-1 1 0,-2-7 0,3 12 0,-1-1 0,1 0 0,0 1 0,-1-1 0,1 1 0,0-1 0,0 0 0,0 1 0,-1-1 0,1 0 0,0 1 0,0-1 0,0 0 0,0 1 0,0-1 0,0 0 0,1 1 0,-1-1 0,0 1 0,0-1 0,0 0 0,0 1 0,1-1 0,-1 0 0,1 0 0,14 3 0,-3 2 0,6 0 0,0-1 0,0 0 0,0-2 0,0 0 0,0-1 0,0 0 0,0-2 0,22-4 0,-34 5 0,1-1 0,-1 0 0,1 0 0,-1 0 0,0-1 0,0 0 0,0 0 0,0 0 0,-1-1 0,1 0 0,-1 0 0,0 0 0,0-1 0,0 0 0,-1 0 0,0 0 0,0 0 0,0-1 0,-1 1 0,1-1 0,-1 0 0,-1 0 0,1 0 0,-1-1 0,2-7 0,-1-1 0,-1 1 0,0-1 0,-1-18 0,-1 27 0,0-1 0,-1 1 0,0-1 0,0 1 0,0 0 0,-1 0 0,0-1 0,0 1 0,-6-10 0,8 15 0,-1 0 0,1 0 0,-1 0 0,1 1 0,-1-1 0,1 0 0,-1 1 0,0-1 0,1 0 0,-1 1 0,0-1 0,1 1 0,-1-1 0,0 1 0,0-1 0,0 1 0,1 0 0,-1-1 0,0 1 0,0 0 0,0-1 0,0 1 0,0 0 0,0 0 0,-1 0 0,0 1 0,0-1 0,0 1 0,1-1 0,-1 1 0,1 0 0,-1 0 0,1 0 0,-1 0 0,1 0 0,-1 0 0,1 0 0,-2 2 0,-3 4 0,0 0 0,1 0 0,0 1 0,-5 11 0,-3 11 0,1 1 0,1 0 0,2 1 0,1 0 0,1 1 0,-2 43 0,2 205 0,8-225 0,0-6 0,1-20 0,-2 0 0,-1 1 0,-9 52 0,9-80 0,1 1 0,-1-1 0,0 0 0,0 0 0,-1 0 0,1 1 0,-1-1 0,1 0 0,-1-1 0,0 1 0,0 0 0,0-1 0,-1 1 0,1-1 0,-4 4 0,4-5 0,0-1 0,0 1 0,1 0 0,-1-1 0,0 1 0,0-1 0,0 0 0,0 0 0,0 0 0,0 0 0,1 0 0,-1 0 0,0 0 0,0 0 0,0-1 0,0 1 0,0-1 0,0 1 0,1-1 0,-1 0 0,0 0 0,1 0 0,-1 0 0,0 0 0,1 0 0,-1 0 0,1 0 0,-2-2 0,-4-3 0,0-1 0,1 1 0,0-1 0,0 0 0,1-1 0,0 0 0,0 1 0,0-1 0,1-1 0,0 1 0,1-1 0,0 0 0,1 1 0,-1-1 0,2 0 0,-1-1 0,1 1 0,0-13 0,1 10 0,1 1 0,0-1 0,1 0 0,0 1 0,1-1 0,0 1 0,1-1 0,0 1 0,1 0 0,0 1 0,0-1 0,1 1 0,14-18 0,-11 18-57,0 1 0,1 0 1,0 0-1,1 0 0,-1 2 0,2-1 0,-1 1 0,1 1 0,0 0 0,0 1 0,0 0 1,1 1-1,0 0 0,0 1 0,0 0 0,0 1 0,0 1 0,1 0 0,-1 1 1,0 0-1,1 1 0,-1 0 0,17 5 0,-14-1-6769</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1:56.366"/>
    </inkml:context>
    <inkml:brush xml:id="br0">
      <inkml:brushProperty name="width" value="0.05" units="cm"/>
      <inkml:brushProperty name="height" value="0.05" units="cm"/>
    </inkml:brush>
  </inkml:definitions>
  <inkml:trace contextRef="#ctx0" brushRef="#br0">0 133 24575,'1'-14'0,"0"1"0,2-1 0,-1 1 0,1 0 0,1-1 0,8-18 0,-11 30 0,0 0 0,-1 1 0,1-1 0,0 1 0,0-1 0,0 1 0,0 0 0,0-1 0,0 1 0,0 0 0,2-2 0,-3 3 0,0 0 0,1 0 0,-1 0 0,0 0 0,0 0 0,1 0 0,-1 0 0,0 0 0,1 0 0,-1 0 0,0 0 0,0 0 0,1 0 0,-1 0 0,0 0 0,0 0 0,1 0 0,-1 1 0,0-1 0,0 0 0,1 0 0,-1 0 0,0 0 0,0 0 0,0 1 0,1-1 0,-1 0 0,0 0 0,0 0 0,0 1 0,0-1 0,0 0 0,1 0 0,-1 1 0,0-1 0,0 0 0,0 0 0,0 1 0,2 4 0,-1 0 0,0 1 0,0-1 0,0 0 0,0 9 0,0 267 0,-3-146 0,-1-54-1365,-1-53-5461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22.123"/>
    </inkml:context>
    <inkml:brush xml:id="br0">
      <inkml:brushProperty name="width" value="0.05" units="cm"/>
      <inkml:brushProperty name="height" value="0.05" units="cm"/>
    </inkml:brush>
  </inkml:definitions>
  <inkml:trace contextRef="#ctx0" brushRef="#br0">400 74 24575,'0'0'0,"0"0"0,0 0 0,0 0 0,0 0 0,0 0 0,0 0 0,0 0 0,0-1 0,0 1 0,0 0 0,0 0 0,0 0 0,0 0 0,0 0 0,0 0 0,0 0 0,0 0 0,0 0 0,0 0 0,0-1 0,0 1 0,0 0 0,0 0 0,0 0 0,0 0 0,0 0 0,0 0 0,0 0 0,-1 0 0,1 0 0,0 0 0,0 0 0,0 0 0,0 0 0,0 0 0,0 0 0,0 0 0,0 0 0,0-1 0,0 1 0,0 0 0,0 0 0,-1 0 0,1 0 0,0 0 0,0 0 0,0 0 0,0 0 0,0 0 0,0 0 0,0 0 0,0 0 0,0 0 0,-1 1 0,1-1 0,0 0 0,0 0 0,0 0 0,0 0 0,0 0 0,0 0 0,-7 6 0,-6 12 0,-10 25 0,-81 130 0,-81 94 0,166-243 0,-15 21 0,33-42 0,-1-1 0,1 1 0,0-1 0,-1 1 0,1 0 0,0-1 0,1 1 0,-1 0 0,0 0 0,1-1 0,0 1 0,-1 0 0,1 0 0,1 0 0,-1 3 0,1-4 0,0-1 0,-1 1 0,1-1 0,0 1 0,0-1 0,1 0 0,-1 1 0,0-1 0,0 0 0,1 0 0,-1 0 0,0 0 0,1 0 0,-1 0 0,1 0 0,-1 0 0,1-1 0,-1 1 0,1-1 0,0 1 0,-1-1 0,1 1 0,0-1 0,3 0 0,45 1 0,-48-1 0,241-17 0,658 12-489,-503 7 347,-235 0 142,178-4 0,-303-4 316,-38 6-305,1 0 1,0-1-1,-1 1 1,1 0-1,0 0 0,-1-1 1,1 1-1,-1-1 1,1 1-1,0 0 0,-1-1 1,1 1-1,-1-1 1,1 1-1,-1-1 0,0 1 1,1-1-1,0-1 1,-1 2-9,0-1 1,0 0 0,0 1 0,-1-1 0,1 1-1,0-1 1,0 0 0,0 1 0,-1-1 0,1 1-1,0-1 1,-1 0 0,1 1 0,0-1 0,-1 1-1,1-1 1,-1 1 0,1-1 0,-1 1 0,1 0-1,-1-1 1,1 1 0,-1-1 0,1 1-1,-1 0 1,-13-9-4,0 2 0,0-1 0,-20-6 0,-26-13 0,48 20 0,1 0 0,0-1 0,0 0 0,1-1 0,0-1 0,1 1 0,0-2 0,0 1 0,1-1 0,-8-13 0,5 2 0,0-1 0,1 0 0,1 0 0,-8-39 0,-28-86 0,36 124 0,-1 1 0,-2 0 0,-27-43 0,35 61-114,1 0 1,-1 1-1,0-1 0,0 1 0,-1 0 1,1 0-1,-1 1 0,0-1 0,0 1 1,0 0-1,-10-4 0,-1 2-6712</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1:56.685"/>
    </inkml:context>
    <inkml:brush xml:id="br0">
      <inkml:brushProperty name="width" value="0.05" units="cm"/>
      <inkml:brushProperty name="height" value="0.05" units="cm"/>
    </inkml:brush>
  </inkml:definitions>
  <inkml:trace contextRef="#ctx0" brushRef="#br0">15 182 24575,'-2'-4'0,"0"-1"0,0 1 0,0-1 0,1 1 0,-1-1 0,1 0 0,0 0 0,0 1 0,1-1 0,0 0 0,0 0 0,0 0 0,0 0 0,2-7 0,-1 9 0,0 0 0,0 0 0,1 0 0,-1 0 0,1 0 0,0 0 0,0 1 0,0-1 0,0 0 0,0 1 0,1 0 0,-1 0 0,1-1 0,-1 1 0,1 1 0,0-1 0,0 0 0,0 1 0,0-1 0,0 1 0,0 0 0,4-1 0,19-4 0,1 1 0,-1 1 0,45 0 0,-3-1 0,-58 4 0,1 0 0,0-1 0,-1-1 0,0 0 0,0 0 0,19-10 0,-29 13 0,1 0 0,-1-1 0,0 1 0,1 0 0,-1 0 0,1 0 0,-1 0 0,1-1 0,-1 1 0,1 0 0,-1 0 0,1 0 0,-1 0 0,1 0 0,-1 0 0,1 0 0,-1 0 0,1 0 0,-1 0 0,1 1 0,-1-1 0,1 0 0,-1 0 0,1 0 0,-1 1 0,0-1 0,1 0 0,-1 0 0,1 1 0,-1-1 0,0 0 0,1 1 0,-1-1 0,0 0 0,1 1 0,-1-1 0,0 1 0,1-1 0,-1 1 0,0-1 0,0 1 0,0-1 0,1 0 0,-1 1 0,0-1 0,0 1 0,0-1 0,0 1 0,0-1 0,0 1 0,0-1 0,0 1 0,0-1 0,0 1 0,0-1 0,-1 2 0,-3 34 0,3-33 0,-28 117 338,-4 17-2041,30-112-5123</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1:56.853"/>
    </inkml:context>
    <inkml:brush xml:id="br0">
      <inkml:brushProperty name="width" value="0.05" units="cm"/>
      <inkml:brushProperty name="height" value="0.05" units="cm"/>
    </inkml:brush>
  </inkml:definitions>
  <inkml:trace contextRef="#ctx0" brushRef="#br0">52 11 24575,'-3'-3'0,"-4"-1"0,-3 1 0,-1 3 0,2 4 0,2 6 0,3 0-8191</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1:57.114"/>
    </inkml:context>
    <inkml:brush xml:id="br0">
      <inkml:brushProperty name="width" value="0.05" units="cm"/>
      <inkml:brushProperty name="height" value="0.05" units="cm"/>
    </inkml:brush>
  </inkml:definitions>
  <inkml:trace contextRef="#ctx0" brushRef="#br0">1 0 24575,'3'0'0,"4"3"0,1 7 0,-1 8 0,-2 6 0,-2 6 0,-1 7 0,-1 2 0,0 5 0,-4-1 0,-1 3 0,-3-1 0,-1-2 0,2-6 0,1-6 0,2-1 0,2-7-8191</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1:57.549"/>
    </inkml:context>
    <inkml:brush xml:id="br0">
      <inkml:brushProperty name="width" value="0.05" units="cm"/>
      <inkml:brushProperty name="height" value="0.05" units="cm"/>
    </inkml:brush>
  </inkml:definitions>
  <inkml:trace contextRef="#ctx0" brushRef="#br0">13 123 24575,'0'0'0,"0"0"0,0 0 0,1-1 0,-1 1 0,0 0 0,0 0 0,0 0 0,0 0 0,0-1 0,0 1 0,0 0 0,0 0 0,0 0 0,0-1 0,0 1 0,0 0 0,0 0 0,0 0 0,0-1 0,0 1 0,-1 0 0,1 0 0,0 0 0,0 0 0,0-1 0,0 1 0,0 0 0,0 0 0,0 0 0,-1 0 0,1 0 0,0-1 0,0 1 0,0 0 0,0 0 0,0 0 0,-1 0 0,1 0 0,0 0 0,0 0 0,0 0 0,-1 0 0,1 0 0,0 0 0,0-1 0,0 1 0,0 0 0,-1 0 0,1 0 0,0 0 0,0 1 0,0-1 0,-1 0 0,1 0 0,0 0 0,0 0 0,0 0 0,-1 0 0,1 0 0,-1 1 0,1-1 0,-1 1 0,1-1 0,-1 1 0,1-1 0,-1 1 0,1-1 0,0 1 0,-1 0 0,1-1 0,0 1 0,-1 0 0,1-1 0,0 1 0,0 0 0,-1 0 0,2 2 0,-1 1 0,0-1 0,1 0 0,-1 0 0,1 0 0,0 1 0,0-1 0,0 0 0,0 0 0,1 0 0,-1-1 0,1 1 0,0 0 0,0 0 0,0-1 0,0 1 0,0-1 0,0 0 0,4 3 0,-1-1 0,0 0 0,1 0 0,-1 0 0,1 0 0,0-1 0,0 0 0,0-1 0,9 4 0,-1-3 0,0-1 0,0 0 0,0-1 0,0 0 0,0-1 0,19-2 0,-28 1 0,1 1 0,-1-1 0,1 0 0,0 0 0,-1-1 0,0 0 0,1 0 0,-1 0 0,0-1 0,0 1 0,0-1 0,-1 0 0,1-1 0,-1 1 0,1-1 0,-1 0 0,0 0 0,4-6 0,-6 7 0,0-1 0,0 1 0,-1 0 0,0-1 0,0 1 0,0-1 0,0 1 0,0-1 0,0 0 0,-1 1 0,0-1 0,0 0 0,0 1 0,0-1 0,-1 0 0,-1-6 0,1 5 0,-1 0 0,0 0 0,-1 0 0,1 0 0,-1 0 0,0 0 0,0 1 0,-1-1 0,1 1 0,-7-6 0,5 5 0,-1 0 0,0 0 0,0 1 0,0-1 0,-1 1 0,0 1 0,0-1 0,0 1 0,0 0 0,0 1 0,0 0 0,-1 0 0,1 0 0,-1 1 0,0 0 0,-9 1 0,13 0 0,0 1 0,-1 0 0,1 0 0,0 1 0,0-1 0,0 1 0,0 0 0,0 0 0,0 0 0,0 0 0,0 1 0,-4 3 0,2 0 0,0 0 0,1 0 0,-1 1 0,1 0 0,1 0 0,-6 8 0,3-1 0,1 0 0,0 0 0,1 1 0,1 0 0,0 0 0,-3 26 0,7-35 20,-1-1 0,1 1 0,1 0 1,-1 0-1,1-1 0,0 1 0,0 0 0,1-1 0,-1 1 0,1-1 0,1 0 0,-1 0 0,1 1 0,0-2 0,0 1 0,5 7 1,-2-6-164,-1-1 1,1 1 0,0-1 0,0 0-1,1-1 1,-1 0 0,1 0 0,0 0 0,0-1-1,1 0 1,9 3 0,18 3-6684</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1:57.828"/>
    </inkml:context>
    <inkml:brush xml:id="br0">
      <inkml:brushProperty name="width" value="0.05" units="cm"/>
      <inkml:brushProperty name="height" value="0.05" units="cm"/>
    </inkml:brush>
  </inkml:definitions>
  <inkml:trace contextRef="#ctx0" brushRef="#br0">106 258 24575,'1'-3'0,"-1"0"0,1 0 0,0 0 0,0 0 0,0 0 0,0 0 0,0 0 0,3-3 0,3-10 0,-1 0 0,4-10 0,-1 0 0,-1 0 0,8-49 0,-16 73 0,0 0 0,1 0 0,-1 0 0,0 0 0,0 0 0,-1 0 0,1 0 0,0 0 0,-1 0 0,1 0 0,-1 1 0,1-1 0,-1 0 0,0 0 0,0 0 0,0 1 0,0-1 0,-2-2 0,2 3 0,0 1 0,0-1 0,0 1 0,0-1 0,-1 1 0,1-1 0,0 1 0,0 0 0,-1 0 0,1 0 0,0 0 0,0 0 0,-1 0 0,1 0 0,0 0 0,0 0 0,-1 0 0,1 1 0,0-1 0,0 0 0,-1 1 0,1-1 0,0 1 0,0 0 0,0-1 0,0 1 0,0 0 0,0-1 0,-1 2 0,-3 2 0,0-1 0,0 1 0,1-1 0,0 1 0,-1 1 0,1-1 0,1 0 0,-1 1 0,1 0 0,0 0 0,0 0 0,0 0 0,0 1 0,1-1 0,0 1 0,0-1 0,1 1 0,0 0 0,0 0 0,0 0 0,0-1 0,1 1 0,0 0 0,1 0 0,-1 0 0,1 0 0,0 0 0,0-1 0,1 1 0,0 0 0,0-1 0,0 1 0,0-1 0,1 0 0,6 10 0,2-2 0,0-1 0,1 0 0,1 0 0,18 14 0,18 15 0,-48-41 0,-1 1 0,1 0 0,0 0 0,0 0 0,-1-1 0,1 1 0,0 0 0,-1 0 0,1 0 0,-1 0 0,1 0 0,-1 0 0,1 0 0,-1 0 0,0 0 0,0 0 0,1 1 0,-1 0 0,0-1 0,0 0 0,-1-1 0,1 1 0,0 0 0,-1 0 0,1-1 0,0 1 0,-1-1 0,1 1 0,-1 0 0,1-1 0,-1 1 0,1-1 0,-1 1 0,1-1 0,-1 1 0,0-1 0,1 1 0,-1-1 0,-1 1 0,-3 1 0,0 0 0,-1 0 0,1-1 0,-1 0 0,1 0 0,-7 0 0,-97 3-1365,49-4-5461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2:00.601"/>
    </inkml:context>
    <inkml:brush xml:id="br0">
      <inkml:brushProperty name="width" value="0.05" units="cm"/>
      <inkml:brushProperty name="height" value="0.05" units="cm"/>
    </inkml:brush>
  </inkml:definitions>
  <inkml:trace contextRef="#ctx0" brushRef="#br0">191 60 24575,'-13'-36'0,"12"34"0,1 1 0,0 0 0,-1 0 0,1 0 0,0-1 0,-1 1 0,0 0 0,1 0 0,-1 0 0,0 0 0,1 0 0,-1 0 0,0 0 0,0 0 0,0 0 0,0 0 0,0 0 0,0 1 0,0-1 0,0 0 0,0 1 0,-1-2 0,0 2 0,1 0 0,0 0 0,0 1 0,0-1 0,0 0 0,0 0 0,-1 1 0,1-1 0,0 0 0,0 1 0,0-1 0,0 1 0,0-1 0,0 1 0,0 0 0,0-1 0,1 1 0,-1 0 0,-1 1 0,-4 5 0,-1 0 0,2 1 0,-1 0 0,-5 11 0,-9 19 0,2-1 0,1 2 0,2 1 0,-13 52 0,27-87 0,0 0 0,0 1 0,0-1 0,0 1 0,1 0 0,0-1 0,1 1 0,0 8 0,0-12 0,0 1 0,0-1 0,0 1 0,0-1 0,0 0 0,0 0 0,1 0 0,-1 1 0,1-1 0,0 0 0,0-1 0,-1 1 0,1 0 0,0 0 0,0-1 0,1 1 0,-1-1 0,0 0 0,0 0 0,5 2 0,17 5 0,0-1 0,0-1 0,41 4 0,-31-5 0,35 9 0,-64-12 0,62 20 0,-61-20 0,-1 0 0,0 1 0,-1 0 0,1-1 0,0 2 0,-1-1 0,0 0 0,1 1 0,-1 0 0,4 6 0,-7-9 0,0 0 0,0 0 0,-1 0 0,1 1 0,-1-1 0,1 0 0,-1 0 0,1 1 0,-1-1 0,0 0 0,1 1 0,-1-1 0,0 0 0,0 1 0,0-1 0,0 0 0,0 1 0,-1-1 0,1 0 0,-1 3 0,0-1 0,0-1 0,-1 1 0,1-1 0,-1 0 0,1 0 0,-1 1 0,0-1 0,0 0 0,-4 3 0,-2 1 0,0-1 0,-1 0 0,0 0 0,-15 6 0,1-3-341,0-1 0,-1 0-1,-30 3 1,16-5-6485</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2:00.756"/>
    </inkml:context>
    <inkml:brush xml:id="br0">
      <inkml:brushProperty name="width" value="0.05" units="cm"/>
      <inkml:brushProperty name="height" value="0.05" units="cm"/>
    </inkml:brush>
  </inkml:definitions>
  <inkml:trace contextRef="#ctx0" brushRef="#br0">0 287 24575,'3'-9'0,"7"-9"0,5-10 0,2-7 0,3-3 0,-1 2 0,1 4 0,-1 4 0,2 4 0,2 7 0,-2 5 0,3 5 0,0 4 0,2 6 0,-4 1-8191</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2:00.972"/>
    </inkml:context>
    <inkml:brush xml:id="br0">
      <inkml:brushProperty name="width" value="0.05" units="cm"/>
      <inkml:brushProperty name="height" value="0.05" units="cm"/>
    </inkml:brush>
  </inkml:definitions>
  <inkml:trace contextRef="#ctx0" brushRef="#br0">36 0 24575,'-1'17'0,"-1"0"0,0 0 0,-2-1 0,-4 17 0,2-14 0,2-1 0,-4 36 0,8 120-1365,0-155-5461</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2:01.326"/>
    </inkml:context>
    <inkml:brush xml:id="br0">
      <inkml:brushProperty name="width" value="0.05" units="cm"/>
      <inkml:brushProperty name="height" value="0.05" units="cm"/>
    </inkml:brush>
  </inkml:definitions>
  <inkml:trace contextRef="#ctx0" brushRef="#br0">124 89 24575,'0'-3'0,"0"0"0,0-1 0,-1 1 0,1 0 0,-1 0 0,0 0 0,0 0 0,0 0 0,0 0 0,-1 0 0,1 0 0,-1 0 0,0 1 0,1-1 0,-4-2 0,5 4 0,-1 0 0,0 1 0,0-1 0,-1 0 0,1 0 0,0 1 0,0-1 0,0 1 0,0-1 0,-1 1 0,1 0 0,0-1 0,0 1 0,-1 0 0,1 0 0,0 0 0,0 0 0,-1 0 0,1 0 0,0 0 0,0 0 0,-1 1 0,1-1 0,0 0 0,0 1 0,-1-1 0,1 1 0,0-1 0,0 1 0,0 0 0,0 0 0,0-1 0,0 1 0,0 0 0,0 0 0,0 0 0,0 0 0,1 0 0,-2 2 0,-3 2 0,1 1 0,0 0 0,1 0 0,0 0 0,0 0 0,0 0 0,0 1 0,-2 10 0,-9 59 0,12-62 0,-3 16 0,0 43 0,5-65 0,0 0 0,0-1 0,1 1 0,0 0 0,1-1 0,-1 1 0,2-1 0,-1 1 0,1-1 0,0 0 0,5 8 0,-6-11 0,1-1 0,0-1 0,-1 1 0,1 0 0,0-1 0,1 1 0,-1-1 0,0 0 0,1 0 0,-1 0 0,1-1 0,0 1 0,-1-1 0,1 0 0,0 0 0,0 0 0,0 0 0,0-1 0,0 0 0,0 1 0,0-2 0,-1 1 0,1 0 0,0-1 0,8-1 0,1-2 0,0 1 0,-1-1 0,1-1 0,-1-1 0,0 1 0,17-12 0,-20 10 0,0 0 0,0-1 0,0 0 0,-1 0 0,-1 0 0,1-1 0,-2-1 0,1 1 0,-1-1 0,0 0 0,-1-1 0,-1 1 0,1-1 0,-2 0 0,4-14 0,-4 15 0,-1 0 0,-1 0 0,0-1 0,0 1 0,-1 0 0,0-1 0,-1 1 0,0 0 0,-1 0 0,0-1 0,0 1 0,-1 0 0,-1 1 0,1-1 0,-2 1 0,1-1 0,-8-10 0,10 17-44,0 0 0,0 1 0,0-1 0,0 1 0,0-1 0,0 1 0,-1 0 0,1 0 0,-1 0 0,1 0 0,-1 0 0,0 1 0,0-1 0,0 1 0,0 0 0,0 0 0,0 0 0,0 0-1,0 0 1,-1 1 0,1-1 0,0 1 0,0 0 0,0 0 0,-1 0 0,1 1 0,0-1 0,0 1 0,0-1 0,-5 3 0,-8 5-6782</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2:01.691"/>
    </inkml:context>
    <inkml:brush xml:id="br0">
      <inkml:brushProperty name="width" value="0.05" units="cm"/>
      <inkml:brushProperty name="height" value="0.05" units="cm"/>
    </inkml:brush>
  </inkml:definitions>
  <inkml:trace contextRef="#ctx0" brushRef="#br0">157 155 24575,'0'-2'0,"0"0"0,-1 0 0,1 0 0,-1 1 0,0-1 0,0 0 0,1 0 0,-1 0 0,0 1 0,-1-1 0,1 0 0,0 1 0,0-1 0,-1 1 0,1 0 0,-1-1 0,1 1 0,-1 0 0,1 0 0,-4-2 0,2 1 0,0 1 0,0-1 0,0 1 0,-1-1 0,1 1 0,0 0 0,0 0 0,-1 1 0,1-1 0,-1 1 0,-3 0 0,3 0 0,1 1 0,-1-1 0,1 1 0,-1 0 0,1 0 0,0 0 0,-1 1 0,1-1 0,0 1 0,0 0 0,0 0 0,0 0 0,0 0 0,1 1 0,-5 4 0,3-2 0,1-1 0,0 1 0,0 0 0,0 0 0,0 1 0,1-1 0,0 0 0,0 1 0,-1 6 0,1-3 0,1 0 0,0 0 0,0 0 0,1 0 0,0 0 0,0 0 0,1 0 0,0 0 0,1 0 0,0 0 0,1 0 0,4 11 0,-5-15 0,1 1 0,0-1 0,0 0 0,1 0 0,-1 0 0,1-1 0,0 1 0,0-1 0,1 0 0,-1 0 0,1 0 0,0-1 0,0 0 0,0 0 0,7 3 0,-7-4 0,0-1 0,0 0 0,1 0 0,-1 0 0,0 0 0,1-1 0,-1 0 0,0 0 0,0 0 0,1-1 0,-1 0 0,0 0 0,0 0 0,1-1 0,-1 1 0,0-1 0,6-4 0,-2 1 0,-1 0 0,1-1 0,-1-1 0,0 1 0,0-1 0,-1 0 0,0-1 0,0 0 0,-1 0 0,0-1 0,-1 1 0,1-1 0,-2 0 0,1-1 0,-1 1 0,-1-1 0,1 0 0,-2 0 0,3-13 0,-3 14 0,-1 1 0,0 0 0,-1-1 0,1 1 0,-2 0 0,1-1 0,-1 1 0,0 0 0,-1-1 0,0 1 0,0 0 0,-1 0 0,0 0 0,0 1 0,-1-1 0,0 1 0,0-1 0,-1 1 0,0 1 0,0-1 0,-1 1 0,1 0 0,-1 0 0,-8-5 0,12 9-68,-1 0 0,1 1-1,-1-1 1,1 1 0,-1-1 0,0 1-1,0 0 1,0 0 0,0 0 0,0 1-1,0-1 1,0 1 0,0-1 0,0 1-1,0 0 1,0 0 0,0 1-1,0-1 1,-5 2 0,-9 4-6758</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22.878"/>
    </inkml:context>
    <inkml:brush xml:id="br0">
      <inkml:brushProperty name="width" value="0.05" units="cm"/>
      <inkml:brushProperty name="height" value="0.05" units="cm"/>
    </inkml:brush>
  </inkml:definitions>
  <inkml:trace contextRef="#ctx0" brushRef="#br0">1 147 24575,'15'14'0,"-7"-5"0,1-1 0,0 1 0,1-2 0,0 1 0,0-1 0,21 10 0,-5-7 0,0-2 0,1 0 0,0-1 0,0-2 0,34 2 0,140-1 0,-173-6 0,106-5 0,-115 2 0,0 0 0,0-1 0,0 0 0,34-14 0,-51 17 0,1 0 0,0-1 0,-1 1 0,1 0 0,-1-1 0,0 0 0,1 1 0,-1-1 0,0 0 0,0 0 0,0 0 0,0-1 0,0 1 0,-1 0 0,1-1 0,-1 1 0,1-1 0,-1 1 0,0-1 0,0 0 0,0 1 0,1-7 0,-2 3 0,0-1 0,0 1 0,-1 0 0,0 0 0,0-1 0,0 1 0,-1 0 0,0 0 0,-3-8 0,-1-1-273,0 0 0,2 0 0,0-1 0,-4-24 0,7 24-6553</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2:02.049"/>
    </inkml:context>
    <inkml:brush xml:id="br0">
      <inkml:brushProperty name="width" value="0.05" units="cm"/>
      <inkml:brushProperty name="height" value="0.05" units="cm"/>
    </inkml:brush>
  </inkml:definitions>
  <inkml:trace contextRef="#ctx0" brushRef="#br0">143 140 24575,'0'-1'0,"0"0"0,-1 0 0,1 0 0,-1-1 0,1 1 0,-1 0 0,1 0 0,-1 0 0,0 0 0,0 0 0,1 0 0,-1 1 0,0-1 0,0 0 0,0 0 0,0 0 0,0 1 0,0-1 0,0 1 0,0-1 0,0 1 0,0-1 0,-2 0 0,-1 0 0,1 0 0,0 0 0,0 0 0,0 0 0,-1 1 0,1-1 0,-5 1 0,5 1 0,0-1 0,0 1 0,0 0 0,-1 1 0,1-1 0,0 1 0,1-1 0,-1 1 0,0 0 0,0 0 0,1 0 0,-1 0 0,1 1 0,-1-1 0,1 1 0,0-1 0,0 1 0,-2 4 0,-1 2 0,0-1 0,0 2 0,1-1 0,-5 17 0,6-17 0,1 0 0,0 1 0,0-1 0,1 1 0,1-1 0,-1 1 0,1-1 0,1 1 0,2 14 0,-2-20 0,1 1 0,-1-1 0,1 0 0,-1 0 0,1 0 0,1 0 0,-1-1 0,0 1 0,1-1 0,0 1 0,0-1 0,0 0 0,0 0 0,0 0 0,1 0 0,-1 0 0,1-1 0,0 0 0,0 0 0,0 0 0,0 0 0,6 2 0,-3-2 0,0 0 0,0-1 0,0 0 0,0 0 0,1 0 0,-1-1 0,0 0 0,0-1 0,0 1 0,0-1 0,0-1 0,0 1 0,0-1 0,0 0 0,0-1 0,-1 0 0,1 0 0,-1 0 0,0-1 0,0 0 0,0 0 0,0 0 0,-1-1 0,9-9 0,-6 6 0,-1-1 0,0 0 0,0-1 0,-1 0 0,0 0 0,-1 0 0,0 0 0,-1-1 0,0 0 0,0 0 0,-1 0 0,-1-1 0,0 1 0,1-19 0,-3 19 38,-1 0 0,0 0 0,0 0 0,-1 0 0,-1 1 0,0-1 0,0 0 0,-6-10 0,8 17-116,-1-1 0,-1 1 1,1 0-1,0 0 1,-1 0-1,0 1 1,0-1-1,0 0 0,0 1 1,-1 0-1,1 0 1,-1 0-1,0 0 1,0 1-1,0-1 0,0 1 1,0 0-1,0 0 1,-1 1-1,1-1 1,-7 0-1,-7 1-6748</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2:02.861"/>
    </inkml:context>
    <inkml:brush xml:id="br0">
      <inkml:brushProperty name="width" value="0.05" units="cm"/>
      <inkml:brushProperty name="height" value="0.05" units="cm"/>
    </inkml:brush>
  </inkml:definitions>
  <inkml:trace contextRef="#ctx0" brushRef="#br0">277 264 24575,'0'-7'0,"-1"0"0,0 0 0,-1 1 0,1-1 0,-2 0 0,1 1 0,0-1 0,-1 1 0,-1 0 0,1 0 0,-1 0 0,0 0 0,0 1 0,0-1 0,-7-5 0,6 5 0,-1 1 0,1 0 0,-1 1 0,0-1 0,0 1 0,-1 0 0,1 1 0,-1 0 0,0 0 0,0 0 0,0 1 0,0 0 0,0 0 0,-10-1 0,12 4 0,0-1 0,0 1 0,0 0 0,0 0 0,1 0 0,-1 1 0,0-1 0,0 1 0,1 0 0,-1 1 0,1-1 0,0 1 0,0 0 0,0 0 0,0 0 0,0 1 0,1-1 0,-1 1 0,1 0 0,0 0 0,0 0 0,0 0 0,1 1 0,0-1 0,-3 6 0,3-5 0,-1 0 0,1 1 0,0-1 0,0 1 0,1 0 0,-1-1 0,1 1 0,0 0 0,1 0 0,0 0 0,0 0 0,0 0 0,0-1 0,1 1 0,0 0 0,0 0 0,1-1 0,-1 1 0,1 0 0,1-1 0,2 6 0,-1-6 0,0 0 0,1 0 0,0 0 0,-1-1 0,2 0 0,-1 0 0,0 0 0,1-1 0,-1 1 0,1-1 0,0-1 0,0 1 0,1-1 0,-1 0 0,0 0 0,1-1 0,-1 0 0,1 0 0,-1-1 0,1 1 0,12-2 0,-10 0 0,0 0 0,0-1 0,0 0 0,0 0 0,0-1 0,0 0 0,0 0 0,-1-1 0,0 0 0,0-1 0,0 0 0,0 0 0,-1 0 0,13-13 0,-13 10 0,-1 1 0,-1-1 0,1 0 0,-1-1 0,0 1 0,-1-1 0,0 0 0,-1 0 0,0 0 0,0 0 0,-1-1 0,0 1 0,0-1 0,-1 0 0,-1 0 0,1 1 0,-2-1 0,-2-19 0,3 29 0,0-1 0,0 0 0,0 1 0,0-1 0,0 0 0,0 0 0,-1 1 0,1-1 0,0 1 0,0-1 0,-1 0 0,1 1 0,0-1 0,-1 0 0,1 1 0,0-1 0,-1 1 0,1-1 0,-1 1 0,1-1 0,-1 1 0,1 0 0,-2-2 0,1 3 0,1-1 0,-1 0 0,0 1 0,1-1 0,-1 0 0,1 1 0,-1-1 0,1 0 0,-1 1 0,1-1 0,0 1 0,-1-1 0,1 1 0,-1-1 0,1 1 0,0-1 0,0 1 0,-1 0 0,1 0 0,-12 35 0,8-13 0,1 0 0,1 0 0,0 30 0,3-44 0,-1-1 0,1 0 0,0 1 0,1-1 0,0 0 0,0 0 0,1 0 0,0 0 0,0 0 0,1-1 0,0 0 0,7 11 0,-9-16 0,-1 0 0,1-1 0,-1 1 0,1-1 0,0 0 0,0 1 0,-1-1 0,1 0 0,0 0 0,0 0 0,0 0 0,0-1 0,0 1 0,1 0 0,-1-1 0,0 0 0,0 1 0,0-1 0,0 0 0,1 0 0,-1 0 0,0 0 0,0-1 0,0 1 0,4-2 0,25 1 0,-29 1 0,-1 1 0,0-1 0,1 1 0,-1 0 0,0-1 0,1 1 0,-1 0 0,0 0 0,0 0 0,0 0 0,0 0 0,0 0 0,0 0 0,0 0 0,0 0 0,0 1 0,0-1 0,-1 0 0,1 1 0,0-1 0,-1 0 0,1 1 0,-1-1 0,0 1 0,1-1 0,-1 0 0,0 1 0,0-1 0,0 1 0,0-1 0,-1 3 0,1 7 0,0-1 0,-2 1 0,-1 10 0,2-18 0,-12 79 0,14-114 0,-1 1 0,-7-46 0,1 23 0,4 24 0,0 0 0,2 0 0,2 1 0,0-1 0,10-41 0,-9 61 0,0-1 0,1 1 0,0 0 0,0 0 0,1 0 0,1 1 0,11-16 0,-12 19 0,0 0 0,1 1 0,-1 0 0,1 0 0,1 0 0,-1 1 0,0-1 0,1 2 0,0-1 0,0 1 0,0 0 0,9-2 0,-11 3 0,-1 1 0,0 0 0,0 1 0,1-1 0,-1 1 0,0-1 0,0 1 0,1 0 0,-1 1 0,0-1 0,1 1 0,-1 0 0,0 0 0,0 0 0,0 1 0,0 0 0,0-1 0,0 1 0,0 1 0,-1-1 0,6 4 0,-6-3 0,0 0 0,-1 0 0,1 0 0,-1 1 0,0-1 0,0 1 0,0-1 0,0 1 0,0 0 0,-1 0 0,0 0 0,0 0 0,0 0 0,0 0 0,0 0 0,-1 0 0,0 0 0,0 0 0,0 0 0,0 0 0,-1 0 0,-1 7 0,-1-1 29,0-1-1,-1 1 1,0-1-1,-1 1 0,1-1 1,-2-1-1,1 1 1,-1-1-1,-1 0 1,1 0-1,-16 13 1,9-10-273,0 0 0,-1-1 0,0-1 0,0 0 1,-1-1-1,-24 9 0,18-9-6582</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2:03.301"/>
    </inkml:context>
    <inkml:brush xml:id="br0">
      <inkml:brushProperty name="width" value="0.05" units="cm"/>
      <inkml:brushProperty name="height" value="0.05" units="cm"/>
    </inkml:brush>
  </inkml:definitions>
  <inkml:trace contextRef="#ctx0" brushRef="#br0">19 128 24575,'1'0'0,"-1"0"0,1 0 0,-1 1 0,0-1 0,1 0 0,-1 0 0,1 0 0,-1 0 0,0 1 0,1-1 0,-1 0 0,0 0 0,1 1 0,-1-1 0,0 0 0,1 1 0,-1-1 0,0 0 0,0 1 0,1-1 0,-1 1 0,0-1 0,0 0 0,0 1 0,0-1 0,1 1 0,-1-1 0,0 0 0,0 1 0,0-1 0,0 1 0,0-1 0,0 1 0,0-1 0,0 1 0,0-1 0,0 0 0,-1 1 0,1 0 0,-5 21 0,4-19 0,-5 25 0,0 1 0,2 1 0,1-1 0,2 0 0,0 1 0,2-1 0,2 1 0,8 44 0,-11-74 0,8 31 0,-7-30 0,-1 1 0,0-1 0,1 0 0,-1 0 0,1 0 0,-1 1 0,1-1 0,0 0 0,-1 0 0,1 0 0,0 0 0,0 0 0,0 0 0,0 0 0,0-1 0,0 1 0,0 0 0,0 0 0,0-1 0,2 2 0,-3-2 0,1-1 0,0 1 0,-1 0 0,1 0 0,-1-1 0,1 1 0,-1 0 0,1-1 0,-1 1 0,1 0 0,-1-1 0,1 1 0,-1-1 0,1 1 0,-1-1 0,1 1 0,-1-1 0,0 1 0,1-1 0,-1 1 0,0-1 0,0 1 0,1-1 0,-1 0 0,0 1 0,0-1 0,0 1 0,0-1 0,0 0 0,0 1 0,0-2 0,3-24 0,-3 23 0,-1-128 0,-1 90 0,1 0 0,3 0 0,10-69 0,-9 98 0,0 1 0,1 1 0,0-1 0,0 0 0,1 1 0,8-12 0,-11 19 0,0 1 0,0-1 0,0 0 0,0 1 0,1 0 0,-1-1 0,1 1 0,0 0 0,0 0 0,-1 1 0,5-3 0,-5 3 0,0 1 0,0-1 0,0 1 0,0 0 0,0-1 0,0 1 0,0 0 0,0 0 0,0 0 0,0 1 0,0-1 0,0 0 0,0 1 0,0-1 0,-1 1 0,1 0 0,0-1 0,0 1 0,0 0 0,2 2 0,-1 0 0,0-1 0,0 1 0,0 0 0,0 0 0,0 0 0,-1 0 0,1 1 0,-1-1 0,0 1 0,0-1 0,0 1 0,-1 0 0,1 0 0,-1 0 0,0 0 0,0 0 0,-1 0 0,1 0 0,-1 0 0,1 0 0,-1 0 0,-1 7 0,0 0 0,0-1 0,-1 1 0,0-1 0,-1 0 0,0 0 0,-1 0 0,-8 17 0,7-17-105,-1 0 0,-1 0 0,0 0 0,-1-1 0,1 0 0,-2 0 0,1-1 0,-1 0 0,-1-1 0,1 0 0,-1 0 0,-17 8 0,6-7-6721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2:03.601"/>
    </inkml:context>
    <inkml:brush xml:id="br0">
      <inkml:brushProperty name="width" value="0.05" units="cm"/>
      <inkml:brushProperty name="height" value="0.05" units="cm"/>
    </inkml:brush>
  </inkml:definitions>
  <inkml:trace contextRef="#ctx0" brushRef="#br0">129 22 24575,'4'-3'0,"-1"0"0,1 1 0,0-1 0,0 1 0,0 0 0,5-2 0,8 1 0,-16 3 0,-1 0 0,1 1 0,-1-1 0,1 0 0,-1 0 0,1 0 0,-1 0 0,1 1 0,-1-1 0,1 0 0,-1 0 0,0 1 0,1-1 0,-1 0 0,1 1 0,-1-1 0,0 0 0,1 1 0,-1-1 0,0 1 0,0-1 0,1 0 0,-1 1 0,0-1 0,0 1 0,0-1 0,1 1 0,-1 0 0,0 0 0,0 1 0,0 0 0,-1 0 0,1-1 0,0 1 0,-1-1 0,1 1 0,-1 0 0,1-1 0,-1 1 0,0-1 0,0 1 0,0-1 0,0 0 0,0 1 0,0-1 0,0 0 0,-2 2 0,-26 24 0,24-23 0,-26 19 0,16-13 0,1 1 0,-14 13 0,26-21 0,-1-1 0,1 1 0,-1 0 0,1 0 0,0 0 0,0 0 0,0 0 0,0 0 0,1 0 0,-1 1 0,1-1 0,0 1 0,0-1 0,0 1 0,0 6 0,1-7 0,0 0 0,1 0 0,-1 0 0,1 0 0,0-1 0,-1 1 0,1 0 0,1-1 0,-1 1 0,0 0 0,1-1 0,-1 1 0,3 2 0,30 28 0,-2-2 0,-31-28 0,1-1 0,0 0 0,-1 1 0,1-1 0,-1 1 0,0 0 0,1-1 0,-1 1 0,-1 0 0,1 0 0,0 0 0,0 3 0,-2-4 15,1 1 0,0-1-1,-1 0 1,0 0 0,1 1 0,-1-1-1,0 0 1,0 0 0,0 0 0,0 0-1,-1 0 1,1 0 0,-1-1 0,1 1-1,-1 0 1,1-1 0,-1 1-1,0-1 1,0 1 0,0-1 0,0 0-1,-4 2 1,-6 3-457,0 0 0,-19 6 0,27-10 64,-25 8-6448</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2:23.083"/>
    </inkml:context>
    <inkml:brush xml:id="br0">
      <inkml:brushProperty name="width" value="0.05" units="cm"/>
      <inkml:brushProperty name="height" value="0.05" units="cm"/>
    </inkml:brush>
  </inkml:definitions>
  <inkml:trace contextRef="#ctx0" brushRef="#br0">8 15 24575,'-3'-3'0,"-1"-4"0,3 2 0,2 5 0,1 9 0,3 5 0,0 7 0,0 8 0,-1 9 0,-1 7 0,-2 4 0,0 4 0,-1 1 0,0-3 0,0 0 0,0-4 0,-1-6 0,1-10-8191</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2:23.520"/>
    </inkml:context>
    <inkml:brush xml:id="br0">
      <inkml:brushProperty name="width" value="0.05" units="cm"/>
      <inkml:brushProperty name="height" value="0.05" units="cm"/>
    </inkml:brush>
  </inkml:definitions>
  <inkml:trace contextRef="#ctx0" brushRef="#br0">40 397 24575,'-10'-31'0,"2"0"0,0 0 0,-4-50 0,11 71 0,1-1 0,0 1 0,0-1 0,1 1 0,0-1 0,1 1 0,0 0 0,1 0 0,0-1 0,0 2 0,1-1 0,0 0 0,1 1 0,10-16 0,-10 20 0,0 0 0,0 0 0,1 1 0,-1-1 0,1 1 0,0 0 0,0 1 0,0 0 0,0 0 0,1 0 0,-1 0 0,1 1 0,0 0 0,0 1 0,0-1 0,0 2 0,0-1 0,0 0 0,9 2 0,0-1 0,1 2 0,0 0 0,-1 1 0,0 0 0,1 2 0,-1 0 0,15 7 0,-20-7 0,-1 0 0,0 1 0,-1 0 0,1 0 0,-1 1 0,0 1 0,-1 0 0,1 0 0,-2 0 0,1 1 0,-1 0 0,-1 1 0,1-1 0,-2 1 0,1 0 0,-1 1 0,-1 0 0,0-1 0,3 15 0,-4-13 0,-1 0 0,0 0 0,-1 0 0,-1 0 0,0 1 0,0-1 0,-1 0 0,-1 0 0,0 0 0,0 0 0,-1 0 0,-1 0 0,0-1 0,-1 1 0,0-1 0,0 0 0,-1-1 0,-8 11 0,2-6 0,-1 0 0,0-1 0,-1-1 0,0 0 0,-1-1 0,-28 17 0,32-22 0,0 0 0,-1-1 0,0-1 0,-1 0 0,1-1 0,-1 0 0,0 0 0,0-2 0,0 0 0,-20 1 0,30-3 0,-1 0 0,1 0 0,0 0 0,-1-1 0,1 0 0,0 1 0,-1-1 0,1-1 0,0 1 0,0 0 0,0-1 0,0 1 0,0-1 0,0 0 0,1 0 0,-1 0 0,0 0 0,1-1 0,-4-3 0,5 4 0,0 0 0,0-1 0,0 1 0,0 0 0,0 0 0,1 0 0,-1-1 0,1 1 0,-1 0 0,1-1 0,0 1 0,0 0 0,0-1 0,0 1 0,0-1 0,1 1 0,-1 0 0,1 0 0,0-1 0,-1 1 0,1 0 0,0 0 0,0 0 0,0 0 0,1 0 0,-1 0 0,0 0 0,4-3 0,0-1 0,0 1 0,0 0 0,1 0 0,-1 1 0,1 0 0,1 0 0,-1 0 0,0 1 0,1-1 0,0 2 0,-1-1 0,1 1 0,0 0 0,1 0 0,-1 1 0,0 0 0,0 0 0,1 1 0,-1 0 0,0 0 0,0 1 0,15 2 0,-9 0 0,0 0 0,-1 0 0,1 1 0,-1 1 0,0 0 0,0 1 0,-1 0 0,1 1 0,-1 0 0,-1 1 0,0 0 0,11 10 0,-6-1 67,-1 0 0,-1 1 0,0 1 0,10 20 0,35 83-1176,-49-100 518,2 1-6235</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2:23.889"/>
    </inkml:context>
    <inkml:brush xml:id="br0">
      <inkml:brushProperty name="width" value="0.05" units="cm"/>
      <inkml:brushProperty name="height" value="0.05" units="cm"/>
    </inkml:brush>
  </inkml:definitions>
  <inkml:trace contextRef="#ctx0" brushRef="#br0">138 115 24575,'1'-19'0,"-3"-31"0,2 47 0,0 0 0,-1 1 0,1-1 0,-1 1 0,0-1 0,0 1 0,0-1 0,0 1 0,0 0 0,-1-1 0,1 1 0,0 0 0,-1 0 0,0 0 0,-3-3 0,4 4 0,-1 1 0,1-1 0,-1 0 0,1 1 0,0 0 0,-1-1 0,1 1 0,-1 0 0,1 0 0,-1-1 0,0 1 0,1 0 0,-1 1 0,1-1 0,-1 0 0,1 0 0,-1 1 0,1-1 0,0 1 0,-1-1 0,1 1 0,-1-1 0,1 1 0,0 0 0,-1 0 0,1 0 0,0 0 0,0 0 0,0 0 0,0 0 0,0 0 0,-2 2 0,-3 4 0,0 0 0,0 1 0,-9 14 0,10-12 0,-1 0 0,2 1 0,-1-1 0,1 1 0,1 0 0,0 0 0,1 0 0,0 0 0,0 0 0,1 19 0,1-26 0,0 1 0,1 0 0,0-1 0,-1 1 0,1 0 0,1-1 0,-1 1 0,1-1 0,0 1 0,0-1 0,0 0 0,0 0 0,1 0 0,0 0 0,0 0 0,0-1 0,0 1 0,0-1 0,1 0 0,0 0 0,-1 0 0,1 0 0,0-1 0,0 1 0,1-1 0,-1 0 0,9 2 0,-6-2 0,0 0 0,1 0 0,-1-1 0,1 0 0,-1 0 0,1-1 0,-1 0 0,1 0 0,0 0 0,-1-1 0,1-1 0,-1 1 0,0-1 0,14-6 0,-15 6 0,-1-1 0,-1 0 0,1 0 0,0 0 0,-1-1 0,0 1 0,1-1 0,-2 0 0,1-1 0,0 1 0,-1 0 0,0-1 0,0 0 0,0 0 0,0 0 0,-1 0 0,0 0 0,0 0 0,0-1 0,1-9 0,-2 6 0,0-1 0,-1 0 0,0 1 0,0-1 0,-1 1 0,0-1 0,-1 1 0,0-1 0,-1 1 0,0 0 0,-6-13 0,8 18 0,-1 1 0,0-1 0,0 0 0,0 1 0,0-1 0,0 1 0,-1 0 0,0 0 0,0 0 0,0 0 0,0 0 0,0 1 0,0-1 0,-1 1 0,1 0 0,-1 0 0,1 0 0,-1 1 0,0-1 0,0 1 0,0 0 0,0 0 0,0 0 0,0 0 0,0 1 0,0 0 0,0 0 0,0 0 0,-5 1 0,5-1 22,1 1-1,-1 1 0,0-1 1,1 0-1,-1 1 0,1 0 1,0 0-1,-1 0 0,1 0 1,0 0-1,0 1 0,0-1 1,1 1-1,-1 0 0,-4 6 1,5-7-94,1 0 1,0 0 0,-1 1 0,1-1 0,0 0 0,0 1 0,0-1 0,0 1 0,1-1-1,-1 1 1,1-1 0,-1 1 0,1 0 0,0-1 0,0 1 0,0-1 0,1 1 0,-1 0 0,0-1-1,1 1 1,0-1 0,0 1 0,1 3 0,9 11-6755</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2:24.102"/>
    </inkml:context>
    <inkml:brush xml:id="br0">
      <inkml:brushProperty name="width" value="0.05" units="cm"/>
      <inkml:brushProperty name="height" value="0.05" units="cm"/>
    </inkml:brush>
  </inkml:definitions>
  <inkml:trace contextRef="#ctx0" brushRef="#br0">16 166 24575,'-1'-27'0,"-6"-33"0,-1-15 0,9 71 0,2 11 0,2 15 0,27 272 291,-14-101-1947,-14-156-5170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2:24.499"/>
    </inkml:context>
    <inkml:brush xml:id="br0">
      <inkml:brushProperty name="width" value="0.05" units="cm"/>
      <inkml:brushProperty name="height" value="0.05" units="cm"/>
    </inkml:brush>
  </inkml:definitions>
  <inkml:trace contextRef="#ctx0" brushRef="#br0">68 167 24575,'0'4'0,"0"-1"0,0 1 0,1-1 0,-1 1 0,1-1 0,0 1 0,0-1 0,0 0 0,0 0 0,1 1 0,-1-1 0,1 0 0,0 0 0,0 0 0,0 0 0,0-1 0,1 1 0,-1-1 0,1 1 0,-1-1 0,1 0 0,0 0 0,0 0 0,0 0 0,0 0 0,0-1 0,0 1 0,1-1 0,-1 0 0,0 0 0,6 1 0,-5-1 0,-1-1 0,1 1 0,-1-1 0,1 0 0,-1 0 0,1 0 0,-1 0 0,1 0 0,-1-1 0,1 0 0,-1 0 0,0 0 0,1 0 0,-1 0 0,0-1 0,0 1 0,0-1 0,0 0 0,0 0 0,0 0 0,0 0 0,-1-1 0,1 1 0,-1-1 0,1 1 0,-1-1 0,0 0 0,0 0 0,0 0 0,-1 0 0,1 0 0,-1-1 0,2-5 0,-1 2 0,0-1 0,-1 1 0,0-1 0,0 1 0,0-1 0,-1 0 0,-1 1 0,1-1 0,-1 0 0,-1 1 0,1-1 0,-1 1 0,0 0 0,-6-12 0,6 14 0,-1 0 0,1 1 0,-1-1 0,0 1 0,-1 0 0,1 0 0,-1 0 0,0 0 0,0 1 0,0 0 0,0-1 0,0 1 0,-1 1 0,1-1 0,-10-3 0,10 5 0,1 0 0,-1 0 0,1 0 0,-1 1 0,0 0 0,1-1 0,-1 1 0,0 1 0,1-1 0,-1 0 0,0 1 0,1 0 0,-1 0 0,1 0 0,-1 0 0,1 1 0,-1-1 0,1 1 0,0 0 0,0 0 0,0 0 0,0 0 0,-4 4 0,0 2 0,0 0 0,0 0 0,1 1 0,0 0 0,0 0 0,1 1 0,0-1 0,1 1 0,0 0 0,1 0 0,0 1 0,0-1 0,1 1 0,1-1 0,0 1 0,0 0 0,1 11 0,0-9 0,1 1 0,0 0 0,1-1 0,1 0 0,0 1 0,0-1 0,2 0 0,-1 0 0,2-1 0,0 0 0,0 0 0,1 0 0,9 12 0,-10-18-62,-1 0 0,2-1 0,-1 0 0,0 0 0,1 0 0,0-1 0,0 0 0,0 0 0,1 0 0,-1-1 0,1-1 0,0 1-1,0-1 1,0 0 0,0-1 0,0 0 0,0 0 0,0-1 0,0 0 0,0 0 0,16-3 0,14-4-6764</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2:24.710"/>
    </inkml:context>
    <inkml:brush xml:id="br0">
      <inkml:brushProperty name="width" value="0.05" units="cm"/>
      <inkml:brushProperty name="height" value="0.05" units="cm"/>
    </inkml:brush>
  </inkml:definitions>
  <inkml:trace contextRef="#ctx0" brushRef="#br0">21 0 24575,'-3'0'0,"-1"3"0,-3 4 0,0 4 0,7 3 0,7-1 0,8-2 0,7-4 0,9-2 0,9-6 0,2-2 0,-1-1 0,-3-3 0,-5 1 0,-7 0-8191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23.356"/>
    </inkml:context>
    <inkml:brush xml:id="br0">
      <inkml:brushProperty name="width" value="0.05" units="cm"/>
      <inkml:brushProperty name="height" value="0.05" units="cm"/>
    </inkml:brush>
  </inkml:definitions>
  <inkml:trace contextRef="#ctx0" brushRef="#br0">56 93 24575,'-1'-2'0,"1"0"0,0 0 0,-1 0 0,1 0 0,-1 1 0,1-1 0,-1 0 0,0 0 0,-1-2 0,1 3 0,0-1 0,0 1 0,0-1 0,1 1 0,-1-1 0,0 0 0,1 1 0,0-1 0,-1 1 0,1-1 0,0 0 0,0 0 0,0 1 0,0-1 0,0 0 0,1-2 0,-1 1 0,1 1 0,1-1 0,-1 1 0,0 0 0,1 0 0,-1-1 0,1 1 0,-1 0 0,1 0 0,0 1 0,0-1 0,0 0 0,0 0 0,0 1 0,1 0 0,-1-1 0,0 1 0,1 0 0,-1 0 0,1 0 0,-1 0 0,1 0 0,-1 1 0,1-1 0,0 1 0,-1 0 0,1 0 0,-1 0 0,5 0 0,-3 0 0,-1 1 0,0-1 0,1 0 0,-1 1 0,0 0 0,1-1 0,-1 1 0,0 1 0,0-1 0,0 0 0,0 1 0,0-1 0,0 1 0,0 0 0,0 0 0,-1 0 0,1 1 0,-1-1 0,0 1 0,0-1 0,1 1 0,2 5 0,-4-6 0,-1-1 0,1 1 0,-1 0 0,0-1 0,1 1 0,-1 0 0,0 0 0,0-1 0,0 1 0,0 0 0,0 0 0,-1-1 0,1 1 0,0 0 0,-1-1 0,1 1 0,-1 0 0,0-1 0,1 1 0,-1-1 0,0 1 0,0-1 0,0 1 0,0-1 0,0 0 0,0 1 0,-1-1 0,1 0 0,0 0 0,-1 0 0,1 0 0,-1 0 0,1 0 0,-1 0 0,1-1 0,-3 2 0,-4 1 0,1 0 0,-1 0 0,0-1 0,0 0 0,0 0 0,-11 0 0,11-1 0,-1-1 0,0 0 0,0-1 0,-17-2 0,25 2 0,-1 1 0,1 0 0,-1-1 0,1 0 0,-1 1 0,1-1 0,-1 0 0,1 0 0,-1 1 0,1-1 0,0 0 0,0 0 0,0-1 0,-1 1 0,0-1 0,2 1 0,-1-1 0,1 1 0,0 0 0,-1 0 0,1 0 0,0 0 0,0-1 0,0 1 0,0 0 0,0 0 0,0 0 0,0 0 0,0-1 0,1 1 0,-1 0 0,0 0 0,1 0 0,-1 0 0,1 0 0,-1 0 0,1-1 0,-1 1 0,2-1 0,3-4-105,-1 1 0,1 0 0,0 0 0,0 0 0,1 1 0,0-1 0,0 1 0,0 1 0,0-1 0,0 1 0,1 0 0,8-3 0,2 1-6721</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2:26.250"/>
    </inkml:context>
    <inkml:brush xml:id="br0">
      <inkml:brushProperty name="width" value="0.05" units="cm"/>
      <inkml:brushProperty name="height" value="0.05" units="cm"/>
    </inkml:brush>
  </inkml:definitions>
  <inkml:trace contextRef="#ctx0" brushRef="#br0">218 207 24575,'7'-7'0,"-1"0"0,0-1 0,-1 1 0,0-1 0,0-1 0,-1 1 0,1-1 0,2-9 0,-6 13 0,1 0 0,-1-1 0,0 1 0,0 0 0,-1 0 0,1 0 0,-1-1 0,-1 1 0,1 0 0,-1-1 0,1 1 0,-2 0 0,1 0 0,0 0 0,-1 0 0,-3-6 0,5 9 0,-1 0 0,0 1 0,0-1 0,0 0 0,0 0 0,0 1 0,0-1 0,-1 0 0,1 1 0,0-1 0,-1 1 0,1 0 0,-1 0 0,0-1 0,1 1 0,-1 0 0,0 0 0,0 0 0,1 1 0,-1-1 0,0 0 0,0 1 0,0-1 0,0 1 0,0 0 0,0-1 0,0 1 0,0 0 0,0 0 0,0 0 0,0 1 0,0-1 0,0 0 0,0 1 0,0 0 0,0-1 0,0 1 0,0 0 0,0 0 0,1 0 0,-1 0 0,-3 2 0,-3 3 0,0 1 0,0 0 0,0 0 0,1 0 0,0 1 0,-11 17 0,0 2 0,2 1 0,1 1 0,2 1 0,0 0 0,2 0 0,2 1 0,0 0 0,2 1 0,2 0 0,1 0 0,1 1 0,2 44 0,2-61 0,1-1 0,1 1 0,1-1 0,0 1 0,0-1 0,2 0 0,0-1 0,0 1 0,18 26 0,-18-34 0,-1 1 0,1-1 0,1 0 0,0 0 0,0-1 0,0 1 0,0-2 0,1 1 0,0-1 0,0 0 0,1-1 0,-1 0 0,1 0 0,0-1 0,0 0 0,0 0 0,17 1 0,-15-2 0,-1-2 0,0 0 0,1 0 0,-1 0 0,0-2 0,1 1 0,-1-1 0,0-1 0,0 0 0,0 0 0,-1-1 0,1 0 0,-1 0 0,0-1 0,0-1 0,0 0 0,-1 0 0,0 0 0,0-1 0,0 0 0,-1-1 0,0 0 0,-1 0 0,0 0 0,0-1 0,0 0 0,-1 0 0,-1 0 0,0-1 0,0 1 0,4-17 0,-5 10 0,-1 0 0,0 0 0,-1 0 0,-1 0 0,-1-19 0,-16-77 0,14 96 0,2 9 0,2 6 0,6 15 0,8 25 0,91 232 0,-90-220-1365,-11-36-5461</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2:26.683"/>
    </inkml:context>
    <inkml:brush xml:id="br0">
      <inkml:brushProperty name="width" value="0.05" units="cm"/>
      <inkml:brushProperty name="height" value="0.05" units="cm"/>
    </inkml:brush>
  </inkml:definitions>
  <inkml:trace contextRef="#ctx0" brushRef="#br0">73 201 24575,'-5'0'0,"0"0"0,1-1 0,-1 0 0,0 0 0,0 0 0,1-1 0,-1 1 0,0-1 0,1 0 0,0-1 0,-1 1 0,1-1 0,-6-4 0,10 6 0,0 1 0,-1-1 0,1 1 0,0 0 0,0-1 0,0 1 0,-1-1 0,1 1 0,0-1 0,0 1 0,0-1 0,0 1 0,0-1 0,0 1 0,0-1 0,0 0 0,0 1 0,0-1 0,0 1 0,0-1 0,1 1 0,-1-1 0,0 1 0,0 0 0,0-1 0,1 1 0,-1-1 0,0 1 0,1-1 0,-1 1 0,0 0 0,1-1 0,-1 1 0,0 0 0,1-1 0,-1 1 0,1 0 0,-1-1 0,1 1 0,-1 0 0,1 0 0,-1 0 0,1-1 0,-1 1 0,1 0 0,-1 0 0,2 0 0,25-4 0,-22 5 0,0-1 0,0 1 0,-1 0 0,1 0 0,0 0 0,0 1 0,0-1 0,-1 1 0,1 0 0,-1 1 0,1-1 0,-1 1 0,0 0 0,0 0 0,0 0 0,-1 0 0,1 1 0,-1-1 0,0 1 0,0 0 0,3 5 0,-4-5 0,0 0 0,0-1 0,0 1 0,-1 0 0,0 0 0,0 1 0,0-1 0,0 0 0,-1 0 0,1 0 0,-1 1 0,0-1 0,-1 0 0,1 0 0,-1 1 0,0-1 0,1 0 0,-2 0 0,1 0 0,-1 0 0,1 0 0,-1 0 0,0 0 0,0-1 0,-4 5 0,5-6 0,0-1 0,0 1 0,-1 0 0,1-1 0,-1 1 0,1-1 0,-1 0 0,0 1 0,1-1 0,-1 0 0,0 0 0,0 0 0,0 0 0,0-1 0,0 1 0,0 0 0,0-1 0,0 1 0,0-1 0,0 0 0,0 0 0,0 0 0,0 0 0,0 0 0,-3 0 0,3-1 0,1 1 0,-1-1 0,1 0 0,0 0 0,-1 1 0,1-1 0,0 0 0,0 0 0,-1 0 0,1 0 0,0 0 0,0-1 0,0 1 0,0 0 0,1 0 0,-1-1 0,0 1 0,1-1 0,-1 1 0,0 0 0,1-1 0,0 1 0,-1-1 0,1 1 0,0-1 0,0 1 0,-1-1 0,1 0 0,1 1 0,-1-1 0,0 1 0,0-1 0,0 1 0,1-1 0,0-1 0,1-5 0,0 1 0,1-1 0,0 0 0,1 1 0,-1-1 0,7-8 0,33-42 0,-26 36 0,-6 8 0,5-10 0,2 2 0,1 0 0,40-37 0,-58 58 0,0 0 0,0 1 0,0-1 0,0 0 0,1 0 0,-1 1 0,0-1 0,0 1 0,1-1 0,-1 1 0,0-1 0,1 1 0,-1 0 0,0-1 0,1 1 0,1 0 0,-3 0 0,1 1 0,0-1 0,0 0 0,-1 0 0,1 1 0,-1-1 0,1 1 0,0-1 0,-1 0 0,1 1 0,-1-1 0,1 1 0,-1 0 0,1-1 0,-1 1 0,1-1 0,-1 1 0,1 0 0,-1-1 0,0 1 0,1 1 0,1 4 0,-1 1 0,1-1 0,-1 1 0,-1 0 0,1 9 0,0 0 0,2 12-1365,0-2-5461</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2:27.086"/>
    </inkml:context>
    <inkml:brush xml:id="br0">
      <inkml:brushProperty name="width" value="0.05" units="cm"/>
      <inkml:brushProperty name="height" value="0.05" units="cm"/>
    </inkml:brush>
  </inkml:definitions>
  <inkml:trace contextRef="#ctx0" brushRef="#br0">214 258 24575,'4'-4'0,"-1"-1"0,0 1 0,0-1 0,0 0 0,-1 0 0,1 0 0,-1 0 0,0 0 0,-1-1 0,1 1 0,-1-1 0,0 1 0,0-1 0,-1 1 0,0-1 0,0 1 0,0-1 0,-1 0 0,-1-5 0,0-3 0,-1-1 0,-1 1 0,0 0 0,-1 0 0,0 0 0,-8-12 0,12 23 0,0 1 0,0 0 0,0 0 0,-1 0 0,1 0 0,0 0 0,-1 0 0,0 0 0,1 0 0,-1 1 0,0-1 0,0 1 0,0-1 0,0 1 0,0-1 0,0 1 0,0 0 0,-1 0 0,1 0 0,0 1 0,-1-1 0,-4 0 0,4 1 0,0 0 0,0 1 0,0 0 0,0 0 0,0 0 0,0 0 0,0 0 0,0 1 0,1-1 0,-1 1 0,0 0 0,1 0 0,-1 0 0,1 0 0,0 0 0,0 1 0,-3 3 0,-8 9 0,2 0 0,0 1 0,0 1 0,2-1 0,0 2 0,1-1 0,1 1 0,0 0 0,2 1 0,0-1 0,1 1 0,0 0 0,0 26 0,4-41 0,0-1 0,0 1 0,0 0 0,1-1 0,0 1 0,-1 0 0,1-1 0,1 1 0,-1-1 0,0 1 0,1-1 0,0 0 0,-1 0 0,1 0 0,0 0 0,1 0 0,-1 0 0,3 3 0,-2-5 0,-1 1 0,0-1 0,1 1 0,-1-1 0,1 0 0,0 0 0,-1 0 0,1 0 0,0 0 0,-1-1 0,1 1 0,0-1 0,0 0 0,0 1 0,0-1 0,-1-1 0,1 1 0,0 0 0,0-1 0,0 1 0,-1-1 0,1 0 0,4-2 0,8-4 0,0-1 0,0-1 0,-1-1 0,0 0 0,-1 0 0,0-1 0,13-15 0,-2 4 0,-5 10 0,-19 12 0,1-1 0,-1 1 0,1 0 0,0 0 0,-1 0 0,1 0 0,-1 0 0,1 0 0,0 0 0,-1 0 0,1 0 0,-1 0 0,1 1 0,0-1 0,-1 0 0,1 0 0,-1 1 0,1-1 0,-1 0 0,2 1 0,-1 1 0,0 0 0,1-1 0,-1 1 0,0 0 0,0 0 0,0 0 0,-1 0 0,1 0 0,0 0 0,-1 0 0,0 1 0,1-1 0,-1 0 0,0 0 0,0 4 0,-1 19 266,1-17-674,0 0 0,0 0 1,3 14-1,0-10-6418</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2:27.666"/>
    </inkml:context>
    <inkml:brush xml:id="br0">
      <inkml:brushProperty name="width" value="0.05" units="cm"/>
      <inkml:brushProperty name="height" value="0.05" units="cm"/>
    </inkml:brush>
  </inkml:definitions>
  <inkml:trace contextRef="#ctx0" brushRef="#br0">1 453 24575,'0'-10'0,"0"-1"0,0 1 0,1 0 0,1 0 0,0-1 0,0 1 0,1 0 0,0 1 0,7-15 0,-10 23 0,0 1 0,0 0 0,0 0 0,0 0 0,0 0 0,0 0 0,0-1 0,0 1 0,0 0 0,0 0 0,0 0 0,0 0 0,0 0 0,1-1 0,-1 1 0,0 0 0,0 0 0,0 0 0,0 0 0,0 0 0,0 0 0,1 0 0,-1 0 0,0 0 0,0 0 0,0-1 0,0 1 0,1 0 0,-1 0 0,0 0 0,0 0 0,0 0 0,0 0 0,0 0 0,1 0 0,-1 0 0,0 0 0,0 0 0,0 0 0,0 0 0,1 1 0,-1-1 0,0 0 0,0 0 0,0 0 0,0 0 0,1 0 0,3 10 0,-1 16 0,-3 109 0,0-134 0,0 1 0,0-1 0,0 1 0,0-1 0,0 1 0,1-1 0,-1 1 0,0-1 0,1 1 0,-1-1 0,1 1 0,0-1 0,-1 0 0,1 1 0,0-1 0,0 0 0,0 0 0,0 0 0,0 0 0,0 1 0,0-1 0,2 1 0,-2-2 0,1 1 0,-1-1 0,1 0 0,0 0 0,-1 1 0,1-1 0,-1 0 0,1 0 0,0-1 0,-1 1 0,1 0 0,-1 0 0,1-1 0,-1 1 0,1-1 0,-1 1 0,2-2 0,8-4 0,-2 1 0,1-2 0,-1 0 0,11-9 0,-19 15 0,3-3 0,1 0 0,0 0 0,0 1 0,1-1 0,-1 1 0,1 0 0,-1 1 0,11-4 0,-15 5 0,1 1 0,1 0 0,-1 0 0,0-1 0,0 1 0,0 0 0,0 1 0,0-1 0,0 0 0,0 0 0,0 1 0,0 0 0,0-1 0,0 1 0,-1 0 0,1 0 0,0 0 0,0 0 0,-1 0 0,1 0 0,0 0 0,-1 1 0,1-1 0,-1 1 0,1-1 0,-1 1 0,0-1 0,0 1 0,2 3 0,18 40 0,-18-37 0,0 0 0,1 0 0,0 0 0,0 0 0,7 8 0,-9-14 0,0 1 0,1-1 0,-1 0 0,1 0 0,0 0 0,-1 0 0,1 0 0,0-1 0,0 1 0,0-1 0,0 0 0,0 1 0,1-2 0,-1 1 0,0 0 0,1-1 0,5 1 0,-1-1 0,1 0 0,0-1 0,-1 0 0,1-1 0,-1 0 0,0 0 0,0-1 0,0 0 0,0 0 0,0-1 0,0 0 0,-1 0 0,0-1 0,0 0 0,0 0 0,0-1 0,9-10 0,-4 3 0,-1-1 0,0 0 0,-1 0 0,0-1 0,-2 0 0,0-1 0,11-28 0,-8 9 0,-2-1 0,-2 0 0,-1 0 0,-2-1 0,-1 0 0,-3-48 0,0 72 0,-2 1 0,-2-19 0,3 29 0,1-1 0,-1 1 0,1-1 0,-1 1 0,0 0 0,0-1 0,0 1 0,-1 0 0,1-1 0,0 1 0,-1 0 0,1 0 0,-1 0 0,0 0 0,0 1 0,1-1 0,-1 0 0,-4-1 0,5 2 0,0 1 0,-1 0 0,1 0 0,0-1 0,-1 1 0,1 0 0,0 0 0,0 1 0,-1-1 0,1 0 0,0 0 0,0 1 0,-1-1 0,1 1 0,0-1 0,0 1 0,0-1 0,-1 1 0,1 0 0,0-1 0,0 1 0,0 0 0,0 0 0,0 0 0,1 0 0,-1 0 0,0 0 0,0 0 0,0 1 0,-3 4 0,0 0 0,0 0 0,1 0 0,-3 7 0,-1 5 34,1 1 1,1 0-1,1-1 0,0 1 0,1 1 0,1-1 0,1 0 0,1 1 0,4 36 1,1-27-279,0-2 0,2 1 0,1-1 0,2 0 1,0-1-1,17 30 0,-15-33-6582</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2:27.823"/>
    </inkml:context>
    <inkml:brush xml:id="br0">
      <inkml:brushProperty name="width" value="0.05" units="cm"/>
      <inkml:brushProperty name="height" value="0.05" units="cm"/>
    </inkml:brush>
  </inkml:definitions>
  <inkml:trace contextRef="#ctx0" brushRef="#br0">22 72 24575,'-3'-3'0,"-4"-4"0,-1-4 0,5 0 0,7 2 0,8 3 0,6 1 0,7 0 0,8 0 0,5 1 0,1 1 0,0 1 0,0 1 0,-4 1 0,-8 0-8191</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2:35.157"/>
    </inkml:context>
    <inkml:brush xml:id="br0">
      <inkml:brushProperty name="width" value="0.05" units="cm"/>
      <inkml:brushProperty name="height" value="0.05" units="cm"/>
    </inkml:brush>
  </inkml:definitions>
  <inkml:trace contextRef="#ctx0" brushRef="#br0">0 73 24575,'1'0'0,"-1"0"0,1 1 0,0-1 0,-1 0 0,1 0 0,0 1 0,-1-1 0,1 0 0,-1 1 0,1-1 0,-1 0 0,1 1 0,-1-1 0,1 1 0,-1-1 0,1 1 0,-1-1 0,0 1 0,1 0 0,-1-1 0,0 1 0,1-1 0,-1 1 0,0 0 0,0-1 0,0 1 0,1 1 0,2 20 0,-3-19 0,5 215 0,-1-1 0,2-155 0,1 0 0,19 70 0,-21-125 0,-3-18 0,0-21 0,-12-257 0,0-31 0,16 248 0,-5 65 0,0-1 0,1 0 0,0 1 0,0-1 0,1 1 0,0 0 0,5-7 0,-7 12 0,0 1 0,0-1 0,0 1 0,0 0 0,0-1 0,0 1 0,1 0 0,-1 0 0,0 0 0,1 0 0,-1 0 0,1 0 0,-1 1 0,1-1 0,-1 0 0,1 1 0,0-1 0,-1 1 0,1 0 0,0-1 0,-1 1 0,1 0 0,0 0 0,0 0 0,-1 0 0,1 1 0,0-1 0,-1 0 0,1 1 0,0-1 0,-1 1 0,1-1 0,-1 1 0,1 0 0,-1 0 0,1-1 0,2 3 0,1 1 0,0-1 0,0 1 0,0 1 0,0-1 0,0 1 0,-1-1 0,0 1 0,7 11 0,-4-1 0,0 0 0,-1 0 0,-1 0 0,0 1 0,-2 0 0,1 0 0,0 19 0,-2-15 0,-1 1 0,-1-1 0,-1 0 0,-1 0 0,-6 28 0,6-40-91,1-1 0,-1 0 0,0 0 0,-1 0 0,0 0 0,0 0 0,-1-1 0,1 0 0,-1 1 0,-1-1 0,1 0 0,-1-1 0,0 1 0,-8 6 0,-3-3-6735</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2:35.550"/>
    </inkml:context>
    <inkml:brush xml:id="br0">
      <inkml:brushProperty name="width" value="0.05" units="cm"/>
      <inkml:brushProperty name="height" value="0.05" units="cm"/>
    </inkml:brush>
  </inkml:definitions>
  <inkml:trace contextRef="#ctx0" brushRef="#br0">0 155 24575,'1'0'0,"0"1"0,0-1 0,-1 0 0,1 1 0,0-1 0,-1 1 0,1-1 0,0 1 0,-1-1 0,1 1 0,0 0 0,-1-1 0,1 1 0,-1-1 0,1 1 0,-1 0 0,0 0 0,1-1 0,-1 1 0,0 0 0,1 0 0,-1 0 0,0-1 0,0 1 0,0 0 0,1 0 0,-1 1 0,3 27 0,-3-26 0,-1 29 0,1-21 0,0 1 0,0 0 0,3 19 0,-2-29 0,-1 0 0,1 1 0,-1-1 0,1 0 0,0 0 0,0 0 0,0 0 0,0 0 0,0 0 0,0 0 0,1 0 0,-1 0 0,1 0 0,-1-1 0,1 1 0,0-1 0,0 1 0,0-1 0,-1 1 0,1-1 0,0 0 0,1 0 0,2 1 0,1 0 0,1-1 0,-1 1 0,0-2 0,0 1 0,1-1 0,-1 1 0,0-2 0,0 1 0,1-1 0,-1 0 0,0 0 0,0-1 0,0 0 0,0 0 0,0 0 0,0-1 0,-1 1 0,1-2 0,-1 1 0,0 0 0,0-1 0,8-7 0,-7 5 0,1-1 0,-2 0 0,1 0 0,-1-1 0,0 1 0,0-1 0,-1 0 0,0-1 0,0 1 0,-1 0 0,0-1 0,-1 0 0,1 0 0,0-18 0,-2 17 0,-1 0 0,-1 0 0,0 0 0,0-1 0,-1 1 0,0 1 0,-6-18 0,6 21 0,0 1 0,-1 0 0,1 0 0,-1 1 0,0-1 0,0 1 0,-1-1 0,1 1 0,-1 0 0,0 0 0,0 0 0,0 1 0,0 0 0,-1-1 0,-9-4 0,11 7 0,1 0 0,-1 0 0,0 1 0,0-1 0,0 1 0,0-1 0,0 1 0,0 0 0,0 0 0,0 1 0,0-1 0,0 0 0,0 1 0,0 0 0,1 0 0,-1 0 0,0 0 0,0 0 0,1 0 0,-1 1 0,1-1 0,-1 1 0,1 0 0,-1-1 0,1 1 0,0 1 0,0-1 0,0 0 0,-2 4 0,-3 3 0,0 0 0,1 1 0,0 0 0,1 0 0,0 0 0,-5 17 0,6-12 29,-1 1-1,2-1 1,0 1-1,1 0 0,1 0 1,0 0-1,1 0 1,1 0-1,0 0 1,1 0-1,6 20 1,-6-27-104,1-1 1,-1 0 0,2-1 0,-1 1 0,1 0-1,1-1 1,-1 0 0,1 0 0,0 0 0,1-1-1,-1 0 1,1 0 0,1 0 0,-1-1 0,1 1-1,0-2 1,0 1 0,0-1 0,1 0 0,0 0-1,-1-1 1,16 4 0,12 0-6752</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2:35.835"/>
    </inkml:context>
    <inkml:brush xml:id="br0">
      <inkml:brushProperty name="width" value="0.05" units="cm"/>
      <inkml:brushProperty name="height" value="0.05" units="cm"/>
    </inkml:brush>
  </inkml:definitions>
  <inkml:trace contextRef="#ctx0" brushRef="#br0">46 139 24575,'-9'-20'0,"-1"1"0,1 0 0,-6-24 0,15 43 0,-1-1 0,1 0 0,0 1 0,-1-1 0,1 0 0,0 1 0,0-1 0,0 0 0,-1 1 0,1-1 0,0 0 0,0 1 0,0-1 0,0 0 0,0 0 0,1 1 0,-1-1 0,0 0 0,0 1 0,0-1 0,0 0 0,1 1 0,-1-1 0,1 0 0,0 1 0,-1 0 0,1 0 0,0 0 0,0 0 0,-1 1 0,1-1 0,0 0 0,-1 1 0,1-1 0,0 0 0,-1 1 0,1-1 0,-1 1 0,1-1 0,0 1 0,-1-1 0,1 2 0,26 29 0,-11-8 0,-1 0 0,-2 0 0,0 2 0,-2-1 0,0 2 0,-2-1 0,-1 1 0,5 30 0,-12-54 0,-1 1 0,1-1 0,0 1 0,-1-1 0,0 1 0,0 0 0,1-1 0,-2 1 0,1 0 0,0-1 0,0 1 0,-1 0 0,0-1 0,1 1 0,-1-1 0,-2 5 0,3-7 0,-1 0 0,1 0 0,0 0 0,0 0 0,-1 0 0,1 0 0,0 0 0,0 0 0,-1 0 0,1 0 0,0 0 0,0 0 0,-1 0 0,1 0 0,0 0 0,0-1 0,-1 1 0,1 0 0,0 0 0,0 0 0,-1 0 0,1 0 0,0-1 0,0 1 0,0 0 0,-1 0 0,1 0 0,0-1 0,0 1 0,0 0 0,0 0 0,0-1 0,-1 1 0,1 0 0,0 0 0,0-1 0,0 1 0,0 0 0,0 0 0,0-1 0,0 1 0,0 0 0,0 0 0,0-1 0,0 1 0,0 0 0,0-1 0,-3-15 0,2 0-68,0 0 0,1 0-1,1 0 1,1-1 0,0 1 0,1 0-1,0 1 1,2-1 0,0 0 0,0 1-1,2 0 1,0 1 0,0-1 0,2 1-1,-1 1 1,2-1 0,0 2-1,0-1 1,15-12 0,-1 2-6758</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2:36.003"/>
    </inkml:context>
    <inkml:brush xml:id="br0">
      <inkml:brushProperty name="width" value="0.05" units="cm"/>
      <inkml:brushProperty name="height" value="0.05" units="cm"/>
    </inkml:brush>
  </inkml:definitions>
  <inkml:trace contextRef="#ctx0" brushRef="#br0">21 0 24575,'0'3'0,"0"4"0,-3 4 0,-1 3 0,-3-1 0,3-2 0,2-7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2:36.555"/>
    </inkml:context>
    <inkml:brush xml:id="br0">
      <inkml:brushProperty name="width" value="0.05" units="cm"/>
      <inkml:brushProperty name="height" value="0.05" units="cm"/>
    </inkml:brush>
  </inkml:definitions>
  <inkml:trace contextRef="#ctx0" brushRef="#br0">130 420 24575,'2'-4'0,"80"-179"0,-73 159 0,-2-1 0,0 0 0,-1 0 0,-1-1 0,1-42 0,-5 66 0,-1 1 0,0-1 0,0 0 0,0 1 0,0-1 0,-1 0 0,1 1 0,0-1 0,-1 0 0,1 1 0,-1-1 0,1 0 0,-1 1 0,0-1 0,0 1 0,1-1 0,-1 1 0,0 0 0,0-1 0,-1 1 0,1 0 0,-2-2 0,1 2 0,0 1 0,1-1 0,-1 1 0,0 0 0,1 0 0,-1 0 0,1 0 0,-1 0 0,0 0 0,1 0 0,-1 0 0,0 1 0,1-1 0,-1 1 0,1-1 0,-1 1 0,1 0 0,-1-1 0,1 1 0,-1 0 0,1 0 0,0 0 0,-2 2 0,-7 5 0,2 0 0,-1 0 0,1 1 0,1 0 0,-1 0 0,2 1 0,-12 20 0,5-3 0,-19 56 0,21-46 0,2 0 0,1 1 0,-4 68 0,9 118 0,4-91 0,-1-123 0,-3 42 0,3-49 0,-1 1 0,1-1 0,-1-1 0,0 1 0,0 0 0,0 0 0,0 0 0,-1 0 0,1 0 0,-1-1 0,1 1 0,-1-1 0,-3 4 0,-4-2-1365,0-4-5461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23.760"/>
    </inkml:context>
    <inkml:brush xml:id="br0">
      <inkml:brushProperty name="width" value="0.05" units="cm"/>
      <inkml:brushProperty name="height" value="0.05" units="cm"/>
    </inkml:brush>
  </inkml:definitions>
  <inkml:trace contextRef="#ctx0" brushRef="#br0">176 0 24575,'4'0'0,"0"0"0,0 1 0,-1-1 0,1 1 0,0 0 0,-1 0 0,1 0 0,-1 0 0,1 1 0,-1-1 0,1 1 0,-1 0 0,0 0 0,0 0 0,0 0 0,3 3 0,-5-4 0,0 1 0,0-1 0,0 0 0,-1 0 0,1 1 0,0-1 0,0 0 0,-1 1 0,1-1 0,-1 1 0,1-1 0,-1 1 0,0-1 0,0 1 0,0-1 0,0 4 0,0-3 0,0 0 0,-1 0 0,0 1 0,1-1 0,-1 0 0,0 0 0,0 0 0,0 0 0,0 0 0,-1 0 0,1 0 0,0 0 0,-1-1 0,-2 3 0,-1 0 0,0 0 0,0-1 0,0 0 0,-1 0 0,0 0 0,1 0 0,-1-1 0,0 0 0,0 0 0,-1-1 0,1 0 0,0 0 0,0 0 0,-7-1 0,3 1 0,0-1 0,0-1 0,0 1 0,0-2 0,0 1 0,0-1 0,0-1 0,-11-4 0,19 6 0,0 0 0,-1 0 0,1 0 0,0-1 0,0 1 0,0-1 0,0 1 0,0-1 0,0 0 0,1 1 0,-1-1 0,0 0 0,1 0 0,0 0 0,-1-1 0,1 1 0,0 0 0,0 0 0,0-1 0,0-2 0,0 3 0,1 0 0,0 0 0,0 0 0,1 0 0,-1 1 0,0-1 0,1 0 0,-1 0 0,1 0 0,-1 1 0,1-1 0,0 0 0,0 1 0,0-1 0,0 0 0,0 1 0,0-1 0,0 1 0,0 0 0,1-1 0,-1 1 0,1 0 0,-1 0 0,1 0 0,-1 0 0,1 0 0,3-1 0,0-1-85,1 1 0,0 0-1,0 0 1,0 0 0,0 1-1,0 0 1,0 0 0,1 1-1,-1-1 1,0 1 0,0 1-1,0-1 1,1 1 0,-1 0-1,6 2 1,14 5-6741</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2:37.227"/>
    </inkml:context>
    <inkml:brush xml:id="br0">
      <inkml:brushProperty name="width" value="0.05" units="cm"/>
      <inkml:brushProperty name="height" value="0.05" units="cm"/>
    </inkml:brush>
  </inkml:definitions>
  <inkml:trace contextRef="#ctx0" brushRef="#br0">15 458 24575,'-1'-29'0,"-5"-30"0,3 42 0,1-1 0,0 1 0,2-1 0,0 0 0,4-29 0,-3 44 0,-1 1 0,1-1 0,0 1 0,0-1 0,0 1 0,0 0 0,1-1 0,-1 1 0,0 0 0,1 0 0,0 0 0,-1 0 0,1 0 0,0 0 0,0 1 0,0-1 0,0 0 0,1 1 0,-1 0 0,0 0 0,1-1 0,-1 1 0,0 1 0,1-1 0,-1 0 0,1 0 0,0 1 0,-1 0 0,4-1 0,8 1 0,0-1 0,0 2 0,-1 0 0,19 4 0,-23-4 0,133 15 0,-127-16 0,1 0 0,-1-1 0,1 0 0,-1-1 0,0-1 0,0-1 0,17-6 0,-30 10 0,-1 0 0,0-1 0,1 1 0,-1-1 0,0 1 0,0-1 0,0 0 0,1 1 0,-1-1 0,0 0 0,0 0 0,0 0 0,0 0 0,0 0 0,0 0 0,-1 0 0,1 0 0,0 0 0,0 0 0,-1 0 0,2-3 0,-2 3 0,-1 0 0,1 0 0,0 0 0,0 0 0,0 0 0,-1 0 0,1 0 0,0 0 0,-1 0 0,1 0 0,-1 0 0,1 0 0,-1 1 0,1-1 0,-1 0 0,0 0 0,0 0 0,1 1 0,-1-1 0,0 0 0,-1 0 0,-1-1 0,-1-1 0,1 1 0,-1 0 0,0 0 0,0 1 0,0-1 0,0 1 0,0 0 0,0 0 0,0 0 0,0 0 0,-8 1 0,8 0 0,1 1 0,-1 0 0,1 0 0,-1 1 0,1-1 0,0 1 0,0 0 0,0 0 0,0 0 0,0 0 0,0 0 0,0 1 0,1-1 0,-1 1 0,1 0 0,0 0 0,0 0 0,0 0 0,0 0 0,0 0 0,0 0 0,1 1 0,-2 3 0,1-1 0,0 0 0,0 0 0,1 1 0,0-1 0,0 0 0,0 1 0,1-1 0,0 1 0,0-1 0,0 0 0,1 1 0,2 7 0,-1-8 0,0 0 0,1 0 0,0-1 0,0 1 0,0-1 0,1 0 0,0 0 0,0 0 0,0 0 0,1-1 0,0 0 0,-1 0 0,1 0 0,10 5 0,-12-6 0,1-1 0,-1-1 0,1 1 0,0 0 0,0-1 0,0 0 0,0 0 0,0 0 0,0 0 0,0-1 0,0 0 0,0 1 0,0-2 0,0 1 0,1 0 0,-1-1 0,0 0 0,0 1 0,0-2 0,-1 1 0,1 0 0,0-1 0,6-3 0,-8 3 0,0 0 0,0 1 0,0-1 0,0 0 0,-1 0 0,1-1 0,0 1 0,-1 0 0,0-1 0,1 1 0,-1-1 0,0 1 0,0-1 0,-1 1 0,1-1 0,0 0 0,-1 1 0,1-5 0,0-7 0,-1 0 0,-2-21 0,0 0 0,3 27 0,-1 1 0,1-1 0,1 1 0,-1 0 0,1 0 0,1 0 0,-1 0 0,1 0 0,0 0 0,6-8 0,-7 12 0,-1 1 0,1 0 0,0-1 0,0 1 0,0 0 0,0 0 0,0 0 0,0 1 0,0-1 0,1 0 0,-1 1 0,1-1 0,-1 1 0,1 0 0,0 0 0,-1 0 0,1 0 0,0 1 0,0-1 0,0 1 0,-1-1 0,1 1 0,0 0 0,0 0 0,0 1 0,0-1 0,0 0 0,-1 1 0,6 1 0,1 2 0,-1 0 0,1 0 0,-1 1 0,0 0 0,-1 0 0,1 1 0,-1 0 0,0 0 0,11 14 0,-2 0 0,0 0 0,17 31 0,-5 5 0,-26-52 0,0 0 0,-1 0 0,0 0 0,1 0 0,-2 1 0,1-1 0,0 1 0,-1-1 0,0 1 0,0-1 0,-1 8 0,1-11 0,0 0 0,0-1 0,0 1 0,0 0 0,0-1 0,-1 1 0,1 0 0,0-1 0,0 1 0,-1-1 0,1 1 0,0 0 0,-1-1 0,1 1 0,0-1 0,-1 1 0,1-1 0,-1 1 0,1-1 0,-1 0 0,1 1 0,-1-1 0,1 1 0,-1-1 0,1 0 0,-1 1 0,0-1 0,1 0 0,-1 0 0,0 0 0,1 1 0,-1-1 0,0 0 0,1 0 0,-1 0 0,1 0 0,-1 0 0,0 0 0,1 0 0,-1 0 0,0-1 0,1 1 0,-2 0 0,1-1 0,-1 0 0,0 0 0,1 0 0,0 0 0,-1 0 0,1 0 0,0 0 0,-1-1 0,1 1 0,0-1 0,0 1 0,0 0 0,0-1 0,0 0 0,-1-1 0,1-4 0,-1 1 0,1-1 0,0 0 0,0 1 0,1-1 0,0 0 0,0 0 0,0 1 0,1-1 0,0 0 0,0 1 0,5-13 0,2-3 0,0-1 0,16-26 0,-15 31 0,2 0 0,0 1 0,21-25 0,-25 35 0,0-1 0,1 1 0,0 0 0,0 0 0,0 1 0,1 0 0,0 1 0,18-9 0,-26 14-39,0-1 0,0 1 0,0-1 0,0 1 0,1-1 0,-1 1 0,0-1 0,0 1 0,0 0 0,1 0 0,-1 0 0,0 0 0,0 0 0,1 0 0,-1 0 0,0 0 0,0 0 0,1 1 0,-1-1 0,0 0 0,0 1 0,0-1 0,0 1 0,1 0 0,-1-1 0,0 1 0,0 0 0,0-1 0,0 1 0,0 0 0,-1 0 0,1 0 0,0 0 0,1 1 0,2 9-6787</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2:38.177"/>
    </inkml:context>
    <inkml:brush xml:id="br0">
      <inkml:brushProperty name="width" value="0.05" units="cm"/>
      <inkml:brushProperty name="height" value="0.05" units="cm"/>
    </inkml:brush>
  </inkml:definitions>
  <inkml:trace contextRef="#ctx0" brushRef="#br0">244 277 24575,'2'0'0,"-1"-1"0,1 1 0,-1-1 0,0 0 0,1 0 0,-1 0 0,0 1 0,1-1 0,-1 0 0,0-1 0,0 1 0,0 0 0,0 0 0,0 0 0,0-1 0,0 1 0,1-3 0,13-26 0,-14 30 0,1-7 0,1 0 0,-1 0 0,-1 0 0,1 0 0,-1 0 0,0-1 0,-1 1 0,1 0 0,-1-1 0,-1 1 0,0 0 0,0 0 0,0 0 0,-1-1 0,0 1 0,-4-10 0,3 11 0,0-1 0,0 2 0,0-1 0,-1 0 0,0 1 0,0-1 0,0 1 0,-1 0 0,0 0 0,0 1 0,0 0 0,0-1 0,-1 2 0,0-1 0,1 1 0,-1 0 0,-1 0 0,-7-3 0,10 5 0,0 0 0,-1 0 0,1 1 0,-1-1 0,1 1 0,-1 0 0,1 0 0,-1 1 0,0-1 0,1 1 0,0 0 0,-1 0 0,1 1 0,-5 1 0,3 0 0,-1 0 0,1 1 0,0 0 0,0 0 0,0 1 0,0 0 0,1 0 0,-7 7 0,6-5 0,0 0 0,1 0 0,0 1 0,1-1 0,-1 1 0,1 0 0,1 0 0,-1 1 0,2-1 0,-1 1 0,1-1 0,0 1 0,1 0 0,-1 16 0,3-19 0,-1-1 0,1 1 0,1-1 0,-1 1 0,1-1 0,0 0 0,0 0 0,1 0 0,-1 0 0,1 0 0,0 0 0,0 0 0,1-1 0,-1 0 0,1 0 0,0 0 0,0 0 0,1 0 0,-1-1 0,1 0 0,0 0 0,-1 0 0,11 4 0,-6-4 0,0 1 0,0-2 0,0 1 0,0-1 0,1-1 0,-1 1 0,0-2 0,1 1 0,-1-1 0,1-1 0,-1 0 0,0 0 0,16-4 0,-21 3 0,0 0 0,0 0 0,-1 0 0,1-1 0,-1 1 0,1-1 0,-1 0 0,0 0 0,0 0 0,0 0 0,0-1 0,-1 1 0,1-1 0,-1 1 0,0-1 0,0 0 0,0 0 0,0 0 0,-1 0 0,2-6 0,0-1 0,0-1 0,-1 0 0,1-23 0,-4 62 0,0-14 0,1-1 0,0 1 0,0 0 0,5 22 0,-5-33 0,0-1 0,1 0 0,-1 0 0,0 0 0,1 0 0,-1 1 0,1-1 0,-1 0 0,1 0 0,0 0 0,-1 0 0,1 0 0,0 0 0,0-1 0,-1 1 0,1 0 0,0 0 0,0 0 0,0-1 0,1 1 0,-1 0 0,0-1 0,0 0 0,0 0 0,0 0 0,0 0 0,0 0 0,0 0 0,0 0 0,0 0 0,0-1 0,0 1 0,0 0 0,0-1 0,0 1 0,0 0 0,0-1 0,0 1 0,1-2 0,5-3 0,0-1 0,0 0 0,-1-1 0,8-9 0,-4 4 0,-7 9 0,0 0 0,0 0 0,1 0 0,-1 0 0,1 1 0,0-1 0,0 1 0,5-3 0,-7 5 0,-1 0 0,0-1 0,0 1 0,0 0 0,1 0 0,-1 0 0,0 0 0,0 0 0,1 0 0,-1 0 0,0 0 0,0 0 0,1 1 0,-1-1 0,0 0 0,0 1 0,0-1 0,0 1 0,0 0 0,0-1 0,0 1 0,0 0 0,0-1 0,0 1 0,0 0 0,0 0 0,0 0 0,0 0 0,-1 0 0,1 0 0,0 0 0,-1 0 0,1 0 0,-1 0 0,1 2 0,2 5 0,0 0 0,0 0 0,-1 0 0,0 0 0,0 0 0,0 15 0,-1 54 0,-2-48 0,12 195 0,-11-217 0,1-4 0,0-1 0,-1 1 0,0 0 0,0-1 0,1 1 0,-2 0 0,1-1 0,0 1 0,0 0 0,-1-1 0,1 1 0,-1 0 0,0-1 0,-2 5 0,3-7 0,-1 0 0,1 0 0,-1 0 0,1 0 0,-1 0 0,0 0 0,1 0 0,-1 0 0,1 0 0,-1 0 0,1 0 0,-1 0 0,1 0 0,-1-1 0,0 1 0,1 0 0,-1 0 0,1 0 0,-1-1 0,1 1 0,0 0 0,-1-1 0,1 1 0,-1-1 0,1 1 0,0 0 0,-1-1 0,1 1 0,0-1 0,-1 0 0,-13-16 0,14 17 0,-12-19 0,1-1 0,0 1 0,2-2 0,0 1 0,-9-36 0,-17-112 0,34 165 0,-14-129 0,14 118 0,1 1 0,0-1 0,1 1 0,1 0 0,0-1 0,1 1 0,8-23 0,-10 33 0,0 0 0,1 0 0,-1 0 0,1 0 0,0 0 0,-1 1 0,1-1 0,1 1 0,-1-1 0,0 1 0,1 0 0,-1 0 0,1 0 0,-1 0 0,1 0 0,0 1 0,0-1 0,0 1 0,4-2 0,-4 2 0,0 1 0,0 0 0,0 0 0,0 0 0,0 0 0,0 0 0,0 0 0,0 1 0,0-1 0,0 1 0,0 0 0,-1 0 0,1 0 0,0 0 0,-1 1 0,1-1 0,0 1 0,-1 0 0,0-1 0,1 1 0,1 3 0,6 4 0,-2 1 0,1 0 0,-2 1 0,1 0 0,-2 0 0,1 0 0,-1 1 0,8 24 0,-8-16 0,0-1 0,-2 1 0,0 0 0,-1 1 0,0 21 0,-3-30 69,0 0-1,-2 1 0,1-1 0,-5 15 1,5-21-225,-1 0 1,0 0 0,0-1 0,-1 1 0,1-1 0,-1 1 0,0-1-1,-1 0 1,1 0 0,-8 7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2:38.615"/>
    </inkml:context>
    <inkml:brush xml:id="br0">
      <inkml:brushProperty name="width" value="0.05" units="cm"/>
      <inkml:brushProperty name="height" value="0.05" units="cm"/>
    </inkml:brush>
  </inkml:definitions>
  <inkml:trace contextRef="#ctx0" brushRef="#br0">1 213 24575,'-1'108'0,"3"140"0,-2-242 0,0 0 0,0 0 0,1 0 0,-1-1 0,1 1 0,0 0 0,1-1 0,2 9 0,-2-17 0,-1-1 0,0 1 0,0-1 0,0 1 0,0-1 0,-1-5 0,9-86 0,0 0 0,34-160 0,-40 242 0,0 0 0,2 1 0,0-1 0,0 1 0,1 0 0,0 1 0,1 0 0,9-12 0,-14 20 0,1 1 0,-1-1 0,1 0 0,0 1 0,0-1 0,0 1 0,0 0 0,0 0 0,0 0 0,1 1 0,-1-1 0,0 1 0,1 0 0,0 0 0,-1 0 0,1 0 0,-1 0 0,1 1 0,0 0 0,0 0 0,-1 0 0,1 0 0,0 0 0,-1 1 0,1 0 0,0 0 0,-1 0 0,1 0 0,-1 0 0,1 1 0,-1-1 0,6 5 0,-1-1 0,0 0 0,-1 1 0,0 0 0,0 1 0,0 0 0,-1 0 0,0 0 0,0 0 0,-1 1 0,0 0 0,7 16 0,-5-8 0,-1-1 0,-1 1 0,0-1 0,-1 1 0,4 32 0,-8-41 0,1-1 0,-1 1 0,-1-1 0,1 1 0,-1-1 0,0 1 0,0-1 0,-1 1 0,-4 11 0,4-14 0,0 0 0,0-1 0,-1 1 0,1-1 0,-1 0 0,1 0 0,-1 0 0,0 0 0,0 0 0,0-1 0,-1 1 0,1-1 0,0 0 0,-1 0 0,0 0 0,1-1 0,-6 2 0,-21 5-1365,0-4-5461</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3:08.611"/>
    </inkml:context>
    <inkml:brush xml:id="br0">
      <inkml:brushProperty name="width" value="0.05" units="cm"/>
      <inkml:brushProperty name="height" value="0.05" units="cm"/>
    </inkml:brush>
  </inkml:definitions>
  <inkml:trace contextRef="#ctx0" brushRef="#br0">260 142 24575,'-1'0'0,"0"-1"0,1 1 0,-1 0 0,0-1 0,0 1 0,0-1 0,1 1 0,-1-1 0,0 0 0,0 1 0,1-1 0,-1 0 0,1 1 0,-1-1 0,1 0 0,-1 0 0,1 0 0,-1 1 0,1-1 0,0 0 0,-1 0 0,1 0 0,0 0 0,0 0 0,0 0 0,-1 0 0,1-1 0,-2-28 0,3 26 0,-1 0 0,1 0 0,1 0 0,-1 0 0,1 0 0,-1 0 0,1 0 0,0 1 0,0-1 0,1 0 0,-1 1 0,1 0 0,0 0 0,-1 0 0,2 0 0,-1 0 0,0 0 0,0 1 0,1-1 0,0 1 0,-1 0 0,1 0 0,0 0 0,5-1 0,-5 1 0,0 1 0,0-1 0,1 1 0,-1 0 0,0 0 0,1 0 0,-1 0 0,1 1 0,-1 0 0,1 0 0,0 0 0,-1 1 0,1-1 0,-1 1 0,0 0 0,1 0 0,-1 1 0,0-1 0,0 1 0,1 0 0,-1 0 0,5 5 0,-6-5 0,0 1 0,0-1 0,0 1 0,-1 0 0,1 0 0,-1 0 0,0 1 0,0-1 0,0 0 0,-1 1 0,1-1 0,-1 1 0,0 0 0,0 0 0,0-1 0,0 1 0,-1 0 0,1 0 0,-1 0 0,0 0 0,0-1 0,0 1 0,-1 0 0,-1 5 0,0-2 0,-1 1 0,0-1 0,0 0 0,-1 0 0,0 0 0,0-1 0,0 1 0,-1-1 0,0 0 0,0 0 0,-8 5 0,-6 5 0,0-1 0,-27 15 0,-12 8 0,57-37 0,0-1 0,0 1 0,1-1 0,-1 1 0,0-1 0,1 1 0,-1-1 0,0 1 0,1 0 0,-1-1 0,1 1 0,-1 0 0,1-1 0,-1 1 0,1 0 0,0 0 0,-1 0 0,1-1 0,0 1 0,-1 0 0,1 1 0,0-1 0,1-1 0,-1 1 0,0-1 0,1 1 0,-1-1 0,1 0 0,-1 1 0,0-1 0,1 1 0,-1-1 0,1 0 0,-1 1 0,1-1 0,-1 0 0,1 0 0,0 1 0,-1-1 0,1 0 0,-1 0 0,1 0 0,0 0 0,0 1 0,44 1 0,-40-2 0,2 0 0,47 2 0,-50-2 0,-1 0 0,0 1 0,0 0 0,0-1 0,0 1 0,0 0 0,0 1 0,0-1 0,0 1 0,0-1 0,0 1 0,-1 0 0,5 3 0,-6-4 0,-1-1 0,1 1 0,-1 0 0,1-1 0,-1 1 0,1-1 0,-1 1 0,0 0 0,1-1 0,-1 1 0,0 0 0,0-1 0,0 1 0,1 0 0,-1 0 0,0-1 0,0 1 0,0 0 0,0 0 0,0-1 0,0 1 0,0 0 0,0-1 0,-1 1 0,1 0 0,0 0 0,0-1 0,-1 2 0,0 0 0,-1 0 0,1-1 0,-1 1 0,1-1 0,-1 1 0,1-1 0,-1 0 0,0 1 0,0-1 0,-2 1 0,-5 2 0,0 0 0,-1 0 0,-13 3 0,-16 1-227,-1-2-1,0-1 1,0-2-1,-1-1 1,-64-7-1,70 1-6598</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3:09.045"/>
    </inkml:context>
    <inkml:brush xml:id="br0">
      <inkml:brushProperty name="width" value="0.05" units="cm"/>
      <inkml:brushProperty name="height" value="0.05" units="cm"/>
    </inkml:brush>
  </inkml:definitions>
  <inkml:trace contextRef="#ctx0" brushRef="#br0">585 51 24575,'0'-2'0,"0"0"0,0 0 0,-1-1 0,1 1 0,-1 0 0,1 0 0,-1 0 0,0 0 0,0 0 0,0 0 0,0 0 0,0 0 0,0 0 0,0 1 0,-1-1 0,1 0 0,-1 1 0,1-1 0,-1 1 0,0-1 0,1 1 0,-1 0 0,0 0 0,0 0 0,0 0 0,0 0 0,0 0 0,0 0 0,0 1 0,0-1 0,0 1 0,-1 0 0,1-1 0,-4 1 0,-6-1 0,1 1 0,-1 0 0,0 1 0,0 1 0,-12 2 0,0 2 0,0 1 0,1 0 0,0 2 0,1 1 0,0 1 0,0 1 0,1 0 0,1 2 0,0 0 0,1 2 0,1 0 0,0 1 0,1 0 0,-21 29 0,24-26 0,0 0 0,1 1 0,1 0 0,1 1 0,1 0 0,1 0 0,1 1 0,1 1 0,0-1 0,2 1 0,1 0 0,2 1 0,0-1 0,2 38 0,1-50 0,0-1 0,2 1 0,-1 0 0,1-1 0,1 1 0,0-1 0,1 0 0,0 0 0,0 0 0,1-1 0,1 0 0,0 0 0,0-1 0,1 0 0,16 16 0,-10-14 0,-1-1 0,1 0 0,1-1 0,-1-1 0,1 0 0,1-1 0,0-1 0,0 0 0,0-1 0,28 4 0,-10-4 0,0-2 0,0-1 0,0-2 0,0-1 0,0-1 0,0-2 0,-1-2 0,1-1 0,52-19 0,-64 19 0,0-2 0,0-1 0,-1 0 0,-1-2 0,0 0 0,-1-2 0,0 0 0,-1 0 0,0-2 0,-2-1 0,0 0 0,0 0 0,-2-2 0,23-37 0,-30 41 0,0 1 0,-1-1 0,-1 0 0,0-1 0,-2 0 0,1 1 0,-2-1 0,0 0 0,-1 0 0,-1 0 0,0-1 0,-1 1 0,-1 0 0,0 0 0,-1 1 0,-1-1 0,0 1 0,-1-1 0,-1 1 0,-1 1 0,0-1 0,0 1 0,-2 0 0,0 1 0,0 0 0,-1 0 0,-1 1 0,0 0 0,0 1 0,-1 0 0,-17-10 0,12 10 29,-1 0-1,0 2 1,0 0-1,-1 1 0,0 1 1,0 0-1,-1 2 1,0 0-1,0 1 1,0 1-1,-35 0 1,31 4-200,-1 0 0,1 2 1,0 0-1,0 2 0,0 1 1,1 0-1,0 2 0,0 1 1,-29 15-1,-4 8-6655</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3:09.805"/>
    </inkml:context>
    <inkml:brush xml:id="br0">
      <inkml:brushProperty name="width" value="0.05" units="cm"/>
      <inkml:brushProperty name="height" value="0.05" units="cm"/>
    </inkml:brush>
  </inkml:definitions>
  <inkml:trace contextRef="#ctx0" brushRef="#br0">2 155 24575,'-1'-31'0,"0"17"0,1 0 0,3-24 0,-3 38 0,0 0 0,0-1 0,0 1 0,0 0 0,0 0 0,0-1 0,0 1 0,1 0 0,-1 0 0,0 0 0,0 0 0,0-1 0,1 1 0,-1 0 0,0 0 0,0 0 0,0 0 0,1 0 0,-1 0 0,0-1 0,0 1 0,0 0 0,1 0 0,-1 0 0,0 0 0,0 0 0,1 0 0,-1 0 0,0 0 0,0 0 0,1 0 0,-1 0 0,0 0 0,0 0 0,1 0 0,-1 0 0,0 0 0,0 1 0,1-1 0,-1 0 0,0 0 0,0 0 0,0 0 0,1 0 0,-1 1 0,0-1 0,0 0 0,0 0 0,0 0 0,1 0 0,-1 1 0,0-1 0,0 0 0,0 0 0,0 0 0,0 1 0,0-1 0,15 16 0,-12-13 0,0 0 0,0 1 0,0-1 0,1 0 0,0 0 0,-1 0 0,1-1 0,0 1 0,1-1 0,-1 0 0,0 0 0,1-1 0,-1 1 0,1-1 0,-1 0 0,7 1 0,-3-2 0,1 0 0,-1 0 0,1-1 0,-1 0 0,1-1 0,-1 0 0,14-5 0,192-78-1365,-176 69-5461</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3:10.285"/>
    </inkml:context>
    <inkml:brush xml:id="br0">
      <inkml:brushProperty name="width" value="0.05" units="cm"/>
      <inkml:brushProperty name="height" value="0.05" units="cm"/>
    </inkml:brush>
  </inkml:definitions>
  <inkml:trace contextRef="#ctx0" brushRef="#br0">0 57 24575,'1'-1'0,"0"1"0,0-1 0,0 0 0,0 1 0,0-1 0,0 1 0,0-1 0,0 1 0,0-1 0,0 1 0,0 0 0,0 0 0,0-1 0,0 1 0,0 0 0,0 0 0,0 0 0,1 0 0,-1 0 0,0 0 0,0 1 0,0-1 0,0 0 0,0 0 0,0 1 0,0-1 0,0 1 0,0-1 0,0 1 0,0-1 0,0 1 0,0 0 0,0-1 0,0 1 0,-1 0 0,1 0 0,0 0 0,0 0 0,-1-1 0,2 3 0,2 2 0,0 1 0,0-1 0,-1 1 0,0 0 0,4 9 0,-2 1 0,-3-10 0,0 1 0,1-1 0,-1 0 0,1-1 0,0 1 0,6 8 0,-8-13 0,0 0 0,0 0 0,0 0 0,1 0 0,-1 0 0,0 0 0,1 0 0,-1-1 0,1 1 0,-1 0 0,1-1 0,-1 1 0,1-1 0,-1 1 0,1-1 0,-1 0 0,1 0 0,0 0 0,-1 0 0,1 0 0,0 0 0,-1 0 0,1 0 0,-1-1 0,1 1 0,-1-1 0,1 1 0,-1-1 0,1 0 0,-1 1 0,2-2 0,114-66 0,-8 5 0,-28 28-1365,-46 22-5461</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3:10.753"/>
    </inkml:context>
    <inkml:brush xml:id="br0">
      <inkml:brushProperty name="width" value="0.05" units="cm"/>
      <inkml:brushProperty name="height" value="0.05" units="cm"/>
    </inkml:brush>
  </inkml:definitions>
  <inkml:trace contextRef="#ctx0" brushRef="#br0">0 67 24575,'0'-1'0,"1"0"0,-1 0 0,1 0 0,-1 1 0,1-1 0,-1 0 0,1 0 0,-1 0 0,1 1 0,0-1 0,-1 0 0,1 0 0,0 1 0,0-1 0,-1 1 0,1-1 0,0 1 0,0-1 0,0 1 0,0-1 0,0 1 0,0 0 0,1-1 0,24-4 0,-25 5 0,0 1 0,0-1 0,0 0 0,0 1 0,1-1 0,-1 1 0,0-1 0,0 1 0,0-1 0,0 1 0,0 0 0,0-1 0,0 1 0,0 0 0,-1 0 0,1 0 0,0 0 0,0 0 0,-1 0 0,1 0 0,0 1 0,11 29 0,-11-26 0,0-1 0,1 0 0,-1 0 0,1 0 0,0-1 0,0 1 0,0 0 0,3 3 0,-3-5 0,1 0 0,0 0 0,0 0 0,0 0 0,0 0 0,0-1 0,0 1 0,0-1 0,1 0 0,-1 0 0,0 0 0,1 0 0,-1-1 0,1 1 0,-1-1 0,1 0 0,-1 0 0,1 0 0,5-2 0,6-1 0,-1 0 0,1-1 0,17-8 0,-16 6 0,141-57 286,-58 22-1937,-52 22-5175</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0:59.948"/>
    </inkml:context>
    <inkml:brush xml:id="br0">
      <inkml:brushProperty name="width" value="0.05" units="cm"/>
      <inkml:brushProperty name="height" value="0.05" units="cm"/>
    </inkml:brush>
  </inkml:definitions>
  <inkml:trace contextRef="#ctx0" brushRef="#br0">155 197 24575,'-2'-2'0,"1"-1"0,-1 1 0,0 0 0,0 0 0,0 0 0,0 0 0,0 0 0,0 1 0,-1-1 0,1 1 0,-4-3 0,-2-1 0,7 5 0,1-1 0,0 1 0,0 0 0,0 0 0,-1 0 0,1-1 0,0 1 0,-1 0 0,1 0 0,0 0 0,0 0 0,-1 0 0,1-1 0,0 1 0,-1 0 0,1 0 0,0 0 0,0 0 0,-1 0 0,1 0 0,0 0 0,-1 0 0,1 0 0,0 0 0,-1 0 0,1 0 0,0 1 0,-1-1 0,1 0 0,0 0 0,0 0 0,-1 0 0,1 0 0,0 1 0,0-1 0,-1 0 0,1 0 0,-6 15 0,4 26 0,2-36 0,0 106 0,-11 240 0,-50 88 0,54-399 0,5-24 0,-1 1 0,0 0 0,-8 19 0,9-35 0,3-5 0,-1 3 0,0 0 0,0 0 0,1 1 0,-1-1 0,0 0 0,1 0 0,-1 0 0,1 1 0,-1-1 0,1 0 0,0 0 0,-1 1 0,1-1 0,-1 0 0,3 0 0,4-2 0,0 0 0,0 0 0,0 1 0,1 0 0,0 0 0,-1 1 0,1 0 0,0 0 0,13 1 0,0-1 0,448-32 0,390-20 0,-848 52 0,-7 0 0,-1 1 0,1-1 0,-1 1 0,1 0 0,-1 0 0,1 1 0,-1-1 0,1 0 0,-1 1 0,1 0 0,-1 0 0,1 0 0,3 2 0,-7-2 0,0-1 0,0 0 0,0 0 0,-1 1 0,1-1 0,0 0 0,0 1 0,0-1 0,0 0 0,0 0 0,0 1 0,0-1 0,-1 0 0,1 0 0,0 1 0,0-1 0,0 0 0,-1 0 0,1 0 0,0 1 0,0-1 0,0 0 0,-1 0 0,1 0 0,0 0 0,0 1 0,-1-1 0,1 0 0,0 0 0,-1 0 0,1 0 0,0 0 0,0 0 0,-1 0 0,1 0 0,0 0 0,-1 0 0,1 0 0,0 0 0,-1 0 0,-14 3 0,13-3 0,-7 2 0,1-2 0,0 1 0,0-1 0,-16-1 0,22 0 0,0 1 0,0-1 0,0 1 0,0-1 0,0 0 0,0 0 0,0 0 0,0 0 0,0 0 0,1 0 0,-1 0 0,0-1 0,1 1 0,-1-1 0,1 1 0,-1-1 0,1 1 0,0-1 0,0 0 0,-1 0 0,1 0 0,1 0 0,-3-3 0,-1-11 0,-1 0 0,2 0 0,0 0 0,0-24 0,3-69 0,2 50 0,-1-23 0,4 1 0,3 0 0,36-150 0,-37 205 0,5-13 0,-3 0 0,-1 0 0,-1-1 0,0-42 0,-7 78 0,0 0 0,0 0 0,-1 0 0,1 0 0,-1 1 0,0-1 0,0 0 0,0 0 0,-1 1 0,1-1 0,-1 0 0,0 1 0,0 0 0,0-1 0,0 1 0,-1 0 0,1 0 0,-1 0 0,0 1 0,0-1 0,0 0 0,0 1 0,0 0 0,-1 0 0,1 0 0,-1 0 0,1 1 0,-1-1 0,1 1 0,-8-2 0,-9-1 0,0 1 0,0 1 0,0 1 0,-37 2 0,26 0 0,-181 3 0,0 9 0,-332 65 0,471-57 0,51-14 0,1-1 0,-33 6 0,53-12 10,0 0-1,0 0 1,0 0-1,0 0 1,1 0 0,-1 0-1,0 0 1,0 1-1,1-1 1,-1 0-1,0 1 1,0-1-1,1 0 1,-1 1-1,0-1 1,1 1 0,-1-1-1,1 1 1,-1-1-1,0 1 1,1 0-1,-1-1 1,1 1-1,0 0 1,-1-1-1,1 1 1,-1 0 0,1 0-1,0-1 1,0 1-1,-1 0 1,1 0-1,0-1 1,0 2-1,0 2-163,0-1 0,1 1-1,0 0 1,-1-1-1,1 1 1,2 3-1,-1-2-463,2 10-6208</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1:01.776"/>
    </inkml:context>
    <inkml:brush xml:id="br0">
      <inkml:brushProperty name="width" value="0.05" units="cm"/>
      <inkml:brushProperty name="height" value="0.05" units="cm"/>
    </inkml:brush>
  </inkml:definitions>
  <inkml:trace contextRef="#ctx0" brushRef="#br0">0 0 24575,'1321'17'-715,"2104"129"-6093,-692 16 5827,-753-39 376,-1767-110 2438,-3 3 3862,-207-15-5413,-4 1-2,-11 2 228,-20 0 3,16-7-511,0 0 0,1-1 0,-1-1 0,1 0 0,0-2 0,1 1 0,-24-16 0,8 6 0,-3-1 0,-88-41 0,108 53 0,0 0 0,-1 1 0,1 1 0,-1 0 0,1 1 0,-1 1 0,-20 0 0,16 5 0,17-4 0,1 0 0,0 1 0,0-1 0,-1 0 0,1 0 0,0 1 0,0-1 0,-1 0 0,1 0 0,0 1 0,0-1 0,0 0 0,-1 1 0,1-1 0,0 0 0,0 1 0,0-1 0,0 0 0,0 1 0,0-1 0,0 0 0,0 1 0,0-1 0,0 1 0,0-1 0,0 1 0,0 0 0,1 1 0,0-1 0,0 1 0,0-1 0,0 1 0,0-1 0,0 0 0,0 0 0,0 1 0,1-1 0,-1 0 0,0 0 0,1 0 0,-1-1 0,1 1 0,1 1 0,39 17 0,1-2 0,50 13 0,14 5 0,-106-35 0,1 0 0,-1 1 0,1-1 0,-1 1 0,0 0 0,1-1 0,-1 1 0,0 0 0,0 0 0,1 0 0,-1 0 0,0 0 0,0 0 0,0 0 0,0 0 0,0 0 0,0 0 0,0 1 0,-1-1 0,2 2 0,-2-2 0,0 0 0,0 0 0,0 0 0,0 0 0,0 0 0,-1 1 0,1-1 0,0 0 0,-1 0 0,1 0 0,-1 0 0,1 0 0,-1 0 0,1-1 0,-1 1 0,1 0 0,-1 0 0,0 0 0,0 0 0,1-1 0,-2 2 0,-5 3 0,-1 1 0,1-1 0,-1-1 0,0 1 0,-12 4 0,-25 7-95,-66 14-1,73-20-1078,-39 9-5652</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24.934"/>
    </inkml:context>
    <inkml:brush xml:id="br0">
      <inkml:brushProperty name="width" value="0.05" units="cm"/>
      <inkml:brushProperty name="height" value="0.05" units="cm"/>
    </inkml:brush>
  </inkml:definitions>
  <inkml:trace contextRef="#ctx0" brushRef="#br0">474 130 24575,'5'-3'0,"0"-1"0,0 1 0,0 0 0,1 0 0,-1 1 0,0 0 0,8-2 0,-6 1 0,-1 1 0,1-1 0,0 0 0,7-6 0,-11 7 0,0 0 0,0-1 0,0 0 0,0 1 0,-1-1 0,1-1 0,-1 1 0,4-5 0,-6 7 0,1 0 0,-1 0 0,0 0 0,1 0 0,-1 0 0,0 0 0,1 0 0,-1 0 0,0 0 0,0 0 0,0 0 0,0 0 0,0 0 0,0 0 0,0 0 0,-1-1 0,1 1 0,0 0 0,0 0 0,-1 1 0,1-1 0,-1 0 0,1 0 0,-1 0 0,1 0 0,-1 0 0,1 0 0,-1 0 0,0 1 0,0-1 0,1 0 0,-1 1 0,0-1 0,0 0 0,0 1 0,0-1 0,-1 0 0,-6-2 0,0-1 0,0 1 0,0 1 0,0-1 0,0 2 0,-1-1 0,1 1 0,-1 0 0,0 1 0,-10 0 0,-16 2 0,-40 9 0,48-6 0,-38 4 0,1 4 0,-86 27 0,144-38 0,0 1 0,0 0 0,0-1 0,0 2 0,1-1 0,-10 8 0,14-11 0,0 1 0,0 0 0,0 0 0,0 1 0,0-1 0,1 0 0,-1 0 0,0 0 0,1 1 0,-1-1 0,0 0 0,1 0 0,0 1 0,-1-1 0,1 1 0,0-1 0,-1 0 0,1 1 0,0-1 0,0 1 0,0-1 0,1 0 0,-1 1 0,0-1 0,0 1 0,1-1 0,-1 0 0,1 1 0,-1-1 0,1 0 0,-1 0 0,1 1 0,0-1 0,0 0 0,0 0 0,1 2 0,4 4 0,1 0 0,0 0 0,0-1 0,1 0 0,0 0 0,0-1 0,11 6 0,70 29 0,-55-25 0,63 26 0,-6-3 0,104 60 0,-175-87 0,-2 2 0,25 20 0,-38-29 0,-1 0 0,0 0 0,0 0 0,0 0 0,0 1 0,-1-1 0,0 1 0,0 0 0,0 0 0,-1 0 0,1 1 0,-1-1 0,0 0 0,1 10 0,-3-12 0,0 0 0,0 0 0,-1-1 0,1 1 0,-1-1 0,1 1 0,-1 0 0,0-1 0,0 1 0,-1-1 0,1 0 0,0 1 0,-1-1 0,1 0 0,-1 0 0,0 0 0,1 0 0,-1 0 0,0 0 0,-1 0 0,1-1 0,0 1 0,0-1 0,-1 0 0,-2 2 0,-6 2 0,0 0 0,0 0 0,-1-1 0,-14 3 0,-12 0 0,1-1 0,-1-3 0,1 0 0,-1-3 0,0-1 0,0-2 0,1-1 0,-45-12 0,64 12 114,0-1 0,-20-9 0,33 12-270,-1-1 1,1 0 0,-1 0 0,1 0 0,0-1 0,0 0 0,0 0-1,1 0 1,-1 0 0,-3-6 0,-2-6-6671</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0:53.254"/>
    </inkml:context>
    <inkml:brush xml:id="br0">
      <inkml:brushProperty name="width" value="0.05" units="cm"/>
      <inkml:brushProperty name="height" value="0.05" units="cm"/>
    </inkml:brush>
  </inkml:definitions>
  <inkml:trace contextRef="#ctx0" brushRef="#br0">219 65 24575,'-28'-14'0,"13"6"0,-1 0 0,0 0 0,0 2 0,-1 0 0,0 1 0,-24-4 0,39 8 0,0 1 0,0 0 0,0 0 0,0 0 0,1 1 0,-1-1 0,0 0 0,0 1 0,0-1 0,0 1 0,1 0 0,-1-1 0,0 1 0,1 0 0,-1 0 0,0 0 0,1 0 0,-1 0 0,1 1 0,0-1 0,-1 0 0,1 1 0,0-1 0,0 1 0,0-1 0,0 1 0,0 0 0,0-1 0,0 1 0,1 0 0,-1 0 0,1-1 0,-1 1 0,0 4 0,-1 5 0,1 1 0,0 0 0,1 0 0,2 17 0,-1-12 0,3 109-1365,-4-101-5461</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0:53.713"/>
    </inkml:context>
    <inkml:brush xml:id="br0">
      <inkml:brushProperty name="width" value="0.05" units="cm"/>
      <inkml:brushProperty name="height" value="0.05" units="cm"/>
    </inkml:brush>
  </inkml:definitions>
  <inkml:trace contextRef="#ctx0" brushRef="#br0">48 465 24575,'-14'-47'0,"3"-1"0,-6-50 0,15 83 0,0-1 0,1 1 0,0 0 0,2-1 0,0 1 0,0 0 0,5-20 0,-4 28 0,0 1 0,1-1 0,0 1 0,0 0 0,0 0 0,0 0 0,1 0 0,0 0 0,0 1 0,1-1 0,0 1 0,0 0 0,0 1 0,0-1 0,1 1 0,-1 0 0,1 0 0,9-3 0,-5 2 0,1 1 0,0 0 0,0 1 0,1 0 0,-1 1 0,1 0 0,-1 1 0,18 0 0,-22 1 0,-1 0 0,1 1 0,0 0 0,-1 0 0,1 0 0,-1 1 0,1 0 0,-1 0 0,0 1 0,0-1 0,0 1 0,0 1 0,0-1 0,0 1 0,9 8 0,-13-9 0,0-1 0,0 1 0,0-1 0,-1 1 0,1-1 0,-1 1 0,1 0 0,-1 0 0,0 0 0,0 0 0,0 0 0,0 0 0,-1 0 0,1 0 0,-1 6 0,0-4 0,-1 0 0,1 0 0,-1 0 0,0 0 0,-1 0 0,1 0 0,-1 0 0,-5 8 0,0 1 0,-2-2 0,0 1 0,0-1 0,-1-1 0,-18 17 0,7-10 0,-2-1 0,-30 17 0,30-20 0,0 2 0,-26 22 0,49-38 0,-1 0 0,1 1 0,-1-1 0,1 0 0,-1 0 0,1 1 0,0-1 0,-1 0 0,1 1 0,0-1 0,-1 1 0,1-1 0,0 1 0,-1-1 0,1 0 0,0 1 0,0-1 0,-1 1 0,1-1 0,0 1 0,0-1 0,0 1 0,0-1 0,0 1 0,0-1 0,0 1 0,0 0 0,0-1 0,0 1 0,0-1 0,0 1 0,0-1 0,0 1 0,0-1 0,0 1 0,1-1 0,-1 1 0,0-1 0,0 1 0,1-1 0,-1 0 0,0 1 0,1-1 0,-1 1 0,0-1 0,1 0 0,-1 1 0,0-1 0,1 0 0,-1 1 0,1-1 0,-1 0 0,1 0 0,-1 1 0,1-1 0,-1 0 0,1 0 0,0 0 0,39 8 0,-33-7 0,41 5 0,99 17 0,-124-18 0,0 1 0,-1 2 0,0 0 0,27 13 0,-45-18 0,0-1 0,0 0 0,0 1 0,0 0 0,-1-1 0,1 2 0,-1-1 0,5 5 0,-7-6 0,-1-1 0,1 0 0,-1 0 0,1 0 0,-1 0 0,1 0 0,-1 1 0,1-1 0,-1 0 0,0 0 0,0 1 0,0-1 0,0 0 0,0 0 0,0 1 0,0-1 0,0 0 0,0 1 0,-1-1 0,1 0 0,0 0 0,-1 0 0,1 1 0,-1-1 0,1 0 0,-1 0 0,0 0 0,0 0 0,1 0 0,-1 0 0,0 0 0,0 0 0,0 0 0,-2 1 0,-6 6 0,-2-1 0,1 0 0,-1-1 0,1 0 0,-2 0 0,1-1 0,-1-1 0,-14 4 0,-11 2 0,-51 6 0,47-12-1365,8-1-5461</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0:54.077"/>
    </inkml:context>
    <inkml:brush xml:id="br0">
      <inkml:brushProperty name="width" value="0.05" units="cm"/>
      <inkml:brushProperty name="height" value="0.05" units="cm"/>
    </inkml:brush>
  </inkml:definitions>
  <inkml:trace contextRef="#ctx0" brushRef="#br0">105 46 24575,'0'-1'0,"-1"0"0,1 1 0,-1-1 0,1 0 0,-1 0 0,1 0 0,-1 1 0,1-1 0,-1 0 0,0 1 0,0-1 0,1 0 0,-1 1 0,0-1 0,0 1 0,0-1 0,1 1 0,-1 0 0,0-1 0,0 1 0,0 0 0,0 0 0,0-1 0,0 1 0,0 0 0,-2 0 0,-25-2 0,25 2 0,1 0 0,0 0 0,0 0 0,-1 1 0,1-1 0,0 1 0,0-1 0,0 1 0,0 0 0,-1 0 0,1 0 0,0 0 0,1 0 0,-1 1 0,0-1 0,0 0 0,0 1 0,1-1 0,-1 1 0,1 0 0,-1 0 0,1-1 0,0 1 0,0 0 0,0 0 0,0 0 0,0 0 0,0 0 0,0 1 0,1-1 0,-1 0 0,1 0 0,-1 0 0,1 1 0,0 3 0,0 4 0,0 0 0,1 0 0,0 0 0,1 0 0,0 0 0,6 16 0,-4-13 0,1-1 0,0 0 0,1 0 0,0 0 0,1-1 0,0 0 0,1 0 0,0-1 0,1 0 0,0 0 0,0-1 0,1 0 0,22 14 0,-30-22 0,0 0 0,0 0 0,0 0 0,0 0 0,0 0 0,1-1 0,-1 1 0,0-1 0,1 1 0,-1-1 0,0 0 0,1 0 0,-1 0 0,0 0 0,1 0 0,-1 0 0,0-1 0,1 1 0,3-2 0,-3 0 0,0 0 0,0 0 0,0 0 0,0 0 0,-1 0 0,1-1 0,-1 1 0,1-1 0,-1 0 0,0 0 0,4-5 0,0-4 0,0 0 0,-1 0 0,-1-1 0,0 0 0,0 1 0,1-15 0,-2 10 86,-1 0-1,-1 0 0,-2-32 1,1 42-218,-1 0 1,0 0 0,0 1-1,-1-1 1,0 0 0,0 1 0,-1-1-1,1 1 1,-2 0 0,1 0 0,0 0-1,-8-8 1,-2 1-6695</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0:54.287"/>
    </inkml:context>
    <inkml:brush xml:id="br0">
      <inkml:brushProperty name="width" value="0.05" units="cm"/>
      <inkml:brushProperty name="height" value="0.05" units="cm"/>
    </inkml:brush>
  </inkml:definitions>
  <inkml:trace contextRef="#ctx0" brushRef="#br0">34 11 24575,'0'-3'0,"-3"-1"0,-4 1 0,0 3 0,0 5 0,1 7 0,3 5 0,4 6 0,2 4 0,1 1 0,-1 2 0,2-1 0,1 0 0,2-2 0,-1-5-8191</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0:54.454"/>
    </inkml:context>
    <inkml:brush xml:id="br0">
      <inkml:brushProperty name="width" value="0.05" units="cm"/>
      <inkml:brushProperty name="height" value="0.05" units="cm"/>
    </inkml:brush>
  </inkml:definitions>
  <inkml:trace contextRef="#ctx0" brushRef="#br0">58 80 24575,'-3'-6'0,"-4"-5"0,-3-6 0,-4-4 0,1 5 0,3 8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0:54.656"/>
    </inkml:context>
    <inkml:brush xml:id="br0">
      <inkml:brushProperty name="width" value="0.05" units="cm"/>
      <inkml:brushProperty name="height" value="0.05" units="cm"/>
    </inkml:brush>
  </inkml:definitions>
  <inkml:trace contextRef="#ctx0" brushRef="#br0">0 4 24575,'0'-3'0,"0"2"0,0 4 0,0 5 0,0 4 0,0 5 0,0 7 0,0 5 0,0 3 0,0 3 0,3 3 0,1 0 0,0-2 0,-1-3 0,-1-8-8191</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0:55.164"/>
    </inkml:context>
    <inkml:brush xml:id="br0">
      <inkml:brushProperty name="width" value="0.05" units="cm"/>
      <inkml:brushProperty name="height" value="0.05" units="cm"/>
    </inkml:brush>
  </inkml:definitions>
  <inkml:trace contextRef="#ctx0" brushRef="#br0">260 382 24575,'-1'-3'0,"1"-1"0,-1 1 0,0-1 0,0 1 0,-1 0 0,1-1 0,-1 1 0,1 0 0,-1 0 0,0 0 0,0 0 0,-1 0 0,1 1 0,-1-1 0,1 1 0,-1-1 0,0 1 0,0 0 0,0 0 0,0 0 0,0 1 0,0-1 0,0 1 0,-1 0 0,1-1 0,0 1 0,-8-1 0,4 3 0,-1-1 0,0 1 0,1 0 0,-1 1 0,1 0 0,0 0 0,-1 1 0,1-1 0,0 2 0,-10 5 0,6-3 0,2 1 0,-1 0 0,1 0 0,0 1 0,0 0 0,-9 11 0,16-16 0,-1 0 0,1 0 0,0 0 0,0 0 0,1 0 0,-1 0 0,0 1 0,1-1 0,0 0 0,0 1 0,0-1 0,0 1 0,1 0 0,-1-1 0,1 1 0,0 0 0,0-1 0,0 1 0,1 0 0,-1-1 0,2 5 0,-1-5 0,1 1 0,0-1 0,0 0 0,0 0 0,0 1 0,0-1 0,1 0 0,-1-1 0,1 1 0,0 0 0,0-1 0,0 0 0,0 1 0,0-1 0,0 0 0,1-1 0,-1 1 0,1-1 0,-1 1 0,6 0 0,-2 0 0,0 0 0,0-1 0,0 0 0,0 0 0,0-1 0,0 0 0,0 0 0,0-1 0,0 1 0,0-2 0,0 1 0,8-3 0,-5 0 0,-1 0 0,0 0 0,0-1 0,0 0 0,-1-1 0,1 0 0,-1 0 0,7-8 0,-5 5 0,-1-1 0,-1 0 0,1-1 0,-1 0 0,-1 0 0,0-1 0,-1 0 0,0 0 0,-1 0 0,0-1 0,-1 0 0,-1 0 0,3-16 0,-5 12 0,0-1 0,-2 0 0,0 1 0,-1-1 0,-8-34 0,1 18 0,-27-64 0,21 73 0,15 25 0,0 0 0,0-1 0,0 1 0,0 0 0,0 0 0,0 0 0,0 0 0,-1 0 0,1 0 0,0 0 0,0 0 0,0-1 0,0 1 0,0 0 0,0 0 0,0 0 0,0 0 0,0 0 0,-1 0 0,1 0 0,0 0 0,0 0 0,0 0 0,0 0 0,0 0 0,0 0 0,-1 0 0,1 0 0,0 0 0,0 0 0,0 0 0,0 0 0,0 0 0,0 0 0,-1 0 0,1 0 0,0 0 0,0 0 0,0 0 0,0 0 0,0 0 0,0 0 0,0 0 0,-1 0 0,1 0 0,0 0 0,0 0 0,0 0 0,0 1 0,0 14 0,13 49 0,3-2 0,32 81 0,-28-85 0,-2-7-1365,-2-7-5461</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0:55.830"/>
    </inkml:context>
    <inkml:brush xml:id="br0">
      <inkml:brushProperty name="width" value="0.05" units="cm"/>
      <inkml:brushProperty name="height" value="0.05" units="cm"/>
    </inkml:brush>
  </inkml:definitions>
  <inkml:trace contextRef="#ctx0" brushRef="#br0">54 182 24575,'-1'0'0,"0"-1"0,-1 1 0,1 0 0,0-1 0,0 0 0,0 1 0,0-1 0,0 0 0,0 1 0,0-1 0,0 0 0,0 0 0,0 0 0,0 0 0,1 0 0,-1 0 0,0 0 0,1 0 0,-1 0 0,0 0 0,1-1 0,-1 0 0,-9-29 0,4-15 0,6 46 0,0 0 0,0 0 0,0 1 0,0-1 0,0 0 0,0 0 0,0 0 0,0 0 0,0 0 0,-1 0 0,1 0 0,0 0 0,0 0 0,0 1 0,0-1 0,0 0 0,0 0 0,0 0 0,-1 0 0,1 0 0,0 0 0,0 0 0,0 0 0,0 0 0,0 0 0,-1 0 0,1 0 0,0 0 0,0 0 0,0 0 0,0 0 0,0 0 0,0 0 0,-1 0 0,1 0 0,0 0 0,0-1 0,0 1 0,0 0 0,0 0 0,0 0 0,0 0 0,-1 0 0,1 0 0,0 0 0,0 0 0,0 0 0,0-1 0,0 1 0,0 0 0,0 0 0,0 0 0,0 0 0,0 0 0,0 0 0,0-1 0,0 1 0,-5 13 0,2 7 0,1 0 0,1 1 0,0-1 0,2 0 0,5 39 0,-4-46 0,0-1 0,1 1 0,1-1 0,0 0 0,1 0 0,0 0 0,1-1 0,0 1 0,1-1 0,12 15 0,-18-24 0,1 0 0,-1 0 0,1 0 0,0 0 0,0-1 0,0 1 0,0-1 0,0 1 0,0-1 0,0 0 0,1 0 0,-1 0 0,0 0 0,1 0 0,-1 0 0,1-1 0,-1 1 0,1-1 0,-1 1 0,1-1 0,-1 0 0,1 0 0,-1 0 0,1-1 0,-1 1 0,1 0 0,-1-1 0,5-1 0,-2-1 0,1 0 0,-1-1 0,0 1 0,0-1 0,0 0 0,-1 0 0,1-1 0,-1 1 0,0-1 0,5-8 0,13-22 0,-2-1 0,26-60 0,-35 78 0,-11 18 0,0 0 0,1 0 0,-1 0 0,0 0 0,0 0 0,0 0 0,1 0 0,-1 0 0,0 0 0,0 0 0,0 0 0,1 0 0,-1 0 0,0 0 0,0 0 0,0 0 0,1 0 0,-1 0 0,0 1 0,0-1 0,0 0 0,0 0 0,1 0 0,-1 0 0,0 1 0,0-1 0,0 0 0,0 0 0,0 0 0,0 0 0,0 1 0,1-1 0,-1 0 0,0 0 0,0 0 0,0 1 0,0-1 0,0 0 0,0 0 0,0 1 0,0-1 0,0 0 0,0 0 0,2 41 0,-2-29 0,1-4 0,-1 0 0,1-1 0,1 1 0,-1 0 0,1-1 0,1 1 0,-1-1 0,1 1 0,0-1 0,7 10 0,-8-14 0,1 0 0,-1 0 0,1 0 0,0 0 0,0-1 0,0 1 0,0-1 0,0 0 0,0 0 0,1 0 0,-1 0 0,1-1 0,-1 1 0,1-1 0,0 0 0,-1 0 0,1 0 0,0 0 0,0-1 0,0 0 0,0 0 0,-1 0 0,7-1 0,-2 0 0,1 0 0,-1-1 0,1-1 0,-1 1 0,0-1 0,0-1 0,-1 1 0,1-1 0,-1-1 0,11-7 0,-8 4 0,-1 1 0,-1-1 0,1-1 0,-1 0 0,-1 0 0,0 0 0,10-18 0,-13 19 0,0 0 0,-1 0 0,1 0 0,-2-1 0,1 1 0,-1-1 0,0 1 0,-1-1 0,0 0 0,0-12 0,-2 15 0,1 0 0,-1 0 0,0 0 0,-1 0 0,1 0 0,-1 0 0,-1 0 0,1 1 0,-1-1 0,0 1 0,0 0 0,0 0 0,-1 0 0,0 0 0,-7-8 0,4 8-68,1 0 0,-1 0-1,1 1 1,-1 0 0,0 0 0,-1 1-1,1-1 1,-1 2 0,0-1 0,1 1-1,-1 0 1,0 1 0,0 0 0,0 0-1,0 0 1,0 1 0,-1 1-1,1-1 1,-9 3 0,2 2-6758</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0:56.171"/>
    </inkml:context>
    <inkml:brush xml:id="br0">
      <inkml:brushProperty name="width" value="0.05" units="cm"/>
      <inkml:brushProperty name="height" value="0.05" units="cm"/>
    </inkml:brush>
  </inkml:definitions>
  <inkml:trace contextRef="#ctx0" brushRef="#br0">92 123 24575,'-5'-4'0,"0"0"0,0 0 0,-1 1 0,1-1 0,-8-2 0,10 5 0,-1-1 0,0 1 0,0-1 0,1 0 0,-1-1 0,1 1 0,0-1 0,0 1 0,0-1 0,0 0 0,0 0 0,0 0 0,1-1 0,-3-4 0,4 7 0,1 0 0,0 0 0,-1 0 0,1 0 0,0 0 0,0 0 0,0 0 0,0 0 0,0 0 0,0 0 0,0 0 0,0 0 0,0 0 0,0 0 0,0 0 0,1 0 0,-1 0 0,0 0 0,1 0 0,-1 1 0,1-1 0,-1 0 0,2-1 0,-1 0 0,1 0 0,0 0 0,0 1 0,0-1 0,0 0 0,0 1 0,0 0 0,1-1 0,2 0 0,2-1 0,1 1 0,0-1 0,-1 1 0,1 1 0,9-2 0,-11 3 0,0 0 0,1 0 0,-1 1 0,0-1 0,0 1 0,1 0 0,-1 1 0,0 0 0,0 0 0,0 0 0,-1 1 0,1-1 0,0 1 0,6 6 0,-9-7 0,0 1 0,0-1 0,0 1 0,-1 0 0,1 0 0,-1 0 0,1 1 0,-1-1 0,0 0 0,-1 1 0,1-1 0,0 1 0,-1 0 0,0 0 0,0-1 0,0 1 0,0 0 0,-1 0 0,0 0 0,1 0 0,-2 0 0,1 0 0,-1 7 0,-5 12 0,0-1 0,-1 0 0,-1 0 0,-16 28 0,13-28 0,1 1 0,1 1 0,-9 31 0,18-52 11,-1 0 0,1-1-1,-1 1 1,1 0 0,0 0-1,0-1 1,0 1 0,1 0-1,-1 0 1,0-1 0,1 1-1,0 0 1,0-1 0,0 1-1,0-1 1,0 1 0,0-1-1,1 1 1,-1-1 0,1 0-1,-1 1 1,1-1 0,0 0-1,0 0 1,0-1 0,0 1-1,0 0 1,1-1 0,-1 1-1,0-1 1,4 2 0,4 1-255,0 0 0,0-1 0,1 0 0,-1-1 1,1 0-1,18 1 0,2-2-6582</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0:56.327"/>
    </inkml:context>
    <inkml:brush xml:id="br0">
      <inkml:brushProperty name="width" value="0.05" units="cm"/>
      <inkml:brushProperty name="height" value="0.05" units="cm"/>
    </inkml:brush>
  </inkml:definitions>
  <inkml:trace contextRef="#ctx0" brushRef="#br0">54 0 24575,'-6'0'0,"-5"0"0,-3 0 0,0 3 0,6 1 0,13 3 0,18 0 0,17-1 0,13 1 0,13 0 0,11-1 0,3-2 0,-11-2-8191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25.327"/>
    </inkml:context>
    <inkml:brush xml:id="br0">
      <inkml:brushProperty name="width" value="0.05" units="cm"/>
      <inkml:brushProperty name="height" value="0.05" units="cm"/>
    </inkml:brush>
  </inkml:definitions>
  <inkml:trace contextRef="#ctx0" brushRef="#br0">3 23 24575,'-1'47'0,"0"-11"0,6 64 0,-4-91 0,1 1 0,0 0 0,1 0 0,0-1 0,0 1 0,1-1 0,0 0 0,1 0 0,0 0 0,0-1 0,7 9 0,-9-14 0,0 0 0,-1 0 0,1 0 0,0-1 0,0 1 0,1-1 0,-1 0 0,0 0 0,1 0 0,-1-1 0,1 1 0,0-1 0,0 0 0,-1 0 0,1 0 0,7 1 0,-5-2 0,-1 0 0,1-1 0,0 1 0,0-1 0,0 0 0,-1-1 0,1 1 0,0-1 0,-1 0 0,8-4 0,-4 0 0,1 1 0,-1-2 0,0 1 0,-1-1 0,0 0 0,0-1 0,0 0 0,-1 0 0,0 0 0,-1-1 0,9-16 0,-11 17 0,-1-1 0,0 1 0,0-1 0,-1 0 0,0 0 0,-1 0 0,0 0 0,0 0 0,-1 0 0,0 0 0,-1 0 0,0 0 0,0 0 0,-1 0 0,-3-9 0,4 13 0,-1 0 0,0 1 0,0-1 0,-1 0 0,1 1 0,-1-1 0,0 1 0,0 0 0,0 0 0,0 0 0,-1 0 0,0 0 0,0 1 0,0 0 0,0 0 0,0 0 0,-1 0 0,1 1 0,-1-1 0,0 1 0,0 0 0,0 1 0,0-1 0,0 1 0,0 0 0,0 0 0,-8 0 0,-4 3-1365,3 3-5461</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0:43.882"/>
    </inkml:context>
    <inkml:brush xml:id="br0">
      <inkml:brushProperty name="width" value="0.05" units="cm"/>
      <inkml:brushProperty name="height" value="0.05" units="cm"/>
    </inkml:brush>
  </inkml:definitions>
  <inkml:trace contextRef="#ctx0" brushRef="#br0">1153 365 24575,'1'-2'0,"-1"0"0,1 0 0,-1 0 0,1 0 0,0 0 0,0 1 0,0-1 0,0 0 0,0 0 0,0 1 0,1-1 0,-1 0 0,0 1 0,1-1 0,3-1 0,-3 1 0,-1 0 0,1 1 0,0-1 0,0 0 0,-1 0 0,0 0 0,1 0 0,-1 0 0,0 0 0,2-3 0,-3 5 0,0-1 0,0 1 0,0 0 0,0 0 0,0-1 0,0 1 0,0 0 0,0 0 0,0-1 0,0 1 0,0 0 0,0-1 0,0 1 0,0 0 0,0 0 0,0-1 0,0 1 0,0 0 0,0 0 0,0-1 0,0 1 0,0 0 0,0 0 0,0-1 0,-1 1 0,1 0 0,0 0 0,0 0 0,0-1 0,-1 1 0,1 0 0,0 0 0,0 0 0,0-1 0,-1 1 0,1 0 0,0 0 0,-12 2 0,-13 11 0,24-13 0,-33 24 0,1 1 0,-56 56 0,12-10 0,-647 543 0,679-578 0,-4 4 0,-48 49 0,97-89 0,-1 1 0,1-1 0,0 0 0,0 0 0,0 0 0,0 0 0,0 0 0,0 1 0,0-1 0,0 0 0,0 0 0,0 0 0,0 0 0,-1 1 0,1-1 0,0 0 0,0 0 0,0 0 0,0 0 0,0 1 0,0-1 0,0 0 0,1 0 0,-1 0 0,0 0 0,0 1 0,0-1 0,0 0 0,0 0 0,0 0 0,0 0 0,0 0 0,0 1 0,0-1 0,0 0 0,1 0 0,-1 0 0,0 0 0,0 1 0,10 4 0,23 5 0,-19-6 0,26 8 0,-9-3 0,47 21 0,175 101 0,-201-99 0,-1 2 0,77 68 0,136 166 0,-28-26 0,-198-206 0,43 39 0,102 122 0,-170-184 0,-6-8 0,-7-5 0,0 0 0,0 0 0,0 0 0,0 0 0,0 0 0,0 0 0,1 0 0,-1 0 0,0 0 0,0 0 0,0 0 0,0 0 0,0 0 0,0 0 0,0 0 0,0 0 0,0 0 0,0 0 0,0 0 0,0 0 0,0 0 0,1 0 0,-1 0 0,0 0 0,0 0 0,0 0 0,0 0 0,0 0 0,0 0 0,0 0 0,0 0 0,0 0 0,0 0 0,0-1 0,0 1 0,0 0 0,0 0 0,0 0 0,0 0 0,0 0 0,0 0 0,0 0 0,1 0 0,-1 0 0,0 0 0,0 0 0,0 0 0,0 0 0,0 0 0,0-1 0,0 1 0,0 0 0,0 0 0,0 0 0,0 0 0,0 0 0,0 0 0,-1 0 0,1 0 0,0 0 0,0 0 0,0 0 0,0 0 0,0 0 0,0-1 0,0 0 0,0-1 0,0 1 0,0-1 0,0 1 0,0-1 0,1 0 0,-1 1 0,1-1 0,-1 1 0,1-1 0,-1 1 0,1 0 0,0-1 0,-1 1 0,1 0 0,0-1 0,0 1 0,0 0 0,0 0 0,0 0 0,0 0 0,1 0 0,-1 0 0,0 0 0,1 0 0,-1 0 0,0 0 0,1 1 0,-1-1 0,4 0 0,3-3 0,1 1 0,1 1 0,17-3 0,49-2 0,0 4 0,128 10 0,-166-5 0,677 61-259,-143-9-43,3-34 273,-539-24 413,-35 4-377,-1-1 0,1 1 1,0 0-1,-1 0 1,1 0-1,-1 0 0,1-1 1,-1 1-1,1 0 0,-1 0 1,1-1-1,-1 1 1,1 0-1,-1-1 0,1 1 1,-1-1-1,0 1 0,1-1 1,0 0-1,-1 0-4,0 1-1,-1-1 0,1 1 1,0-1-1,0 0 0,-1 1 1,1-1-1,0 1 0,-1-1 1,1 1-1,-1-1 1,1 1-1,0-1 0,-1 1 1,1-1-1,-1 1 0,1 0 1,-1-1-1,0 1 0,1 0 1,-1-1-1,1 1 1,-1 0-1,0-1 0,-35-10-2,31 10 0,0 0 0,0 0 0,0-1 0,1 0 0,-1 1 0,-7-6 0,11 6 0,-1 0 0,1 0 0,0 0 0,0-1 0,0 1 0,0 0 0,0-1 0,0 1 0,0-1 0,0 1 0,1-1 0,-1 1 0,0-1 0,1 1 0,-1-1 0,1 0 0,0 1 0,0-1 0,0 0 0,-1 1 0,2-1 0,-1 0 0,0 0 0,1-2 0,3-21 0,14-42 0,-2 9 0,5-19 0,4 0 0,2 2 0,4 1 0,3 2 0,66-104 0,254-312 0,-353 486 0,8-9 0,19-24 0,41-70 0,-63 94 0,0 0 0,-1-1 0,0 1 0,-1-1 0,0 0 0,-1 0 0,-1 0 0,1-1 0,-2 1 0,0 0 0,-1-19 0,-11-18 0,5 27 0,5 19 0,-1-1 0,1 1 0,-1 0 0,1 0 0,-1 0 0,0 0 0,0 0 0,0 0 0,-1 1 0,1-1 0,-3-2 0,-35-26 0,15 13 0,-172-139 0,-140-107 0,224 177 0,71 55 0,-222-157 0,192 140 0,-10-6 0,80 54 0,-1 0 0,1 0 0,-1 0 0,0 0 0,1 1 0,-1-1 0,1 1 0,-1 0 0,0 0 0,0 0 0,1 0 0,-1 0 0,-3 1 0,-38 11 0,16-4 0,-43 7 0,-143 8 0,-76-17 0,240-6 0,-1198-1 0,1238 2 0,1 0 0,-1 1 0,0 0 0,0 1 0,1 0 0,0 1 0,-12 5 0,-27 9 0,17-11 0,24-6 0,0 0 0,1 0 0,-1 1 0,1 0 0,-10 4 0,14-4 0,0-1 0,0 0 0,0 1 0,1-1 0,-1 1 0,0-1 0,1 1 0,-1 0 0,1 0 0,-1 0 0,1 0 0,0 0 0,0 0 0,0 0 0,0 0 0,0 1 0,1-1 0,-1 0 0,0 5 0,-7 68 0,7-47 0,-8 37 0,-4-19-277,-2 0 0,-40 85 0,47-114-257,1-1-6292</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0:44.540"/>
    </inkml:context>
    <inkml:brush xml:id="br0">
      <inkml:brushProperty name="width" value="0.05" units="cm"/>
      <inkml:brushProperty name="height" value="0.05" units="cm"/>
    </inkml:brush>
  </inkml:definitions>
  <inkml:trace contextRef="#ctx0" brushRef="#br0">443 4 24575,'0'0'0,"0"0"0,0 0 0,0-1 0,0 1 0,0 0 0,0 0 0,-1 0 0,1-1 0,0 1 0,0 0 0,0 0 0,0 0 0,-1 0 0,1 0 0,0-1 0,0 1 0,0 0 0,0 0 0,-1 0 0,1 0 0,0 0 0,0 0 0,0 0 0,-1 0 0,1 0 0,0 0 0,0 0 0,-1 0 0,1 0 0,0 0 0,0 0 0,0 0 0,-1 0 0,1 0 0,0 0 0,0 0 0,-1 0 0,1 0 0,0 0 0,0 0 0,0 0 0,0 0 0,-1 1 0,1-1 0,0 0 0,0 0 0,0 0 0,0 0 0,-1 0 0,1 1 0,0-1 0,0 0 0,-13 9 0,-135 130 0,0 0 0,102-105 0,24-19 0,-24 23 0,45-37 0,0 0 0,0 0 0,0 0 0,0-1 0,1 1 0,-1 0 0,0 0 0,1 0 0,-1 0 0,1 0 0,-1 0 0,1 0 0,-1 1 0,1-1 0,0 0 0,-1 2 0,1-2 0,0-1 0,0 1 0,1 0 0,-1-1 0,0 1 0,0-1 0,1 1 0,-1 0 0,0-1 0,1 1 0,-1-1 0,0 1 0,1-1 0,-1 1 0,1-1 0,-1 1 0,1-1 0,-1 1 0,1-1 0,-1 0 0,2 1 0,4 2 0,0-1 0,-1 0 0,2 0 0,-1-1 0,7 2 0,0-1 0,38 10 58,123 32 207,-144-34-687,0 1 0,0 2 0,42 24 0,-47-22-6404</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0:45.145"/>
    </inkml:context>
    <inkml:brush xml:id="br0">
      <inkml:brushProperty name="width" value="0.05" units="cm"/>
      <inkml:brushProperty name="height" value="0.05" units="cm"/>
    </inkml:brush>
  </inkml:definitions>
  <inkml:trace contextRef="#ctx0" brushRef="#br0">327 22 24575,'-4'-4'0,"3"3"0,0 0 0,0-1 0,0 1 0,0 0 0,-1 0 0,1-1 0,0 1 0,-1 0 0,1 0 0,-1 1 0,1-1 0,-1 0 0,1 0 0,-1 1 0,1-1 0,-1 1 0,0-1 0,1 1 0,-1 0 0,0 0 0,0 0 0,1 0 0,-1 0 0,0 0 0,1 0 0,-1 0 0,0 1 0,0-1 0,-2 2 0,-9 4 0,0 0 0,0 2 0,1-1 0,0 2 0,1-1 0,-15 15 0,-15 11 0,-12 1 0,-12 9 0,64-43 0,0-1 0,0 1 0,0 0 0,0 0 0,0-1 0,0 1 0,0 0 0,0 0 0,0 0 0,1 0 0,-1 0 0,0 0 0,1 0 0,-1 1 0,1-1 0,-1 0 0,1 0 0,0 0 0,-1 1 0,1-1 0,0 0 0,0 0 0,0 0 0,0 1 0,0-1 0,0 0 0,0 0 0,0 1 0,1-1 0,-1 0 0,0 0 0,1 0 0,-1 1 0,1-1 0,-1 0 0,1 0 0,0 0 0,-1 0 0,1 0 0,0 0 0,1 1 0,4 4 0,1 0 0,-1-1 0,1 0 0,1 0 0,7 4 0,-7-4 0,26 14-341,0-2 0,1-1-1,66 20 1,-69-27-6485</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0:45.626"/>
    </inkml:context>
    <inkml:brush xml:id="br0">
      <inkml:brushProperty name="width" value="0.05" units="cm"/>
      <inkml:brushProperty name="height" value="0.05" units="cm"/>
    </inkml:brush>
  </inkml:definitions>
  <inkml:trace contextRef="#ctx0" brushRef="#br0">216 292 24575,'-10'0'0,"0"0"0,1 1 0,-1 0 0,0 0 0,-17 5 0,22-4 0,1 0 0,-1 1 0,1-1 0,0 1 0,0-1 0,0 1 0,0 1 0,0-1 0,1 0 0,-1 1 0,1 0 0,0 0 0,-4 7 0,-4 8 0,1 0 0,1 1 0,-10 33 0,10-26 0,-15 29 0,29-67 0,-2 0 0,6-22 0,1-4 0,19-46 0,3 1 0,54-97 0,-85 176 0,38-59 0,-37 58 0,1 0 0,0 1 0,0-1 0,1 1 0,-1-1 0,1 1 0,-1 0 0,1 1 0,0-1 0,0 1 0,0-1 0,8-2 0,-11 5 0,0 0 0,0 0 0,0 0 0,1 0 0,-1 0 0,0 0 0,0 0 0,0 0 0,1 0 0,-1 1 0,0-1 0,0 0 0,0 1 0,0-1 0,0 1 0,0-1 0,0 1 0,0 0 0,0-1 0,0 1 0,0 0 0,0 0 0,0 0 0,0 0 0,-1 0 0,1 0 0,0 0 0,0 1 0,15 32 0,-16-33 0,17 59 0,-3 0 0,12 107 0,-17-97 0,9 53-1365,-11-76-5461</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0:46.199"/>
    </inkml:context>
    <inkml:brush xml:id="br0">
      <inkml:brushProperty name="width" value="0.05" units="cm"/>
      <inkml:brushProperty name="height" value="0.05" units="cm"/>
    </inkml:brush>
  </inkml:definitions>
  <inkml:trace contextRef="#ctx0" brushRef="#br0">37 147 24575,'-9'-9'0,"5"7"0,1-1 0,0 0 0,1 0 0,-1 0 0,0 0 0,1-1 0,-4-5 0,6 8 0,0 0 0,-1 1 0,1-1 0,0 0 0,0 0 0,0 1 0,0-1 0,0 0 0,0 0 0,0 1 0,0-1 0,0 0 0,0 0 0,0 1 0,1-1 0,-1 0 0,0 1 0,0-1 0,1-1 0,0 1 0,0 0 0,1-1 0,-1 1 0,0 0 0,1 0 0,-1-1 0,0 1 0,1 0 0,-1 0 0,1 1 0,2-2 0,20-7 0,0 1 0,1 2 0,0 0 0,0 2 0,39-2 0,-10 0 0,-27 2 0,-18 1 0,1 2 0,0-1 0,0 1 0,0 1 0,-1 0 0,1 0 0,0 1 0,13 2 0,-22-2 0,1-1 0,-1 1 0,0 0 0,1 0 0,-1 0 0,0 0 0,0 0 0,0 0 0,0 0 0,0 0 0,0 1 0,0-1 0,0 0 0,0 1 0,-1-1 0,1 1 0,0-1 0,-1 0 0,1 1 0,-1-1 0,0 1 0,1-1 0,-1 3 0,0 40 0,0-32 0,-21 303 0,20-307 0,0-1 0,-1 0 0,0 0 0,0 0 0,-3 7 0,4-13 0,1 0 0,-1 0 0,1 0 0,-1-1 0,1 1 0,-1 0 0,1 0 0,-1 0 0,0-1 0,0 1 0,1 0 0,-1-1 0,0 1 0,0-1 0,0 1 0,0-1 0,0 1 0,-1 0 0,1-1 0,0 0 0,0-1 0,-1 1 0,1 0 0,0 0 0,0-1 0,0 1 0,0 0 0,0-1 0,0 1 0,0-1 0,0 1 0,0-1 0,1 0 0,-1 1 0,0-1 0,0 0 0,0 0 0,1 0 0,-1 1 0,-1-3 0,-4-6 0,0 0 0,1 0 0,0 0 0,0-1 0,1 0 0,0 0 0,1 0 0,-4-19 0,3 11 0,2-1 0,0 0 0,1 0 0,1-21 0,2 24 0,-1 1 0,2 0 0,0 1 0,1-1 0,0 0 0,1 1 0,1 0 0,0 0 0,1 1 0,17-26 0,-19 33 0,-1 0 0,1 0 0,1 1 0,-1 0 0,1 0 0,0 0 0,0 0 0,0 1 0,1 0 0,0 0 0,-1 1 0,1 0 0,0 0 0,1 1 0,-1-1 0,0 2 0,1-1 0,-1 1 0,1 0 0,0 1 0,-1-1 0,1 2 0,11 0 0,-13 1 0,1-1 0,-1 1 0,0-1 0,0 2 0,0-1 0,0 1 0,0 0 0,-1 0 0,1 0 0,-1 1 0,0 0 0,0 0 0,5 5 0,-8-6 0,0-1 0,0 1 0,0-1 0,0 1 0,0 0 0,0 0 0,-1 0 0,1 0 0,-1 0 0,0 0 0,0 1 0,0-1 0,0 0 0,-1 1 0,1-1 0,-1 0 0,0 1 0,0-1 0,0 0 0,-1 1 0,1-1 0,-1 0 0,1 1 0,-1-1 0,-3 6 0,-1 1-97,0-1-1,-1-1 1,-1 1-1,1-1 1,-1 0-1,0 0 1,-1-1-1,0 0 1,0-1-1,-1 1 1,0-1-1,0-1 0,-19 9 1,9-7-6729</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0:46.657"/>
    </inkml:context>
    <inkml:brush xml:id="br0">
      <inkml:brushProperty name="width" value="0.05" units="cm"/>
      <inkml:brushProperty name="height" value="0.05" units="cm"/>
    </inkml:brush>
  </inkml:definitions>
  <inkml:trace contextRef="#ctx0" brushRef="#br0">2 179 24575,'2'0'0,"-1"0"0,0 0 0,0 0 0,1 1 0,-1-1 0,0 0 0,0 0 0,1 1 0,-1-1 0,0 1 0,0-1 0,0 1 0,0 0 0,1-1 0,-1 1 0,0 0 0,0 0 0,-1 0 0,1-1 0,2 3 0,-2-1 0,0 0 0,0 1 0,0-1 0,0 0 0,0 1 0,0-1 0,-1 1 0,1-1 0,-1 1 0,1 2 0,-1 8 0,0 0 0,-1 1 0,-4 17 0,2-15 0,-8 58 0,5-35 0,-4 68 0,9-170 0,6-142 0,-3 181 0,1 0 0,1 0 0,1 0 0,1 1 0,2 0 0,14-32 0,-20 50 0,1 0 0,-1 0 0,2 0 0,-1 1 0,0-1 0,1 1 0,0 0 0,0 0 0,0 0 0,8-5 0,-10 8 0,0 0 0,0 0 0,1 0 0,-1 0 0,0 0 0,1 1 0,-1-1 0,0 1 0,1-1 0,-1 1 0,1 0 0,-1 0 0,1 0 0,-1 0 0,1 1 0,-1-1 0,0 1 0,1-1 0,-1 1 0,0 0 0,1 0 0,-1 0 0,0 0 0,0 0 0,0 1 0,3 1 0,5 5 0,-1 0 0,0 1 0,0 0 0,-1 1 0,0 0 0,0 0 0,-1 0 0,-1 1 0,10 20 0,-13-24 0,-1 0 0,1 0 0,-1 1 0,0-1 0,-1 1 0,0-1 0,0 14 0,-1-17 0,0 1 0,-1-1 0,1 0 0,-1 1 0,0-1 0,-1 0 0,1 0 0,-1 0 0,1 0 0,-1 0 0,-1 0 0,1 0 0,0 0 0,-4 3 0,3-3-72,-1-1 1,0 0-1,0 0 0,0 0 0,0 0 0,0-1 0,-1 1 0,1-1 1,-1 0-1,1 0 0,-1-1 0,0 1 0,1-1 0,-1 0 0,0 0 1,0-1-1,0 0 0,-7 0 0,-9-2-6754</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0:47.072"/>
    </inkml:context>
    <inkml:brush xml:id="br0">
      <inkml:brushProperty name="width" value="0.05" units="cm"/>
      <inkml:brushProperty name="height" value="0.05" units="cm"/>
    </inkml:brush>
  </inkml:definitions>
  <inkml:trace contextRef="#ctx0" brushRef="#br0">138 0 24575,'-137'0'0,"150"2"0,-1 0 0,1 1 0,-1 1 0,0 0 0,0 0 0,17 10 0,-16-8 0,-4-2 0,-1-1 0,0 2 0,0-1 0,0 1 0,0 0 0,-1 1 0,8 7 0,-13-11 0,-1 0 0,1-1 0,-1 1 0,0 0 0,1 1 0,-1-1 0,0 0 0,0 0 0,-1 0 0,1 1 0,0-1 0,-1 0 0,1 1 0,-1-1 0,0 1 0,0-1 0,0 0 0,0 1 0,0-1 0,0 1 0,-1-1 0,1 0 0,-1 1 0,1-1 0,-1 0 0,0 1 0,0-1 0,0 0 0,0 0 0,-1 0 0,-2 4 0,-8 8-164,0 0-1,-1 0 0,-1-1 0,0-1 1,-1-1-1,0 0 0,-18 10 0,32-20 118,-19 11-6779</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0:47.353"/>
    </inkml:context>
    <inkml:brush xml:id="br0">
      <inkml:brushProperty name="width" value="0.05" units="cm"/>
      <inkml:brushProperty name="height" value="0.05" units="cm"/>
    </inkml:brush>
  </inkml:definitions>
  <inkml:trace contextRef="#ctx0" brushRef="#br0">22 27 24575,'-22'-24'0,"22"24"0,0 0 0,1 0 0,-1 0 0,0 0 0,0 0 0,0 0 0,0 0 0,0 0 0,0 0 0,0 0 0,0 0 0,0 0 0,0 0 0,0 0 0,0 0 0,0 0 0,0 0 0,0 0 0,0 0 0,1 0 0,-1 0 0,0 0 0,0-1 0,0 1 0,0 0 0,0 0 0,0 0 0,0 0 0,0 0 0,0 0 0,0 0 0,0 0 0,0 0 0,0 0 0,0 0 0,0 0 0,0 0 0,0-1 0,0 1 0,0 0 0,0 0 0,0 0 0,0 0 0,0 0 0,0 0 0,0 0 0,0 0 0,-1 0 0,1 0 0,0 0 0,0 0 0,0 0 0,16 10 0,-4-2 0,83 62 0,-80-58 0,0 2 0,-1 0 0,23 28 0,-35-39 0,0 0 0,0 0 0,0-1 0,-1 1 0,1 1 0,-1-1 0,0 0 0,0 0 0,0 0 0,0 1 0,0-1 0,-1 0 0,1 1 0,-1-1 0,0 1 0,0-1 0,-1 1 0,1-1 0,0 0 0,-1 1 0,0-1 0,0 0 0,0 0 0,0 1 0,-1-1 0,1 0 0,-1 0 0,0 0 0,0 0 0,0-1 0,0 1 0,0 0 0,-1-1 0,-3 4 0,-8 6-341,-1 0 0,0-1-1,-30 17 1,-8 0-6485</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1:05.090"/>
    </inkml:context>
    <inkml:brush xml:id="br0">
      <inkml:brushProperty name="width" value="0.05" units="cm"/>
      <inkml:brushProperty name="height" value="0.05" units="cm"/>
    </inkml:brush>
  </inkml:definitions>
  <inkml:trace contextRef="#ctx0" brushRef="#br0">108 77 24575,'-21'-28'0,"19"24"0,0 0 0,0 1 0,-1-1 0,1 1 0,-1 0 0,1 0 0,-1 0 0,0 0 0,0 0 0,0 1 0,-1-1 0,1 1 0,-1 0 0,1 0 0,-6-2 0,9 4 0,-1 0 0,0 0 0,1 0 0,-1 0 0,0 1 0,1-1 0,-1 0 0,0 0 0,1 1 0,-1-1 0,0 0 0,1 1 0,-1-1 0,1 0 0,-1 1 0,1-1 0,-1 1 0,1-1 0,-1 1 0,1-1 0,0 1 0,-1-1 0,1 1 0,0 0 0,-1-1 0,1 1 0,0 0 0,0-1 0,-1 1 0,1 0 0,0-1 0,0 1 0,0 0 0,0-1 0,0 2 0,-3 28 0,3-26 0,-12 230 0,10-210 0,0-11 0,1 0 0,0 1 0,1-1 0,0 0 0,5 22 0,-5-34 0,0-1 0,0 1 0,0-1 0,0 1 0,0-1 0,0 1 0,1-1 0,-1 1 0,0-1 0,0 1 0,1-1 0,-1 0 0,0 1 0,1-1 0,-1 1 0,0-1 0,1 0 0,-1 1 0,0-1 0,1 0 0,-1 0 0,1 1 0,-1-1 0,1 0 0,-1 0 0,1 0 0,-1 1 0,1-1 0,13-7 0,12-23 0,-22 26 0,-2 1 0,9-12 0,2-1 0,-1 2 0,2 0 0,0 1 0,0 0 0,18-12 0,-31 25 7,0-1-1,0 1 0,1-1 1,-1 0-1,0 1 0,0 0 1,0-1-1,0 1 0,1 0 1,-1-1-1,0 1 0,0 0 1,1 0-1,-1 0 0,0 0 1,0 0-1,0 1 0,1-1 1,-1 0-1,0 0 0,2 2 0,-1-1 9,0 0-1,-1 0 1,1 0-1,0 1 1,-1-1-1,0 1 1,1-1-1,-1 1 0,0 0 1,0-1-1,0 1 1,1 2-1,3 7-228,-1 1-1,0-1 0,3 22 1,-4-20-620,1 7-5992</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1:05.309"/>
    </inkml:context>
    <inkml:brush xml:id="br0">
      <inkml:brushProperty name="width" value="0.05" units="cm"/>
      <inkml:brushProperty name="height" value="0.05" units="cm"/>
    </inkml:brush>
  </inkml:definitions>
  <inkml:trace contextRef="#ctx0" brushRef="#br0">72 53 24575,'-3'-3'0,"-4"-7"0,0-4 0,-3-1 0,-2 6 0,0 7 0,3 10 0,3 10 0,2 7 0,2 10 0,5 3 0,1 5 0,0 2 0,2-2 0,1-5 0,1-6 0,1-8-8191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25.800"/>
    </inkml:context>
    <inkml:brush xml:id="br0">
      <inkml:brushProperty name="width" value="0.05" units="cm"/>
      <inkml:brushProperty name="height" value="0.05" units="cm"/>
    </inkml:brush>
  </inkml:definitions>
  <inkml:trace contextRef="#ctx0" brushRef="#br0">18 137 24575,'-2'-30'0,"-10"-58"0,9 69 0,12 87 0,0 80 0,-9 88 0,-1-136 0,1-94 0,0 10 0,0-1 0,-1 1 0,0-1 0,-1 1 0,-6 18 0,6-32 0,2-12 0,2-13 0,3 2 0,1 1 0,0 0 0,1 0 0,2 1 0,0 0 0,1 0 0,21-30 0,-26 42 0,0 1 0,0 0 0,1 0 0,-1 0 0,1 1 0,1 0 0,-1 0 0,1 1 0,-1-1 0,1 1 0,0 1 0,1 0 0,-1 0 0,1 0 0,-1 1 0,1 0 0,0 0 0,0 1 0,0 0 0,0 0 0,0 1 0,0 0 0,12 2 0,-15-1 0,0 0 0,1 1 0,-1-1 0,0 1 0,0 1 0,0-1 0,-1 1 0,1-1 0,0 1 0,-1 1 0,0-1 0,0 1 0,0-1 0,0 1 0,0 0 0,-1 0 0,0 1 0,0-1 0,0 1 0,0 0 0,-1 0 0,3 5 0,-4-5 0,1-1 0,-1 1 0,0 0 0,0-1 0,0 1 0,0 0 0,-1 0 0,0 0 0,0 0 0,-1-1 0,1 1 0,-1 0 0,0 0 0,0 0 0,0-1 0,-1 1 0,0-1 0,0 1 0,0-1 0,0 0 0,-1 1 0,1-1 0,-1-1 0,-7 8 0,2-4-68,0-1 0,0 0-1,-1 0 1,0-1 0,0-1 0,0 1-1,-1-1 1,1-1 0,-1 0 0,0 0-1,0-1 1,0 0 0,0-1 0,0 0-1,0 0 1,-1-1 0,1-1-1,0 0 1,-17-3 0,-7-4-6758</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1:05.978"/>
    </inkml:context>
    <inkml:brush xml:id="br0">
      <inkml:brushProperty name="width" value="0.05" units="cm"/>
      <inkml:brushProperty name="height" value="0.05" units="cm"/>
    </inkml:brush>
  </inkml:definitions>
  <inkml:trace contextRef="#ctx0" brushRef="#br0">38 145 24575,'-13'-11'0,"10"9"0,0 0 0,1 0 0,0 0 0,-1 0 0,1 0 0,0-1 0,0 1 0,-3-5 0,5 6 0,0 0 0,0 0 0,-1 0 0,1 0 0,0 0 0,0-1 0,0 1 0,1 0 0,-1 0 0,0 0 0,0 0 0,0 0 0,1 0 0,-1 0 0,1 0 0,-1 0 0,0 0 0,1 0 0,0 0 0,-1 1 0,1-1 0,0 0 0,-1 0 0,1 0 0,0 1 0,0-1 0,0 0 0,-1 1 0,1-1 0,0 1 0,2-2 0,8-4 0,0 0 0,1 1 0,-1 0 0,1 1 0,0 0 0,1 1 0,-1 0 0,1 1 0,-1 1 0,1 0 0,19 1 0,-30 0 0,0 0 0,-1 0 0,1 1 0,0-1 0,0 1 0,0-1 0,0 1 0,0 0 0,-1 0 0,1 0 0,0 0 0,-1 0 0,1 0 0,-1 0 0,1 1 0,-1-1 0,1 0 0,-1 1 0,0 0 0,0-1 0,0 1 0,0-1 0,0 1 0,0 0 0,1 3 0,1 5 0,0 0 0,-1 0 0,2 20 0,0-3 0,9 43 0,-13-79 0,-1 1 0,2-1 0,-1 0 0,1 0 0,0 1 0,1-1 0,0 1 0,6-16 0,0 4 0,0-1 0,21-33 0,-27 50 0,1-1 0,0 0 0,0 1 0,0-1 0,0 1 0,5-4 0,-7 7 0,-1 1 0,1 0 0,-1-1 0,1 1 0,-1-1 0,1 1 0,0 0 0,-1-1 0,1 1 0,0 0 0,-1 0 0,1-1 0,0 1 0,-1 0 0,1 0 0,0 0 0,0 0 0,-1 0 0,1 0 0,0 0 0,-1 0 0,1 0 0,0 1 0,-1-1 0,1 0 0,0 0 0,-1 0 0,1 1 0,0-1 0,-1 0 0,1 1 0,-1-1 0,1 1 0,-1-1 0,1 1 0,-1-1 0,1 1 0,-1-1 0,1 1 0,-1-1 0,1 1 0,-1 0 0,0-1 0,1 1 0,-1-1 0,0 1 0,1 1 0,2 6 0,0 0 0,0 1 0,0-1 0,-1 1 0,0-1 0,0 13 0,-1-11 0,0-1 0,1 0 0,0 0 0,1 0 0,0 0 0,4 9 0,-7-17 0,1 0 0,-1 0 0,1 0 0,-1 0 0,1 0 0,0 0 0,0-1 0,-1 1 0,1 0 0,0 0 0,0-1 0,0 1 0,0 0 0,-1-1 0,1 1 0,0-1 0,0 1 0,0-1 0,1 0 0,-1 1 0,0-1 0,0 0 0,0 0 0,0 1 0,0-1 0,0 0 0,0 0 0,0 0 0,0 0 0,0-1 0,1 1 0,-1 0 0,0 0 0,0-1 0,0 1 0,0-1 0,0 1 0,0-1 0,0 1 0,0-1 0,0 1 0,-1-1 0,1 0 0,0 0 0,1 0 0,5-6 0,0 1 0,0-1 0,12-16 0,-15 17 0,0 2 0,22-26 0,-25 29 0,1-1 0,-1 1 0,1-1 0,-1 1 0,1 0 0,0 0 0,0 0 0,0 0 0,0 0 0,0 0 0,0 0 0,0 1 0,0-1 0,0 1 0,2-1 0,-3 1 0,0 1 0,0-1 0,-1 0 0,1 0 0,0 0 0,-1 1 0,1-1 0,0 0 0,0 1 0,-1-1 0,1 1 0,-1-1 0,1 1 0,-1-1 0,1 1 0,0-1 0,-1 1 0,0 0 0,1-1 0,-1 1 0,1 0 0,-1-1 0,0 1 0,1 0 0,-1-1 0,0 1 0,0 0 0,0 0 0,0-1 0,1 1 0,-1 0 0,0 0 0,-1 0 0,0 31 0,1-26 0,-5 41-1365,3-26-5461</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1:06.272"/>
    </inkml:context>
    <inkml:brush xml:id="br0">
      <inkml:brushProperty name="width" value="0.05" units="cm"/>
      <inkml:brushProperty name="height" value="0.05" units="cm"/>
    </inkml:brush>
  </inkml:definitions>
  <inkml:trace contextRef="#ctx0" brushRef="#br0">65 110 24575,'1'-27'0,"0"17"0,-1-1 0,0 0 0,-1 0 0,-3-18 0,4 29 0,0-1 0,0 1 0,0-1 0,0 1 0,0-1 0,0 1 0,-1-1 0,1 1 0,0-1 0,0 1 0,0 0 0,0-1 0,-1 1 0,1-1 0,0 1 0,-1 0 0,1-1 0,0 1 0,0 0 0,-1-1 0,1 1 0,-1 0 0,1-1 0,-1 1 0,-3 9 0,-1 18 0,5-19 0,0 0 0,1 0 0,0 0 0,0 0 0,0 0 0,1-1 0,5 15 0,2-3 0,17 29 0,-10-19 0,-15-28 0,0 1 0,0-1 0,-1 0 0,1 0 0,0 1 0,-1-1 0,1 1 0,-1-1 0,0 1 0,1-1 0,-1 0 0,0 1 0,0-1 0,0 1 0,0-1 0,0 1 0,0-1 0,0 1 0,0-1 0,-1 1 0,0 2 0,0-3 0,0 0 0,-1 0 0,1 0 0,0 0 0,0 0 0,-1 0 0,1 0 0,-1-1 0,1 1 0,-1 0 0,1-1 0,-1 1 0,1-1 0,-1 0 0,1 1 0,-1-1 0,0 0 0,1 0 0,-4 0 0,-60-2-1365,47 1-5461</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1:06.408"/>
    </inkml:context>
    <inkml:brush xml:id="br0">
      <inkml:brushProperty name="width" value="0.05" units="cm"/>
      <inkml:brushProperty name="height" value="0.05" units="cm"/>
    </inkml:brush>
  </inkml:definitions>
  <inkml:trace contextRef="#ctx0" brushRef="#br0">0 72 24575,'3'-3'0,"4"-4"0,4-1 0,0-1 0,1-1 0,2 0 0,1 1 0,1 2 0,1 3 0,0 1 0,-2 2-8191</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1:06.538"/>
    </inkml:context>
    <inkml:brush xml:id="br0">
      <inkml:brushProperty name="width" value="0.05" units="cm"/>
      <inkml:brushProperty name="height" value="0.05" units="cm"/>
    </inkml:brush>
  </inkml:definitions>
  <inkml:trace contextRef="#ctx0" brushRef="#br0">0 0 24575,'3'0'0,"4"0"0,4 0 0,0 0-8191</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1:06.900"/>
    </inkml:context>
    <inkml:brush xml:id="br0">
      <inkml:brushProperty name="width" value="0.05" units="cm"/>
      <inkml:brushProperty name="height" value="0.05" units="cm"/>
    </inkml:brush>
  </inkml:definitions>
  <inkml:trace contextRef="#ctx0" brushRef="#br0">7 85 24575,'0'0'0,"0"0"0,0 0 0,-1 0 0,1 1 0,0-1 0,0 0 0,-1 0 0,1 0 0,0 0 0,0 0 0,0 0 0,-1 0 0,1 0 0,0 0 0,0 0 0,0-1 0,-1 1 0,1 0 0,0 0 0,0 0 0,0 0 0,-1 0 0,1 0 0,0 0 0,0 0 0,0-1 0,-1 1 0,1 0 0,0 0 0,0 0 0,0 0 0,0-1 0,0 1 0,0 0 0,-1 0 0,1 0 0,0-1 0,0 1 0,6-8 0,13-4 0,-16 10 0,1 1 0,-1 0 0,0 0 0,1 0 0,-1 0 0,1 0 0,-1 1 0,1 0 0,-1-1 0,1 1 0,-1 1 0,1-1 0,-1 0 0,1 1 0,-1 0 0,1 0 0,-1 0 0,1 0 0,-1 0 0,0 1 0,0-1 0,0 1 0,0 0 0,0 0 0,0 0 0,0 1 0,3 3 0,-2-2 0,-1 0 0,0 1 0,0-1 0,-1 1 0,1-1 0,-1 1 0,0 0 0,-1 0 0,1 0 0,-1 0 0,0 0 0,0 1 0,0-1 0,-1 0 0,0 0 0,0 1 0,0-1 0,-1 6 0,-1-4 0,1 0 0,-1 0 0,0 0 0,-1-1 0,0 1 0,0-1 0,-6 10 0,8-14 0,0 0 0,0 0 0,-1 0 0,0 0 0,1 0 0,-1 0 0,0-1 0,0 1 0,0 0 0,0-1 0,0 0 0,0 1 0,0-1 0,0 0 0,0 0 0,-1 0 0,1-1 0,0 1 0,-1 0 0,1-1 0,-1 0 0,1 1 0,-1-1 0,-4 0 0,6-1 0,0 1 0,0 0 0,0 0 0,0-1 0,0 1 0,0 0 0,0-1 0,0 1 0,0-1 0,0 1 0,0-1 0,0 0 0,0 1 0,1-1 0,-1 0 0,0 0 0,0 1 0,1-1 0,-1 0 0,1 0 0,-1 0 0,1 0 0,-1 0 0,1 0 0,-1 0 0,1 0 0,0 0 0,-1 0 0,1 0 0,0 0 0,0 0 0,0 0 0,0 0 0,0 0 0,0 0 0,0-1 0,0 1 0,0 0 0,1 0 0,-1 0 0,0 0 0,1 0 0,0-1 0,2-6 0,0-1 0,1 1 0,9-15 0,-11 19 0,18-30-455,2 0 0,51-60 0,-53 74-6371</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1:07.294"/>
    </inkml:context>
    <inkml:brush xml:id="br0">
      <inkml:brushProperty name="width" value="0.05" units="cm"/>
      <inkml:brushProperty name="height" value="0.05" units="cm"/>
    </inkml:brush>
  </inkml:definitions>
  <inkml:trace contextRef="#ctx0" brushRef="#br0">51 87 24575,'20'0'0,"-1"-2"0,0 0 0,1-1 0,-1 0 0,-1-2 0,1 0 0,35-16 0,-53 20 0,0 1 0,-1 0 0,1-1 0,0 1 0,0 0 0,-1-1 0,1 1 0,0-1 0,-1 1 0,1-1 0,-1 1 0,1-1 0,0 0 0,-1 1 0,0-1 0,1 0 0,-1 1 0,1-1 0,-1 0 0,0 1 0,1-1 0,-1 0 0,0 0 0,0 0 0,1-1 0,-2 2 0,1-1 0,-1 0 0,1 0 0,-1 0 0,1 1 0,-1-1 0,1 0 0,-1 1 0,0-1 0,1 0 0,-1 1 0,0-1 0,1 1 0,-1-1 0,0 1 0,0-1 0,0 1 0,-1-1 0,-6-2 0,0 0 0,-1 1 0,-11-2 0,10 2 0,-1 1 0,1 0 0,0 0 0,0 1 0,-1 0 0,1 1 0,0 1 0,0-1 0,0 1 0,-11 4 0,16-4 0,1 0 0,0 0 0,0 0 0,0 1 0,0 0 0,0-1 0,1 1 0,-1 0 0,1 1 0,0-1 0,0 1 0,0-1 0,0 1 0,0 0 0,1 0 0,0 0 0,0 0 0,0 1 0,0-1 0,1 1 0,-1-1 0,1 1 0,0-1 0,0 8 0,1-8 19,0 1 0,0-1 0,0 1 0,1-1 0,-1 1 0,1-1 0,0 1 0,1-1 0,-1 0 0,1 1 0,-1-1 0,1 0 0,1 0 0,-1 0 0,0 0 0,1-1 0,6 7 0,-3-4-190,0 0 0,0-1 1,0 0-1,0-1 0,1 1 1,0-1-1,0-1 0,0 1 1,11 2-1,8 2-6655</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1:07.709"/>
    </inkml:context>
    <inkml:brush xml:id="br0">
      <inkml:brushProperty name="width" value="0.05" units="cm"/>
      <inkml:brushProperty name="height" value="0.05" units="cm"/>
    </inkml:brush>
  </inkml:definitions>
  <inkml:trace contextRef="#ctx0" brushRef="#br0">50 189 24575,'-5'-6'0,"-1"-1"0,2 0 0,-1-1 0,1 1 0,0-1 0,0 0 0,-4-14 0,-1-2 0,12 35 0,0-1 0,-1 1 0,1 0 0,-2-1 0,1 20 0,-2 71 0,0-62 0,-1 24 0,18-127 0,-8 22 0,27-78 0,-31 107 0,1 0 0,0 0 0,1 0 0,0 1 0,1 0 0,1 0 0,0 1 0,0 0 0,18-15 0,-26 25 0,1-1 0,-1 1 0,1-1 0,0 1 0,0 0 0,-1 0 0,1 0 0,0 0 0,0 0 0,0 0 0,0 0 0,0 1 0,0-1 0,1 1 0,-1 0 0,0-1 0,0 1 0,0 0 0,0 0 0,0 0 0,1 1 0,-1-1 0,0 0 0,2 1 0,-2 1 0,0-1 0,0 1 0,0-1 0,0 1 0,-1 0 0,1-1 0,-1 1 0,1 0 0,-1 0 0,0 0 0,1 0 0,-1 0 0,0 1 0,0-1 0,-1 0 0,1 0 0,0 1 0,-1-1 0,1 0 0,-1 1 0,0 3 0,1 0 27,-1 1-1,0 0 0,0 0 0,-1 0 1,0-1-1,0 1 0,-1 0 0,0-1 1,0 1-1,0-1 0,-1 0 0,-5 9 1,3-5-271,-2-1 0,1 0 0,-1 0 0,-1-1 1,0 0-1,-15 13 0,5-8-6582</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1:08.002"/>
    </inkml:context>
    <inkml:brush xml:id="br0">
      <inkml:brushProperty name="width" value="0.05" units="cm"/>
      <inkml:brushProperty name="height" value="0.05" units="cm"/>
    </inkml:brush>
  </inkml:definitions>
  <inkml:trace contextRef="#ctx0" brushRef="#br0">33 0 24575,'-1'9'0,"0"0"0,0-1 0,-1 1 0,-1 0 0,-5 14 0,-6 25 0,13-44 0,0 0 0,1 0 0,-1 0 0,1 0 0,0 0 0,0 0 0,1 0 0,-1 0 0,1 0 0,0 0 0,0 0 0,0 0 0,1 0 0,-1 0 0,1-1 0,0 1 0,0-1 0,0 1 0,1-1 0,-1 0 0,6 6 0,-4-6 0,1 0 0,-1 0 0,1 0 0,0 0 0,0-1 0,0 0 0,0 0 0,1 0 0,-1 0 0,0-1 0,1 0 0,-1 0 0,1-1 0,0 0 0,7 0 0,-7 0 0,0-1 0,-1 0 0,1 0 0,0 0 0,-1-1 0,1 0 0,-1 0 0,0-1 0,0 1 0,0-1 0,0 0 0,0 0 0,0-1 0,5-5 0,-8 7 0,0 0 0,0 0 0,-1 0 0,1 0 0,-1 0 0,1 0 0,-1 0 0,0 0 0,0 0 0,0-1 0,0 1 0,-1 0 0,1-1 0,0 1 0,-1-1 0,0 1 0,1-1 0,-1 1 0,0-1 0,0 1 0,-1-1 0,1 1 0,-1-1 0,1 1 0,-1 0 0,0-1 0,1 1 0,-1 0 0,0-1 0,-1 1 0,1 0 0,0 0 0,-1 0 0,1 0 0,-3-3 0,0 2-136,1-1-1,-1 1 1,0 0-1,0 0 1,0 0-1,-1 1 1,1-1-1,-1 1 0,-5-2 1,-17-5-6690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0:35.011"/>
    </inkml:context>
    <inkml:brush xml:id="br0">
      <inkml:brushProperty name="width" value="0.05" units="cm"/>
      <inkml:brushProperty name="height" value="0.05" units="cm"/>
    </inkml:brush>
  </inkml:definitions>
  <inkml:trace contextRef="#ctx0" brushRef="#br0">55 61 24575,'-3'-3'0,"-1"-7"0,-3-5 0,-3-2 0,0 4 0,2 10 0,2 12 0,2 14 0,2 11 0,1 9 0,4 7 0,1 3 0,0 2 0,0 1 0,-2-4 0,0-4 0,-1-11-8191</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0:35.371"/>
    </inkml:context>
    <inkml:brush xml:id="br0">
      <inkml:brushProperty name="width" value="0.05" units="cm"/>
      <inkml:brushProperty name="height" value="0.05" units="cm"/>
    </inkml:brush>
  </inkml:definitions>
  <inkml:trace contextRef="#ctx0" brushRef="#br0">27 277 24575,'-1'-6'0,"0"0"0,0 0 0,0 0 0,-1 0 0,0 0 0,-3-5 0,3 5 0,-1 1 0,1-1 0,1 1 0,-1-1 0,1 0 0,-1-11 0,2 15 0,0 1 0,0-1 0,1 0 0,-1 1 0,1-1 0,-1 0 0,1 1 0,0-1 0,-1 0 0,1 1 0,0-1 0,0 1 0,0-1 0,1 1 0,-1 0 0,0 0 0,0-1 0,1 1 0,-1 0 0,0 0 0,1 0 0,-1 0 0,1 0 0,0 1 0,-1-1 0,1 0 0,3 0 0,9-2 0,0 0 0,0 1 0,0 0 0,1 1 0,21 1 0,-20 1 0,1-1 0,0-1 0,-1-1 0,28-6 0,-39 7 0,-1-1 0,0 0 0,0 1 0,0-1 0,0-1 0,0 1 0,0-1 0,0 1 0,-1-1 0,1 0 0,-1-1 0,0 1 0,0 0 0,0-1 0,0 0 0,-1 1 0,1-1 0,-1 0 0,0-1 0,0 1 0,1-6 0,-1 7 0,-1 0 0,-1 1 0,1-1 0,0 0 0,-1 1 0,1-1 0,-1 0 0,0 0 0,0 1 0,0-1 0,0 0 0,0 0 0,-1 0 0,0-4 0,0 6 0,1 1 0,0 0 0,0 0 0,0 0 0,0 0 0,0-1 0,0 1 0,-1 0 0,1 0 0,0 0 0,0 0 0,0 0 0,0 0 0,-1 0 0,1 0 0,0-1 0,0 1 0,0 0 0,0 0 0,-1 0 0,1 0 0,0 0 0,0 0 0,0 0 0,-1 0 0,1 0 0,0 0 0,0 0 0,0 0 0,-1 0 0,1 0 0,0 1 0,0-1 0,0 0 0,0 0 0,-1 0 0,1 0 0,0 0 0,0 0 0,-7 10 0,-2 11 0,3 9 0,2 1 0,0 0 0,3 0 0,2 49 0,0-57-227,0 0-1,2 1 1,1-1-1,1 0 1,13 39-1,-5-32-6598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46.184"/>
    </inkml:context>
    <inkml:brush xml:id="br0">
      <inkml:brushProperty name="width" value="0.05" units="cm"/>
      <inkml:brushProperty name="height" value="0.05" units="cm"/>
    </inkml:brush>
  </inkml:definitions>
  <inkml:trace contextRef="#ctx0" brushRef="#br0">57 213 24575,'-21'-34'0,"-6"-9"0,25 40 0,1 0 0,0 1 0,0-1 0,0 0 0,0 1 0,1-1 0,-1 0 0,1 0 0,0 0 0,0 1 0,0-1 0,0 0 0,1-6 0,0 7 0,0 0 0,0 0 0,0 0 0,0 0 0,1 0 0,-1 0 0,1 1 0,-1-1 0,1 0 0,0 1 0,-1-1 0,1 1 0,0-1 0,0 1 0,0 0 0,0 0 0,1 0 0,-1 0 0,0 0 0,5-1 0,6-1 0,1 0 0,19-2 0,-20 3 0,246-17 0,4 20 0,-125 1 0,-101-2 0,16 0 0,-39 1 0,-12-1 0,-5 0 0,-2 1 0,0-1 0,0 1 0,0 0 0,0 1 0,0-1 0,0 1 0,0 0 0,0 0 0,0 0 0,1 1 0,-1-1 0,1 1 0,0 1 0,-5 3 0,6-3 0,0 0 0,0 0 0,0 0 0,1 0 0,0 1 0,0-1 0,0 1 0,0-1 0,0 1 0,1 0 0,0 0 0,0 0 0,1-1 0,-1 1 0,1 8 0,9 126 0,-1-41 0,-6-50 0,2 119 0,-5-141 0,-1 0 0,-1 0 0,-1 0 0,-11 32 0,14-54 0,0-1 0,-1 0 0,1 1 0,-1-1 0,0 0 0,0 0 0,-3 4 0,4-6 0,1-1 0,0 1 0,-1-1 0,1 0 0,-1 1 0,1-1 0,-1 1 0,1-1 0,-1 0 0,1 0 0,-1 1 0,1-1 0,-1 0 0,0 0 0,1 1 0,-1-1 0,1 0 0,-1 0 0,0 0 0,1 0 0,-1 0 0,1 0 0,-1 0 0,0 0 0,1 0 0,-1 0 0,1-1 0,-1 1 0,0 0 0,1 0 0,-1 0 0,1-1 0,-1 1 0,1 0 0,-1-1 0,1 1 0,-1 0 0,1-1 0,-1 1 0,1-1 0,-1 1 0,1-1 0,0 1 0,-1-1 0,1 1 0,0-1 0,0 1 0,-1-1 0,1 0 0,0 0 0,-5-9 0,0 0 0,1-1 0,0 1 0,0-1 0,-3-21 0,-3-60 0,8 73 0,-1-23 0,2-1 0,1 1 0,3 0 0,9-53 0,-8 73 0,1 1 0,1 0 0,0 1 0,2 0 0,0 0 0,2 0 0,0 1 0,1 1 0,1-1 0,17-20 0,-21 31 0,1 0 0,-1 0 0,1 1 0,1 0 0,0 0 0,0 1 0,0 1 0,18-8 0,-20 10 0,-1 0 0,1 1 0,1 0 0,-1 0 0,0 1 0,0 0 0,0 0 0,1 1 0,-1 0 0,0 1 0,1 0 0,14 3 0,-19-3 0,1 1 0,-1 0 0,0 0 0,-1 0 0,1 1 0,0-1 0,-1 1 0,1 0 0,-1 0 0,0 0 0,0 0 0,0 1 0,0-1 0,0 1 0,-1 0 0,0-1 0,0 1 0,0 0 0,0 0 0,-1 1 0,1-1 0,-1 0 0,0 1 0,0-1 0,0 8 0,0 0 0,0 0 0,-1 1 0,-1-1 0,0 0 0,-1 0 0,0 1 0,0-1 0,-6 13 0,1-8 0,0 1 0,-1-1 0,-1 0 0,-1-1 0,-16 21 0,20-28 0,-1-1 0,0 0 0,-1-1 0,1 1 0,-2-2 0,1 1 0,-1-1 0,0 0 0,0-1 0,0 0 0,-12 4 0,19-8-97,-1 0-1,0 0 1,0-1-1,1 1 1,-1-1-1,0 0 1,1 0-1,-1 0 1,0 0-1,0 0 1,1-1-1,-1 1 0,-4-2 1,-7-5-6729</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26.171"/>
    </inkml:context>
    <inkml:brush xml:id="br0">
      <inkml:brushProperty name="width" value="0.05" units="cm"/>
      <inkml:brushProperty name="height" value="0.05" units="cm"/>
    </inkml:brush>
  </inkml:definitions>
  <inkml:trace contextRef="#ctx0" brushRef="#br0">14 20 24575,'16'-3'0,"-3"2"0,-12 1 0,-1 1 0,1 0 0,-1-1 0,0 1 0,1 0 0,-1-1 0,0 1 0,0 0 0,0-1 0,0 1 0,1 0 0,-1 0 0,0-1 0,0 1 0,0 0 0,0 0 0,-1-1 0,1 1 0,0 0 0,0 0 0,0-1 0,-1 1 0,1 1 0,-16 58 0,9-35 0,0 1 0,2 0 0,1 1 0,-1 27 0,4-47 0,1-1 0,1 1 0,-1-1 0,1 1 0,1-1 0,-1 1 0,1-1 0,0 0 0,0 1 0,1-1 0,0 0 0,0 0 0,0-1 0,1 1 0,-1-1 0,2 0 0,-1 0 0,0 0 0,1 0 0,0-1 0,8 6 0,-8-6 0,1-1 0,0 0 0,0 0 0,0 0 0,0-1 0,0 0 0,0 0 0,1-1 0,-1 1 0,1-2 0,-1 1 0,1 0 0,0-1 0,-1-1 0,1 1 0,-1-1 0,1 0 0,-1 0 0,0-1 0,1 0 0,-1 0 0,6-3 0,-4 1 0,-1 0 0,0 0 0,0-1 0,0 1 0,0-2 0,-1 1 0,0-1 0,0 0 0,-1 0 0,0 0 0,0-1 0,0 0 0,-1 0 0,1 0 0,-2 0 0,1-1 0,2-8 0,-2 1-85,-1 0 0,0 0-1,-1 0 1,0 0 0,-2-1-1,1 1 1,-2 0 0,0-1-1,-1 1 1,-1 0 0,0 0-1,-1 0 1,0 1 0,-1-1-1,-12-23 1,7 20-6741</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0:35.750"/>
    </inkml:context>
    <inkml:brush xml:id="br0">
      <inkml:brushProperty name="width" value="0.05" units="cm"/>
      <inkml:brushProperty name="height" value="0.05" units="cm"/>
    </inkml:brush>
  </inkml:definitions>
  <inkml:trace contextRef="#ctx0" brushRef="#br0">46 127 24575,'-6'-7'0,"0"-1"0,0 0 0,1 0 0,0 0 0,1-1 0,-7-16 0,10 24 0,1 0 0,0 1 0,-1-1 0,1 0 0,0 0 0,0 0 0,0 0 0,-1 1 0,1-1 0,0 0 0,0 0 0,0 0 0,0 0 0,1 0 0,-1 0 0,0 1 0,0-1 0,0 0 0,1 0 0,-1 0 0,0 1 0,1-1 0,-1 0 0,1 0 0,-1 1 0,1-1 0,-1 0 0,1 1 0,-1-1 0,1 0 0,0 1 0,-1-1 0,1 1 0,0-1 0,-1 1 0,1 0 0,0-1 0,0 1 0,0 0 0,-1-1 0,1 1 0,0 0 0,1-1 0,5 1 0,-1-1 0,1 1 0,0 0 0,11 2 0,-10-2 0,36 4 0,7 1 0,-1-2 0,53-5 0,-72-5 0,-22 0 0,-9 6 0,-1 1 0,1-1 0,0 1 0,0-1 0,-1 1 0,1-1 0,0 1 0,-1-1 0,1 1 0,-1 0 0,1-1 0,-1 1 0,1 0 0,0-1 0,-1 1 0,1 0 0,-1-1 0,1 1 0,-1 0 0,0 0 0,1 0 0,-1 0 0,1 0 0,-2-1 0,-17-3 0,0 1 0,-1 1 0,1 0 0,-1 1 0,0 2 0,-30 3 0,39-3 0,0 0 0,1 1 0,-1 0 0,-17 6 0,25-7 0,0 0 0,0 1 0,1-1 0,-1 1 0,0 0 0,1 0 0,-1 0 0,1 0 0,-1 0 0,1 0 0,0 1 0,0-1 0,0 1 0,0-1 0,1 1 0,-1 0 0,1 0 0,-1 0 0,1 0 0,-1 4 0,0 3 0,0 1 0,1-1 0,0 1 0,1 0 0,0-1 0,1 1 0,0 0 0,4 18 0,5 8 0,15 38 0,-18-54 0,7 14-682,28 56-1,-31-72-6143</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0:36.267"/>
    </inkml:context>
    <inkml:brush xml:id="br0">
      <inkml:brushProperty name="width" value="0.05" units="cm"/>
      <inkml:brushProperty name="height" value="0.05" units="cm"/>
    </inkml:brush>
  </inkml:definitions>
  <inkml:trace contextRef="#ctx0" brushRef="#br0">19 108 24575,'0'-105'0,"-10"272"0,5-102 0,2 89 0,3-152 0,0-1 0,0 1 0,0-1 0,0 1 0,1-1 0,-1 1 0,0-1 0,1 0 0,-1 1 0,1-1 0,-1 1 0,1-1 0,0 0 0,1 3 0,-1-4 0,-1 0 0,0 0 0,1 1 0,-1-1 0,1 0 0,-1 0 0,1 0 0,-1 1 0,1-1 0,-1 0 0,1 0 0,-1 0 0,1 0 0,-1 0 0,1 0 0,-1 0 0,1 0 0,-1 0 0,1 0 0,-1-1 0,1 1 0,-1 0 0,1 0 0,-1 0 0,1-1 0,-1 1 0,1-1 0,3-1 0,-1-1 0,1 0 0,-1-1 0,0 1 0,0 0 0,0-1 0,4-7 0,10-19 0,-1-1 0,-2-1 0,19-59 0,12-103 0,-49 218 0,-8 31 0,-7 110 0,19-164 0,0 1 0,0-1 0,0 0 0,0 1 0,0-1 0,0 1 0,0-1 0,1 1 0,-1-1 0,0 1 0,1-1 0,-1 0 0,1 1 0,0-1 0,-1 0 0,1 0 0,0 1 0,0-1 0,0 0 0,0 0 0,0 0 0,0 0 0,0 0 0,0 0 0,2 1 0,-2-2 0,1 0 0,-1 0 0,1 0 0,0 0 0,-1 0 0,1 0 0,-1 0 0,1 0 0,-1-1 0,1 1 0,-1-1 0,1 1 0,-1-1 0,1 1 0,-1-1 0,0 0 0,1 0 0,-1 0 0,0 0 0,0 0 0,1 0 0,-1 0 0,1-1 0,17-18 0,-1-1 0,-1-1 0,-1 0 0,15-29 0,23-31 0,-52 79 0,-1 1 0,1 0 0,0 0 0,0 0 0,0 0 0,0 0 0,0 1 0,0-1 0,0 0 0,1 1 0,-1 0 0,0-1 0,4 0 0,-4 2 0,-1 0 0,0 0 0,0 0 0,1 0 0,-1 0 0,0 0 0,1 0 0,-1 1 0,0-1 0,0 1 0,0-1 0,1 1 0,-1-1 0,0 1 0,0-1 0,0 1 0,0 0 0,0 0 0,0 0 0,0-1 0,0 1 0,0 0 0,0 0 0,-1 0 0,1 0 0,0 1 0,-1-1 0,1 0 0,0 2 0,7 15 5,0 1-1,-2 0 1,0 0-1,-2 0 1,4 22-1,1 7-1396,-2-20-5434</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0:36.764"/>
    </inkml:context>
    <inkml:brush xml:id="br0">
      <inkml:brushProperty name="width" value="0.05" units="cm"/>
      <inkml:brushProperty name="height" value="0.05" units="cm"/>
    </inkml:brush>
  </inkml:definitions>
  <inkml:trace contextRef="#ctx0" brushRef="#br0">37 81 24575,'-1'-6'0,"0"0"0,0 0 0,-1 0 0,0 1 0,0-1 0,0 0 0,-5-6 0,-3-10 0,7 17 0,1 5 0,0 15 0,1 27 0,1-38 0,-1 91 0,4 93 0,-3-185 11,0-1-1,0 0 0,1 0 1,-1 1-1,1-1 0,-1 0 1,1 0-1,0 0 0,0 1 1,0-1-1,0 0 0,0 0 1,1-1-1,-1 1 0,0 0 1,1 0-1,-1-1 0,1 1 1,0 0-1,0-1 0,0 0 1,-1 1-1,1-1 0,0 0 1,1 0-1,-1 0 1,0 0-1,0-1 0,0 1 1,0-1-1,1 1 0,3-1 1,4 1-296,1-1 1,0 0-1,-1 0 1,1-2-1,15-2 1,11-4-6542</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0:37.181"/>
    </inkml:context>
    <inkml:brush xml:id="br0">
      <inkml:brushProperty name="width" value="0.05" units="cm"/>
      <inkml:brushProperty name="height" value="0.05" units="cm"/>
    </inkml:brush>
  </inkml:definitions>
  <inkml:trace contextRef="#ctx0" brushRef="#br0">159 55 24575,'-5'-2'0,"-1"0"0,0 0 0,1 0 0,0-1 0,0 0 0,0 0 0,0 0 0,0-1 0,0 0 0,-3-4 0,3 4 0,3 3 0,1-1 0,-1 1 0,0-1 0,1 1 0,-1 0 0,0 0 0,0 0 0,0 0 0,0 0 0,0 0 0,0 1 0,-2-1 0,3 1 0,0 0 0,0 0 0,0 1 0,0-1 0,0 0 0,0 1 0,0-1 0,1 1 0,-1-1 0,0 1 0,0-1 0,0 1 0,1 0 0,-1-1 0,0 1 0,1 0 0,-1-1 0,1 1 0,-1 0 0,1 0 0,-1 0 0,1 0 0,-1-1 0,1 1 0,0 0 0,-1 0 0,1 0 0,0 2 0,-12 30 0,2 1 0,2 0 0,1 0 0,-4 52 0,11-83 0,0 1 0,0-1 0,0 1 0,0-1 0,1 1 0,0-1 0,-1 1 0,1-1 0,1 1 0,-1-1 0,0 0 0,1 1 0,-1-1 0,1 0 0,0 0 0,0 0 0,1-1 0,-1 1 0,0 0 0,1-1 0,-1 0 0,1 1 0,0-1 0,0 0 0,0 0 0,0-1 0,0 1 0,6 2 0,-1-2 0,-1 0 0,1-1 0,-1 0 0,1 0 0,0 0 0,-1-1 0,1 0 0,0-1 0,-1 0 0,1 0 0,0 0 0,8-4 0,42-13 0,-53 17 135,-6 2 53,-8 4-944,7-3-176,-9 4-5894</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0:37.362"/>
    </inkml:context>
    <inkml:brush xml:id="br0">
      <inkml:brushProperty name="width" value="0.05" units="cm"/>
      <inkml:brushProperty name="height" value="0.05" units="cm"/>
    </inkml:brush>
  </inkml:definitions>
  <inkml:trace contextRef="#ctx0" brushRef="#br0">0 144 24575,'3'-6'0,"4"-5"0,7-6 0,3-4 0,6 2 0,5 1 0,3 3 0,2 2 0,6 3 0,1 3 0,0 3 0,2 2 0,3 1 0,3 2 0,-7-1-8191</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0:37.537"/>
    </inkml:context>
    <inkml:brush xml:id="br0">
      <inkml:brushProperty name="width" value="0.05" units="cm"/>
      <inkml:brushProperty name="height" value="0.05" units="cm"/>
    </inkml:brush>
  </inkml:definitions>
  <inkml:trace contextRef="#ctx0" brushRef="#br0">55 18 24575,'-6'0'0,"-5"0"0,-4 0 0,1-3 0,6-4 0,7-1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0:38.100"/>
    </inkml:context>
    <inkml:brush xml:id="br0">
      <inkml:brushProperty name="width" value="0.05" units="cm"/>
      <inkml:brushProperty name="height" value="0.05" units="cm"/>
    </inkml:brush>
  </inkml:definitions>
  <inkml:trace contextRef="#ctx0" brushRef="#br0">55 307 24575,'-40'-44'0,"31"37"0,5 14 0,3 22 0,1-24 0,1 324 0,-2-439 0,10-220 0,-7 309 0,1 0 0,1 0 0,10-29 0,-12 44 0,1 0 0,-1 0 0,1 1 0,0 0 0,1-1 0,-1 1 0,6-6 0,-7 9 0,1 0 0,-1 0 0,0 0 0,1 0 0,0 0 0,-1 1 0,1-1 0,0 1 0,0 0 0,0 0 0,0 0 0,-1 0 0,2 0 0,-1 1 0,4-1 0,-4 1 0,0 0 0,0 0 0,-1 0 0,1 0 0,0 1 0,0-1 0,-1 1 0,1 0 0,0 0 0,-1 0 0,1 0 0,-1 0 0,1 0 0,-1 1 0,0-1 0,5 4 0,-4-1 0,0-1 0,0 0 0,-1 1 0,1 0 0,-1 0 0,0 0 0,1 0 0,-2 0 0,4 7 0,-3-2 0,0 0 0,0-1 0,-1 1 0,0 0 0,0 0 0,-1 0 0,0-1 0,-1 1 0,0 0 0,-3 11 0,0-9 0,-1 1 0,0-1 0,-1 0 0,0 0 0,-1-1 0,0 0 0,-1 0 0,0-1 0,-16 16 0,-25 31 0,47-53 0,0-1 0,1 1 0,-1 0 0,1 0 0,-1 0 0,1 0 0,0 0 0,0 0 0,0 0 0,1 0 0,-1 0 0,1 1 0,0-1 0,-1 0 0,1 0 0,1 7 0,1-5 0,-1 1 0,1-1 0,0 0 0,0 0 0,1 1 0,-1-2 0,1 1 0,0 0 0,4 4 0,8 8 0,1-1 0,0-1 0,34 25 0,-44-36 0,6 5-273,0 0 0,1-1 0,-1-1 0,19 8 0,-9-7-6553</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0:38.441"/>
    </inkml:context>
    <inkml:brush xml:id="br0">
      <inkml:brushProperty name="width" value="0.05" units="cm"/>
      <inkml:brushProperty name="height" value="0.05" units="cm"/>
    </inkml:brush>
  </inkml:definitions>
  <inkml:trace contextRef="#ctx0" brushRef="#br0">6 299 24575,'-3'-12'0,"2"11"0,1 1 0,0 0 0,0-1 0,-1 1 0,1-1 0,0 1 0,0-1 0,0 1 0,-1-1 0,1 1 0,0-1 0,0 1 0,0-1 0,0 1 0,0-1 0,0 1 0,0-1 0,0 1 0,0-1 0,0 1 0,1-1 0,-1 1 0,0-1 0,0 1 0,0-1 0,1 1 0,-1 0 0,0-1 0,0 1 0,1-1 0,-1 1 0,0 0 0,1-1 0,-1 1 0,0 0 0,1-1 0,-1 1 0,1 0 0,-1-1 0,1 1 0,-1 0 0,1 0 0,-1 0 0,1-1 0,-1 1 0,0 0 0,1 0 0,-1 0 0,1 0 0,0 0 0,14-5 0,-1 1 0,1 0 0,1 1 0,15-2 0,-20 5 0,0-1 0,0-1 0,-1 0 0,1-1 0,-1 1 0,0-2 0,0 0 0,0 0 0,0-1 0,15-10 0,-23 14 0,0-1 0,-1 1 0,1-1 0,-1 1 0,1-1 0,-1 0 0,1 0 0,-1 1 0,0-1 0,0 0 0,0 0 0,0 0 0,0-1 0,-1 1 0,1 0 0,0 0 0,-1 0 0,0-1 0,1-1 0,-2 0 0,1 1 0,-1 0 0,1 0 0,-1-1 0,0 1 0,0 0 0,0 0 0,-1 0 0,1 0 0,-1 0 0,-3-4 0,-3-4 0,-1 1 0,-1 0 0,0 0 0,0 1 0,-12-8 0,21 16 0,-15-11 0,-26-14 0,39 24 0,-1-1 0,0 1 0,0 1 0,0-1 0,0 1 0,-1-1 0,1 1 0,0 0 0,-1 1 0,1-1 0,-1 1 0,1 0 0,-7 0 0,9 1 0,0-1 0,0 1 0,1 0 0,-1-1 0,0 1 0,1 0 0,-1 0 0,1 0 0,-1 0 0,1 0 0,-1 0 0,1 1 0,0-1 0,0 0 0,-1 1 0,1-1 0,-1 3 0,0 0 0,0 0 0,1 0 0,-1 0 0,1 0 0,0 0 0,0 0 0,0 6 0,0 3 0,1 1 0,1-1 0,3 24 0,-2-30-85,-1 1 0,2 0-1,-1-1 1,1 0 0,0 1-1,0-1 1,1 0 0,0-1-1,0 1 1,0-1 0,1 1-1,0-1 1,1-1 0,-1 1-1,9 5 1,11 8-6741</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0:38.855"/>
    </inkml:context>
    <inkml:brush xml:id="br0">
      <inkml:brushProperty name="width" value="0.05" units="cm"/>
      <inkml:brushProperty name="height" value="0.05" units="cm"/>
    </inkml:brush>
  </inkml:definitions>
  <inkml:trace contextRef="#ctx0" brushRef="#br0">93 124 24575,'-1'-6'0,"-1"0"0,0 1 0,0-1 0,-1 0 0,1 1 0,-1 0 0,0-1 0,-6-5 0,8 8 0,-2-1 0,0 0 0,-1 0 0,1 0 0,-1 0 0,-6-5 0,10 8 0,-1 1 0,0-1 0,1 1 0,-1-1 0,1 1 0,-1 0 0,0-1 0,1 1 0,-1 0 0,0-1 0,1 1 0,-1 0 0,0 0 0,1 0 0,-1 0 0,0-1 0,0 1 0,1 0 0,-1 0 0,0 0 0,0 1 0,1-1 0,-1 0 0,0 0 0,1 0 0,-1 0 0,0 1 0,0-1 0,1 0 0,-1 1 0,1-1 0,-1 0 0,0 1 0,1-1 0,-1 1 0,1-1 0,-1 1 0,1-1 0,-1 1 0,1 0 0,-1-1 0,1 1 0,0-1 0,-1 1 0,1 0 0,0-1 0,0 1 0,-1 0 0,1 0 0,0 0 0,-3 13 0,1-1 0,0 1 0,1 0 0,0-1 0,1 1 0,1 0 0,0 0 0,4 15 0,-3-9 0,-1-16 0,15 104 0,-13-94 0,1 1 0,0 0 0,1-1 0,1 0 0,8 15 0,-14-28 0,1 0 0,-1 1 0,1-1 0,0 0 0,0 0 0,0 0 0,0 0 0,0 0 0,0 0 0,0 0 0,0 0 0,0 0 0,2 0 0,-3 0 0,1-1 0,-1 0 0,1 0 0,-1 0 0,0 0 0,1 0 0,-1 0 0,1 0 0,-1 0 0,0-1 0,1 1 0,-1 0 0,0 0 0,1 0 0,-1 0 0,0 0 0,1-1 0,-1 1 0,0 0 0,1 0 0,-1 0 0,0-1 0,1 1 0,-1 0 0,0-1 0,0 1 0,1 0 0,-1-1 0,0 0 0,2-1 0,-1-1 0,0 0 0,0 0 0,0-1 0,0 1 0,-1 0 0,1 0 0,-1 0 0,0-7 0,-10-92 0,-1-5 0,11 93 0,0 0 0,1 0 0,0 0 0,1 0 0,6-20 0,-6 28 0,0 1 0,1-1 0,-1 1 0,1 0 0,0-1 0,1 1 0,-1 1 0,1-1 0,0 0 0,9-7 0,-12 11 0,1 0 0,-1 0 0,1-1 0,-1 1 0,1 0 0,0 0 0,0 0 0,-1 1 0,1-1 0,0 0 0,0 1 0,0-1 0,0 1 0,0 0 0,0 0 0,0-1 0,0 1 0,0 0 0,0 1 0,0-1 0,0 0 0,0 1 0,0-1 0,-1 1 0,1-1 0,0 1 0,0 0 0,0 0 0,-1 0 0,1 0 0,0 0 0,-1 0 0,1 0 0,-1 1 0,3 2 0,-1-1 12,-1 0 1,1 0-1,-1 0 0,0 1 0,0-1 0,-1 0 1,1 1-1,-1 0 0,1-1 0,-1 1 0,0 0 1,0 0-1,-1-1 0,1 1 0,-1 0 0,0 0 0,0 0 1,0 0-1,-1 0 0,1-1 0,-1 1 0,0 0 1,0 0-1,0-1 0,-1 1 0,1 0 0,-4 4 1,-1 4-257,-1-1 0,-1 1 0,0-1 0,0-1 1,-1 1-1,-15 12 0,6-7-6582</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0:39.158"/>
    </inkml:context>
    <inkml:brush xml:id="br0">
      <inkml:brushProperty name="width" value="0.05" units="cm"/>
      <inkml:brushProperty name="height" value="0.05" units="cm"/>
    </inkml:brush>
  </inkml:definitions>
  <inkml:trace contextRef="#ctx0" brushRef="#br0">50 0 24575,'-3'4'0,"-1"0"0,1 0 0,-1 0 0,1 0 0,1 0 0,-4 7 0,1-1 0,1 1 0,1 0 0,-1 0 0,2 0 0,-1 0 0,2 1 0,0-1 0,0 1 0,2 22 0,0-28 0,0 1 0,0 0 0,0-1 0,1 0 0,0 1 0,1-1 0,0 0 0,0 0 0,0 0 0,0-1 0,1 1 0,0-1 0,0 1 0,0-1 0,1-1 0,0 1 0,0-1 0,8 7 0,-4-6 0,-1-1 0,1 1 0,0-2 0,0 1 0,1-1 0,-1 0 0,0-1 0,1 0 0,0-1 0,0 1 0,-1-2 0,1 0 0,0 0 0,18-3 0,-20 2 0,0-1 0,0 0 0,0 0 0,0-1 0,-1 0 0,1 0 0,-1-1 0,0 0 0,0 0 0,0-1 0,-1 0 0,1 0 0,-1 0 0,0-1 0,-1 0 0,1 0 0,-1 0 0,5-9 0,-8 12 13,-1 0 1,1-1-1,0 0 0,-1 1 0,0-1 0,0 0 0,0 0 0,0 0 0,0 0 1,-1 0-1,0 1 0,0-1 0,0 0 0,0 0 0,-1 0 0,1 0 0,-1 0 1,0 0-1,0 0 0,0 1 0,-1-1 0,0 0 0,1 1 0,-1-1 0,-3-3 1,0 0-170,-1 0 1,0 1 0,1 0 0,-2 0 0,1 1 0,-1 0 0,1 0-1,-2 0 1,1 1 0,-14-6 0,-21-5-6671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26.859"/>
    </inkml:context>
    <inkml:brush xml:id="br0">
      <inkml:brushProperty name="width" value="0.05" units="cm"/>
      <inkml:brushProperty name="height" value="0.05" units="cm"/>
    </inkml:brush>
  </inkml:definitions>
  <inkml:trace contextRef="#ctx0" brushRef="#br0">215 49 24575,'0'-2'0,"0"0"0,0 0 0,0 0 0,-1 0 0,1 0 0,-1 0 0,0 0 0,1 0 0,-1 0 0,0 1 0,0-1 0,0 0 0,0 1 0,-1-1 0,1 0 0,0 1 0,-1-1 0,1 1 0,-1 0 0,1-1 0,-1 1 0,0 0 0,1 0 0,-1 0 0,0 0 0,-2 0 0,1 0 0,0 0 0,1 0 0,-1 0 0,0 1 0,0-1 0,0 1 0,0 0 0,1 0 0,-1 0 0,0 0 0,0 0 0,0 1 0,0-1 0,0 1 0,1 0 0,-1 0 0,-5 2 0,-1 3 0,1 0 0,0 1 0,0 0 0,0 1 0,1 0 0,0 0 0,0 0 0,1 1 0,0 0 0,1 0 0,0 0 0,0 1 0,-4 13 0,3-5 0,0 0 0,1 1 0,1 0 0,0 0 0,2 0 0,-1 30 0,4-36-49,-1 0 1,2 0-1,0 0 0,0 0 0,2-1 1,-1 1-1,1-1 0,1 1 0,0-1 1,1-1-1,1 1 0,-1-1 0,2 0 1,-1 0-1,2-1 0,-1 0 0,1-1 1,1 0-1,0 0 0,0-1 0,1 0 1,0-1-1,0 0 0,0-1 0,1 0 0,0-1 1,15 5-1,36 8-6777</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2:49.925"/>
    </inkml:context>
    <inkml:brush xml:id="br0">
      <inkml:brushProperty name="width" value="0.05" units="cm"/>
      <inkml:brushProperty name="height" value="0.05" units="cm"/>
    </inkml:brush>
  </inkml:definitions>
  <inkml:trace contextRef="#ctx0" brushRef="#br0">116 235 24575,'-21'-1'0,"1"-1"0,-29-7 0,23 5 0,66 4 0,-13-1 0,846-22-2298,-441 7 1505,183 1 798,289-10-134,-832 22 49,250-14-726,-238 9 2257,146-35 1,-226 42-1223,25-7 458,-28 8-673,0 0 1,0 0-1,0-1 0,0 1 0,0 0 0,0-1 0,0 1 0,0-1 0,0 1 0,0-1 0,-1 0 0,1 1 1,0-1-1,0 0 0,0 0 0,-1 1 0,1-1 0,-1 0 0,2-1 0,-3 1-14,1 1 0,0 0 0,0-1 0,-1 1 0,1-1 0,-1 1 0,1 0 0,0-1 0,-1 1 0,1 0 0,-1 0 0,1-1 0,0 1 0,-1 0 0,1 0 0,-1 0 0,1-1 0,-1 1 0,1 0 0,-1 0 0,1 0 0,-1 0 0,1 0 0,-1 0 0,0 0 0,-17-1 0,16 1 0,-20-1 0,11 2 0,-1-2 0,-17-2 0,25 2 0,-1 0 0,1 0 0,1-1 0,-1 1 0,0-1 0,0 0 0,1 0 0,-1 0 0,1-1 0,-7-5 0,-4 0 0,6 6 0,7 7 0,4-2 0,-1-1 0,1 0 0,-1 0 0,1 0 0,0 0 0,0-1 0,0 1 0,0-1 0,0 0 0,0 0 0,6 1 0,-5 0 0,13 2 0,-14-4 0,0 0 0,0 1 0,0-1 0,0 1 0,0 0 0,0 0 0,-1 0 0,1 0 0,0 1 0,0-1 0,-1 1 0,1-1 0,2 3 0,-5-3 0,0 0 0,0-1 0,0 1 0,-1 0 0,1 0 0,0-1 0,0 1 0,0 0 0,-1-1 0,1 1 0,0-1 0,-1 1 0,1 0 0,-1-1 0,1 1 0,0-1 0,-1 1 0,1-1 0,-1 1 0,0-1 0,1 1 0,-1-1 0,1 0 0,-1 1 0,0-1 0,1 0 0,-1 1 0,0-1 0,0 0 0,-23 11 0,23-11 0,-59 19 0,0-4 0,-112 15 0,102-19 0,-557 64-438,521-64 340,-399 38-13,-193 21 93,4 22 40,648-86-42,20-3 83,-31 8 1,43-5 110,14-5-169,0-1-1,0 0 1,0 0-1,0 0 1,0 0-1,0 1 1,0-1-1,0 0 1,0 0-1,1 0 0,-1 1 1,0-1-1,0 0 1,0 0-1,0 0 1,0 0-1,0 1 1,0-1-1,0 0 1,0 0-1,1 0 1,-1 0-1,0 0 1,0 0-1,0 1 0,0-1 1,1 0-1,-1 0 1,0 0-1,0 0 1,0 0-1,0 0 1,1 0-1,-1 0 1,0 0-1,0 0 1,0 0-1,1 0 1,28 6 182,77 5-187,157-6 0,-173-5 0,60 0-53,1305 20-2688,-828 7 1179,619 14 1970,-1074-41 2969,-684 1-2852,230-3-479,-1712 125-727,1531-69 918,-238 32 207,696-85-444,1 0 0,-1 0 0,1 0 0,-1 0 0,1 1 0,-8 3 0,12-5 0,0 0 0,0 0 0,-1 1 0,1-1 0,0 0 0,0 0 0,0 0 0,-1 0 0,1 0 0,0 1 0,0-1 0,0 0 0,-1 0 0,1 0 0,0 1 0,0-1 0,0 0 0,0 0 0,0 0 0,0 1 0,0-1 0,0 0 0,-1 0 0,1 1 0,0-1 0,0 0 0,0 0 0,0 1 0,0-1 0,0 0 0,0 0 0,0 1 0,0-1 0,1 0 0,-1 0 0,0 0 0,0 1 0,0-1 0,0 0 0,0 0 0,0 1 0,2 0 0,-1 0 0,1 0 0,0 0 0,-1 0 0,1 0 0,0-1 0,-1 1 0,1-1 0,0 1 0,2 0 0,65 11 0,129 7 0,-83-11 0,829 51-1036,3-33-6,-944-26 1042,1394 7 1765,-975-8-1452,-482 1-226,-249-7-1539,262 4-5374</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2:50.763"/>
    </inkml:context>
    <inkml:brush xml:id="br0">
      <inkml:brushProperty name="width" value="0.05" units="cm"/>
      <inkml:brushProperty name="height" value="0.05" units="cm"/>
    </inkml:brush>
  </inkml:definitions>
  <inkml:trace contextRef="#ctx0" brushRef="#br0">116 0 24575,'-8'1'0,"0"0"0,-1 0 0,-14 5 0,-15 1 0,38-7 0,-24 5 0,19-1 0,14 3 0,19 3 0,1-1 0,0-2 0,0-1 0,43 4 0,3 1 0,54 15 0,-108-20 0,0 1 0,-1 0 0,39 21 0,-57-27 0,1 1 0,-1-1 0,0 1 0,1-1 0,-1 1 0,0 0 0,0 0 0,0 0 0,0 0 0,-1 0 0,1 0 0,0 0 0,-1 1 0,0-1 0,1 1 0,-1-1 0,0 1 0,0-1 0,0 1 0,0 5 0,-1-4 0,0 1 0,-1-1 0,1 0 0,-1 0 0,0 0 0,0 0 0,0 0 0,-1 0 0,0-1 0,1 1 0,-1 0 0,-1-1 0,-4 7 0,-9 10 57,-1 0 0,-2-1 0,0 0 0,0-2 0,-36 24 0,-114 60-1764,87-59-5119</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2:52.107"/>
    </inkml:context>
    <inkml:brush xml:id="br0">
      <inkml:brushProperty name="width" value="0.05" units="cm"/>
      <inkml:brushProperty name="height" value="0.05" units="cm"/>
    </inkml:brush>
  </inkml:definitions>
  <inkml:trace contextRef="#ctx0" brushRef="#br0">3743 352 24575,'20'-13'0,"-17"11"0,0 1 0,0-1 0,0 0 0,-1 0 0,1 0 0,-1 0 0,4-4 0,-6 5 0,1 0 0,-1 0 0,1 0 0,-1 0 0,1 0 0,-1 0 0,0 0 0,1 0 0,-1 0 0,0-1 0,0 1 0,0 0 0,0 0 0,0 0 0,0 0 0,0-1 0,-1 1 0,1 0 0,0 0 0,-1 0 0,1 0 0,0 0 0,-1 0 0,1 0 0,-1 0 0,0-1 0,-5-7 0,0 1 0,0 0 0,-1 0 0,0 0 0,-1 1 0,1 0 0,-1 1 0,0 0 0,-12-6 0,-11-6 0,-41-18 0,11 11 0,-1 3 0,-68-15 0,-134-13 0,140 37-94,0 5-1,0 6 0,-135 15 1,-365 86-285,413-47 378,3 10 1,2 8-1,4 9 1,3 9-1,-248 150 1,395-208 48,-2 1 129,1 1 1,2 3-1,-61 54 0,107-85-176,1 1-1,-1 0 1,1 1-1,-7 10 0,11-15 0,-1 0 0,1-1 0,-1 1 0,1 0 0,-1-1 0,1 1 0,0 0 0,-1 0 0,1-1 0,0 1 0,0 0 0,-1 0 1,1 0-1,0 0 0,0-1 0,0 1 0,0 0 0,0 0 0,0 0 0,0 0 0,1-1 0,-1 1 0,0 0 0,0 0 0,1 0 0,-1-1 0,0 1 0,1 0 0,-1 0 0,0-1 0,1 1 0,-1 0 0,1-1 0,0 1 0,-1-1 0,1 1 0,-1 0 0,1-1 0,0 1 0,0-1 0,-1 0 0,1 1 0,0-1 0,0 0 0,-1 1 0,1-1 0,0 0 0,1 1 0,10-1-1365,0-3-5461</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2:52.402"/>
    </inkml:context>
    <inkml:brush xml:id="br0">
      <inkml:brushProperty name="width" value="0.05" units="cm"/>
      <inkml:brushProperty name="height" value="0.05" units="cm"/>
    </inkml:brush>
  </inkml:definitions>
  <inkml:trace contextRef="#ctx0" brushRef="#br0">255 0 24575,'-6'0'0,"1"0"0,-1 1 0,1 0 0,-1 0 0,0 0 0,1 1 0,0-1 0,-1 1 0,1 0 0,0 1 0,0 0 0,0-1 0,0 1 0,1 1 0,-1-1 0,-6 7 0,2 1 0,0-1 0,1 1 0,1 1 0,-1 0 0,-9 21 0,-74 143 0,89-172 0,1-1 0,-1 1 0,1-1 0,0 1 0,0 0 0,0-1 0,1 1 0,-1 0 0,1 7 0,0-9 0,0 0 0,1 0 0,-1 0 0,1 0 0,-1-1 0,1 1 0,0 0 0,0-1 0,0 1 0,0 0 0,0-1 0,0 1 0,0-1 0,0 1 0,1-1 0,-1 0 0,0 0 0,1 1 0,-1-1 0,1 0 0,0 0 0,2 1 0,10 3-14,1 0-1,0-1 1,0 0-1,1-2 1,-1 1-1,1-2 1,17 0-1,4 1-1234,17 3-5577</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2:55.394"/>
    </inkml:context>
    <inkml:brush xml:id="br0">
      <inkml:brushProperty name="width" value="0.05" units="cm"/>
      <inkml:brushProperty name="height" value="0.05" units="cm"/>
    </inkml:brush>
  </inkml:definitions>
  <inkml:trace contextRef="#ctx0" brushRef="#br0">0 55 24575,'0'-3'0,"0"0"0,0 0 0,1 0 0,-1 0 0,1 0 0,-1 0 0,1 0 0,0 0 0,0 0 0,0 0 0,1 0 0,-1 0 0,1 1 0,-1-1 0,1 0 0,0 1 0,2-3 0,-3 5 0,0 0 0,-1 0 0,1 0 0,-1 0 0,1-1 0,0 1 0,-1 1 0,1-1 0,-1 0 0,1 0 0,-1 0 0,1 0 0,0 0 0,-1 0 0,1 1 0,-1-1 0,1 0 0,-1 0 0,1 1 0,-1-1 0,1 0 0,-1 1 0,1-1 0,-1 1 0,0-1 0,1 0 0,-1 1 0,0-1 0,1 1 0,-1-1 0,0 1 0,1-1 0,-1 1 0,0-1 0,0 1 0,0 0 0,1 0 0,8 23 0,-9-23 0,7 28 0,-1 1 0,-1 0 0,1 34 0,-6 93 0,-3-120-1365,-1-7-5461</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2:55.809"/>
    </inkml:context>
    <inkml:brush xml:id="br0">
      <inkml:brushProperty name="width" value="0.05" units="cm"/>
      <inkml:brushProperty name="height" value="0.05" units="cm"/>
    </inkml:brush>
  </inkml:definitions>
  <inkml:trace contextRef="#ctx0" brushRef="#br0">436 113 24575,'-17'0'0,"-19"0"0,-48 6 0,72-5 0,0 2 0,0 0 0,1 0 0,-1 1 0,1 0 0,0 1 0,-21 12 0,17-6 0,1 0 0,0 0 0,1 2 0,0 0 0,0 0 0,2 1 0,0 1 0,0 0 0,1 0 0,1 1 0,1 0 0,0 1 0,1 0 0,1 0 0,1 0 0,0 1 0,-3 25 0,6-29 0,0 1 0,1-1 0,1 0 0,1 1 0,0-1 0,0 1 0,1-1 0,1 0 0,1 0 0,0 0 0,1-1 0,0 1 0,1-1 0,0 0 0,1-1 0,1 1 0,0-1 0,1-1 0,0 1 0,0-2 0,1 1 0,17 12 0,-10-11 0,0-1 0,1-1 0,0 0 0,0-2 0,1 0 0,0-1 0,1-1 0,-1-1 0,1 0 0,0-2 0,1 0 0,-1-1 0,40-2 0,-39-1 0,0-1 0,0-1 0,0-1 0,0-1 0,-1 0 0,0-2 0,0 0 0,0-1 0,-1-1 0,0-1 0,-1-1 0,0 0 0,21-18 0,-28 18 0,0 0 0,0 0 0,-1-1 0,-1 0 0,0-1 0,-1 0 0,0 0 0,-1-1 0,0 0 0,-1 0 0,-1-1 0,-1 1 0,0-1 0,0 0 0,-1-1 0,-1 1 0,-1 0 0,0-1 0,-2-16 0,-1 13 0,0-1 0,-2 1 0,0-1 0,-1 1 0,-1 0 0,-1 1 0,0-1 0,-1 1 0,-1 1 0,-1 0 0,-1 0 0,0 1 0,-1 0 0,-21-21 0,14 19-170,-1 1-1,0 1 0,-1 1 1,-1 1-1,0 0 0,-1 2 1,-43-17-1,-9 4-6655</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3:06.436"/>
    </inkml:context>
    <inkml:brush xml:id="br0">
      <inkml:brushProperty name="width" value="0.05" units="cm"/>
      <inkml:brushProperty name="height" value="0.05" units="cm"/>
    </inkml:brush>
  </inkml:definitions>
  <inkml:trace contextRef="#ctx0" brushRef="#br0">229 126 24575,'0'0'0,"0"0"0,0-1 0,0 1 0,0 0 0,0 0 0,0-1 0,0 1 0,0 0 0,-1-1 0,1 1 0,0 0 0,0 0 0,0-1 0,0 1 0,0 0 0,-1 0 0,1 0 0,0-1 0,0 1 0,0 0 0,-1 0 0,1 0 0,0 0 0,0-1 0,-1 1 0,1 0 0,0 0 0,0 0 0,-1 0 0,1 0 0,0 0 0,-1 0 0,1 0 0,0 0 0,0 0 0,-1 0 0,1 0 0,0 0 0,-1 0 0,1 0 0,0 0 0,0 0 0,-1 0 0,1 0 0,0 0 0,0 0 0,-1 1 0,1-1 0,0 0 0,0 0 0,-1 0 0,1 0 0,0 1 0,0-1 0,-24 14 0,8-4 0,5-6 0,0-1 0,0 1 0,0-2 0,-1 0 0,1 0 0,-1-1 0,1 0 0,-1-1 0,1-1 0,-1 0 0,-17-3 0,28 4 0,0 0 0,-1-1 0,1 1 0,0-1 0,0 1 0,0-1 0,-1 1 0,1-1 0,0 0 0,0 1 0,0-1 0,0 0 0,0 0 0,0 0 0,1 0 0,-1 0 0,0 0 0,0 0 0,1 0 0,-1 0 0,0 0 0,1 0 0,-1 0 0,1-1 0,-1 0 0,1 0 0,0 0 0,0 0 0,1 0 0,-1 0 0,0 0 0,1 0 0,0 0 0,-1 0 0,1 0 0,0 0 0,0 1 0,0-1 0,0 0 0,2-1 0,4-6 0,0 1 0,1 0 0,0 0 0,13-9 0,-8 7 0,1 1 0,0 1 0,15-8 0,-24 14 0,0 0 0,0 0 0,0 0 0,0 1 0,0 0 0,0 0 0,0 0 0,0 0 0,0 1 0,0 0 0,1 0 0,-1 0 0,9 2 0,-12-1 0,0 0 0,1 1 0,-1-1 0,0 0 0,0 1 0,0 0 0,0-1 0,0 1 0,0 0 0,0 0 0,0 0 0,-1 0 0,1 0 0,-1 0 0,0 1 0,1-1 0,-1 1 0,0-1 0,0 0 0,-1 1 0,1 0 0,0-1 0,-1 1 0,0-1 0,1 1 0,-1 4 0,0 8 0,0-1 0,-1 1 0,-4 19 0,5-31 0,-5 20 0,0 1 0,-1-2 0,-1 1 0,-2-1 0,-11 24 0,12-30 0,-1 0 0,-1-1 0,0-1 0,0 0 0,-2 0 0,0-1 0,-20 18 0,29-28 0,0-1 0,0 0 0,-1 0 0,1 0 0,0 0 0,-1-1 0,1 1 0,-1-1 0,0 0 0,1 0 0,-1 0 0,0-1 0,-4 1 0,7-1 0,-1 0 0,1 0 0,0-1 0,-1 1 0,1 0 0,0-1 0,-1 1 0,1-1 0,0 1 0,0-1 0,-1 0 0,1 1 0,0-1 0,0 0 0,0 0 0,0 0 0,0 0 0,0 0 0,0 0 0,0 0 0,1 0 0,-1 0 0,0-1 0,1 1 0,-1 0 0,0 0 0,1-1 0,0 1 0,-1 0 0,1-1 0,0 1 0,0 0 0,-1-1 0,1 1 0,0-1 0,0 1 0,1 0 0,-1-2 0,1-5 0,0-1 0,0 1 0,1 0 0,0 0 0,0 0 0,1 0 0,0 0 0,8-14 0,-2 7 0,0 0 0,1 1 0,15-18 0,-22 29 0,0 0 0,0 0 0,0 0 0,1 0 0,-1 1 0,1-1 0,-1 1 0,1 0 0,0 0 0,0 0 0,0 0 0,0 1 0,0-1 0,0 1 0,5-1 0,-5 2 0,-1 0 0,0 1 0,1-1 0,-1 1 0,1-1 0,-1 1 0,0 0 0,0 0 0,0 0 0,0 1 0,0-1 0,0 1 0,0 0 0,0 0 0,0 0 0,-1 0 0,1 0 0,-1 0 0,5 6 0,3 5 53,0 1-1,-1 1 1,-1 0-1,11 25 0,-11-22-69,0-2 0,1 1-1,20 28 1,-25-41-70,-1 0 1,1 0-1,0 0 1,0 0-1,1-1 1,-1 0-1,1 0 0,0 0 1,0 0-1,0-1 1,0 1-1,0-1 1,0-1-1,1 1 1,-1-1-1,1 0 1,6 1-1,13-2-6739</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3:06.831"/>
    </inkml:context>
    <inkml:brush xml:id="br0">
      <inkml:brushProperty name="width" value="0.05" units="cm"/>
      <inkml:brushProperty name="height" value="0.05" units="cm"/>
    </inkml:brush>
  </inkml:definitions>
  <inkml:trace contextRef="#ctx0" brushRef="#br0">501 31 24575,'-4'-3'0,"-1"1"0,1-1 0,-1 1 0,1 0 0,-1 0 0,0 0 0,0 1 0,0 0 0,0 0 0,-8-1 0,1 0 0,-6-1 0,0 1 0,0 0 0,0 2 0,0 0 0,0 1 0,0 0 0,0 2 0,1 0 0,-1 1 0,1 1 0,-30 12 0,36-12 0,0 0 0,0 1 0,1 1 0,-1 0 0,1 0 0,1 1 0,0 0 0,0 0 0,0 1 0,1 0 0,1 1 0,-1 0 0,1 0 0,1 1 0,0 0 0,1 0 0,0 0 0,-4 13 0,2 3 0,1-1 0,2 2 0,0-1 0,2 0 0,1 1 0,1-1 0,5 42 0,-1-45 0,0-1 0,1 1 0,2-1 0,0 0 0,1 0 0,2-1 0,0 0 0,24 36 0,-25-46 0,0-1 0,0 0 0,1 0 0,0-1 0,1-1 0,0 1 0,1-2 0,-1 0 0,2 0 0,-1-1 0,1-1 0,0 0 0,0 0 0,20 4 0,-15-6 0,0-1 0,0 0 0,1-1 0,-1-2 0,1 1 0,-1-2 0,0-1 0,1 0 0,-1-1 0,31-10 0,-28 7 0,-2-2 0,1 0 0,-1-1 0,0-1 0,-1 0 0,0-2 0,-1 0 0,0-1 0,25-25 0,-32 27 0,-1 1 0,0-2 0,-1 0 0,0 0 0,0 0 0,-2-1 0,1 0 0,-2 0 0,0-1 0,0 0 0,-1 0 0,-1 0 0,0 0 0,-1 0 0,0-15 0,-2 11-59,-2 0 0,1 1-1,-2-1 1,0 1-1,-2 0 1,1 0 0,-2 0-1,0 0 1,-1 1 0,-1 0-1,-1 1 1,0 0 0,-1 0-1,0 1 1,-1 0-1,-1 1 1,0 0 0,0 0-1,-2 2 1,1 0 0,-2 0-1,-20-11 1,-22-9-6767</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3:16.388"/>
    </inkml:context>
    <inkml:brush xml:id="br0">
      <inkml:brushProperty name="width" value="0.05" units="cm"/>
      <inkml:brushProperty name="height" value="0.05" units="cm"/>
    </inkml:brush>
  </inkml:definitions>
  <inkml:trace contextRef="#ctx0" brushRef="#br0">369 35 24575,'-5'-4'0,"0"0"0,0 1 0,-1-1 0,1 1 0,-1 0 0,0 1 0,1-1 0,-1 1 0,0 0 0,-1 1 0,1 0 0,0 0 0,0 0 0,-1 0 0,1 1 0,-9 1 0,-2 0 0,1 0 0,-1 2 0,0 0 0,1 1 0,-17 6 0,23-6 0,0 0 0,0 1 0,0 0 0,1 0 0,-1 1 0,1 0 0,1 1 0,-1 0 0,1 0 0,0 1 0,-10 13 0,15-17 0,0 1 0,0 0 0,0 0 0,1 0 0,0 0 0,0 0 0,0 1 0,0-1 0,1 0 0,0 1 0,0-1 0,1 1 0,-1 0 0,1-1 0,0 1 0,1-1 0,-1 1 0,1 0 0,0-1 0,1 0 0,-1 1 0,1-1 0,0 0 0,3 6 0,4 4 0,0-1 0,1 0 0,0-1 0,1 0 0,0-1 0,1 0 0,0-1 0,1 0 0,25 16 0,11 3 0,75 34 0,-71-41 0,-27-12 0,0 1 0,34 22 0,-59-34 0,0 0 0,0 1 0,-1-1 0,1 1 0,0-1 0,0 1 0,-1-1 0,1 1 0,0 0 0,-1-1 0,1 1 0,-1 0 0,1 0 0,-1-1 0,1 1 0,-1 0 0,1 0 0,-1 0 0,0-1 0,1 1 0,-1 0 0,0 0 0,0 0 0,0 0 0,1 0 0,-1 1 0,-1-1 0,0 0 0,1 0 0,-1 0 0,0 0 0,0 0 0,1 0 0,-1 0 0,0-1 0,0 1 0,0 0 0,0-1 0,0 1 0,0 0 0,0-1 0,0 1 0,-1-1 0,0 1 0,-10 2 0,0 0 0,-23 3 0,32-6 0,-23 4-170,1-2-1,-1 0 0,1-2 1,-1-1-1,1-1 0,0-1 1,-33-9-1,24 1-6655</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3:16.583"/>
    </inkml:context>
    <inkml:brush xml:id="br0">
      <inkml:brushProperty name="width" value="0.05" units="cm"/>
      <inkml:brushProperty name="height" value="0.05" units="cm"/>
    </inkml:brush>
  </inkml:definitions>
  <inkml:trace contextRef="#ctx0" brushRef="#br0">0 0 24575,'4'0'0,"-1"0"0,1 1 0,-1-1 0,1 1 0,-1-1 0,0 1 0,1 0 0,-1 0 0,0 1 0,1-1 0,-1 1 0,0 0 0,0-1 0,0 1 0,-1 1 0,1-1 0,0 0 0,-1 1 0,1-1 0,-1 1 0,0 0 0,0 0 0,0 0 0,0 0 0,-1 0 0,1 0 0,-1 0 0,1 0 0,-1 1 0,0-1 0,-1 1 0,1 3 0,19 91 287,-12-54-1113,23 76 0,-24-102-6000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27.915"/>
    </inkml:context>
    <inkml:brush xml:id="br0">
      <inkml:brushProperty name="width" value="0.05" units="cm"/>
      <inkml:brushProperty name="height" value="0.05" units="cm"/>
    </inkml:brush>
  </inkml:definitions>
  <inkml:trace contextRef="#ctx0" brushRef="#br0">130 1 24575,'0'3'0,"-3"4"0,-1 8 0,-3 3 0,0 6 0,-3 5 0,1 3 0,-1 3 0,-2 2 0,1 0 0,-1 1 0,2 0 0,-1-4 0,-1-1 0,1-6-8191</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3:16.738"/>
    </inkml:context>
    <inkml:brush xml:id="br0">
      <inkml:brushProperty name="width" value="0.05" units="cm"/>
      <inkml:brushProperty name="height" value="0.05" units="cm"/>
    </inkml:brush>
  </inkml:definitions>
  <inkml:trace contextRef="#ctx0" brushRef="#br0">3 0 24575,'-3'0'0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3:16.932"/>
    </inkml:context>
    <inkml:brush xml:id="br0">
      <inkml:brushProperty name="width" value="0.05" units="cm"/>
      <inkml:brushProperty name="height" value="0.05" units="cm"/>
    </inkml:brush>
  </inkml:definitions>
  <inkml:trace contextRef="#ctx0" brushRef="#br0">0 0 24575,'3'0'0,"4"3"0,1 4 0,-2 4 0,3 6 0,-2 6 0,2 5 0,-1 4 0,-2 6 0,-1 2 0,-3 3 0,-1 0 0,0 0 0,-1-6 0,-1-8-8191</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3:17.321"/>
    </inkml:context>
    <inkml:brush xml:id="br0">
      <inkml:brushProperty name="width" value="0.05" units="cm"/>
      <inkml:brushProperty name="height" value="0.05" units="cm"/>
    </inkml:brush>
  </inkml:definitions>
  <inkml:trace contextRef="#ctx0" brushRef="#br0">0 157 24575,'0'-1'0,"1"0"0,-1 0 0,1-1 0,-1 1 0,1 0 0,0 0 0,-1 0 0,1 0 0,0 0 0,0 0 0,-1 0 0,1 0 0,0 0 0,0 0 0,0 0 0,0 1 0,0-1 0,1 0 0,-1 1 0,0-1 0,0 1 0,0-1 0,2 1 0,30-10 0,141-6 0,-24 2 0,-144 13 0,-1 1 0,0-2 0,1 1 0,-1 0 0,0-1 0,0 0 0,8-5 0,-12 7 0,0-1 0,-1 0 0,1 1 0,0-1 0,0 1 0,-1-1 0,1 0 0,-1 0 0,1 1 0,-1-1 0,1 0 0,-1 0 0,1 0 0,-1 1 0,0-1 0,1 0 0,-1 0 0,0 0 0,0 0 0,1-1 0,-2 0 0,1 1 0,0-1 0,-1 1 0,1-1 0,-1 1 0,1-1 0,-1 1 0,0-1 0,0 1 0,1 0 0,-1-1 0,0 1 0,0 0 0,-1 0 0,1 0 0,-2-2 0,-2-1 0,0 0 0,0 0 0,-1 1 0,1-1 0,-1 1 0,0 0 0,0 1 0,0 0 0,-1 0 0,1 0 0,0 1 0,-1-1 0,1 1 0,-1 1 0,1 0 0,-1 0 0,1 0 0,-1 0 0,0 1 0,1 0 0,-9 3 0,11-3 0,-1 0 0,1 1 0,-1 0 0,1 0 0,0 0 0,0 0 0,0 1 0,0 0 0,0-1 0,0 1 0,1 1 0,-1-1 0,1 0 0,0 1 0,0 0 0,0 0 0,1 0 0,-1 0 0,1 0 0,0 0 0,0 1 0,1-1 0,-1 1 0,1-1 0,0 1 0,0-1 0,0 1 0,1 0 0,0 9 0,1-5 19,0 1 0,1-1 0,0 1 0,1-1 0,0 0 0,0 0 0,1 0 0,0 0 0,1-1 0,0 0 0,0 1 0,0-2 0,1 1 0,1-1 0,-1 0 0,1 0 0,15 11 0,-11-10-162,1 0 1,-1 0 0,1-2 0,1 1-1,-1-1 1,1-1 0,0-1 0,1 1 0,-1-2-1,1 0 1,24 2 0,-2-5-6684</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3:18.577"/>
    </inkml:context>
    <inkml:brush xml:id="br0">
      <inkml:brushProperty name="width" value="0.05" units="cm"/>
      <inkml:brushProperty name="height" value="0.05" units="cm"/>
    </inkml:brush>
  </inkml:definitions>
  <inkml:trace contextRef="#ctx0" brushRef="#br0">2 40 24575,'-1'-29'0,"1"18"0,4 33 0,0-4 0,0 0 0,0 0 0,2-1 0,0 0 0,2 0 0,9 19 0,-14-31 0,0 0 0,1 0 0,-1-1 0,1 0 0,-1 1 0,1-1 0,1 0 0,-1-1 0,0 1 0,1-1 0,0 0 0,0 0 0,0 0 0,0-1 0,0 0 0,0 0 0,1 0 0,-1 0 0,1-1 0,-1 0 0,1 0 0,0-1 0,-1 1 0,8-2 0,-3 0 0,0 0 0,0-1 0,0-1 0,0 0 0,0 0 0,-1-1 0,1 0 0,-1 0 0,0-1 0,0-1 0,15-11 0,3-6 0,-1-1 0,25-31 0,-25 26 0,-24 27 0,0-1 0,1 1 0,-1 0 0,1 0 0,-1 0 0,1 1 0,2-2 0,-4 2 0,-1 1 0,1 0 0,-1 0 0,1 0 0,-1 0 0,1 0 0,-1-1 0,1 1 0,-1 0 0,1 0 0,-1 0 0,1 0 0,0 0 0,-1 1 0,1-1 0,-1 0 0,1 0 0,-1 0 0,1 0 0,-1 1 0,0-1 0,1 0 0,-1 0 0,1 1 0,-1-1 0,1 0 0,-1 1 0,0-1 0,1 0 0,-1 1 0,0-1 0,1 1 0,-1-1 0,0 0 0,1 1 0,-1-1 0,0 1 0,0-1 0,0 1 0,0-1 0,1 1 0,-1-1 0,0 1 0,0-1 0,0 1 0,0-1 0,0 1 0,0-1 0,0 2 0,0 12 0,0 1 0,-1-1 0,-1 0 0,0 1 0,-6 18 0,-1 11 0,8-35 3,-24 163 335,22-132-907,1-1 1,4 55-1,2-62-6257</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3:19.187"/>
    </inkml:context>
    <inkml:brush xml:id="br0">
      <inkml:brushProperty name="width" value="0.05" units="cm"/>
      <inkml:brushProperty name="height" value="0.05" units="cm"/>
    </inkml:brush>
  </inkml:definitions>
  <inkml:trace contextRef="#ctx0" brushRef="#br0">506 122 24575,'2'0'0,"0"-1"0,0 1 0,0-1 0,0 0 0,0 0 0,0 0 0,0 0 0,-1 0 0,1 0 0,0 0 0,-1-1 0,1 1 0,-1-1 0,1 1 0,-1-1 0,2-2 0,0 1 0,-1 0 0,0 0 0,0-1 0,0 1 0,0-1 0,-1 1 0,3-8 0,-4 9 0,0 0 0,0 0 0,0 0 0,0 0 0,-1 0 0,1 0 0,-1 0 0,1 0 0,-1 0 0,0 0 0,0 0 0,1 0 0,-2 0 0,1 0 0,0 0 0,0 1 0,0-1 0,-1 1 0,1-1 0,-1 1 0,1-1 0,-1 1 0,0 0 0,0-1 0,1 1 0,-1 0 0,0 0 0,0 1 0,-4-2 0,-2-2 0,0 1 0,-1 1 0,1 0 0,-1 0 0,-16-1 0,10 2 0,0 1 0,0 1 0,0 1 0,0 0 0,0 1 0,1 0 0,-1 1 0,1 1 0,-23 10 0,19-5 0,0 0 0,1 1 0,1 0 0,0 2 0,0 0 0,-24 27 0,25-23 0,0 1 0,1 1 0,1 0 0,1 1 0,1 0 0,0 1 0,2 0 0,0 1 0,2 0 0,0 0 0,2 1 0,0 0 0,-2 28 0,7-33 0,0-1 0,1 1 0,0 0 0,2-1 0,0 0 0,1 1 0,1-1 0,0-1 0,1 1 0,1-1 0,1 0 0,0 0 0,1-1 0,14 19 0,-9-18 0,0 0 0,1-1 0,1 0 0,0-1 0,1-1 0,0 0 0,1-2 0,0 0 0,1 0 0,1-2 0,29 10 0,-11-7 0,-1-2 0,1-2 0,1-1 0,-1-2 0,1-2 0,71-3 0,-81-2 0,-1-1 0,1-2 0,0 0 0,-1-2 0,0-1 0,-1-2 0,0 0 0,0-2 0,44-26 0,-56 28 0,-1-1 0,0 0 0,-1-1 0,0 0 0,-1-1 0,-1-1 0,0 0 0,-1 0 0,0-1 0,-1-1 0,-1 1 0,0-1 0,9-30 0,-12 31 0,-2 0 0,0 0 0,0 0 0,-1-1 0,-1 1 0,-1-1 0,0 1 0,-1-1 0,-1 1 0,0-1 0,-1 1 0,-1 0 0,0 0 0,-1 0 0,-13-26 0,10 26 34,-1 1 1,0 1-1,-1 0 0,0 0 0,-1 1 0,0 0 0,-1 1 0,0 0 0,-25-15 1,14 12-377,-1 0 1,0 2 0,-1 1-1,-51-15 1,-23 2-6485</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4:48.759"/>
    </inkml:context>
    <inkml:brush xml:id="br0">
      <inkml:brushProperty name="width" value="0.05" units="cm"/>
      <inkml:brushProperty name="height" value="0.05" units="cm"/>
    </inkml:brush>
  </inkml:definitions>
  <inkml:trace contextRef="#ctx0" brushRef="#br0">8860 12 24575,'-10'17'0,"-2"0"0,0-1 0,-1-1 0,-24 24 0,14-16 0,-7 9 0,-29 30 0,-74 62 0,119-115 0,-1 0 0,0 0 0,0-1 0,0-1 0,-33 10 0,24-9 0,-44 22 0,-194 100 0,-165 32 0,315-122 0,-2-4 0,-1-6 0,-1-5 0,-178 16 0,-315 24 0,558-59 0,-669 32 12,417-30-152,-1487 11-454,1628-20 547,71-1 159,-116-20 0,-84-30 281,59 9-241,159 30-152,1-2 0,1-4 0,1-2 0,-128-60 0,-273-134 0,446 206 0,-190-84 0,158 67 0,-81-26 0,68 27 0,-48-14 0,-3 5 0,-160-24 0,229 47 0,0-1 0,1-3 0,1-2 0,0-2 0,-75-41 0,118 56 57,0 0 0,0-1 0,0 1 0,0-2 0,-8-6 0,14 11-100,0 0 0,0 0 1,1 0-1,-1 0 0,0-1 1,0 1-1,1 0 0,-1 0 1,0 0-1,1-1 0,-1 1 1,1 0-1,0-1 0,-1 1 1,1 0-1,0-1 0,0 1 1,0-1-1,0 1 0,0 0 1,0-1-1,0 1 0,0 0 1,1-1-1,-1 1 0,0 0 1,1-1-1,0 1 0,-1 0 1,1 0-1,-1-1 0,1 1 1,0 0-1,0 0 0,0 0 1,0 0-1,0 0 0,0 0 1,2-1-1,13-12-6783</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2:44:50.282"/>
    </inkml:context>
    <inkml:brush xml:id="br0">
      <inkml:brushProperty name="width" value="0.05" units="cm"/>
      <inkml:brushProperty name="height" value="0.05" units="cm"/>
    </inkml:brush>
  </inkml:definitions>
  <inkml:trace contextRef="#ctx0" brushRef="#br0">270 0 24575,'-5'1'0,"0"0"0,0 1 0,0-1 0,0 1 0,0 0 0,1 0 0,-6 4 0,-8 2 0,0 2 0,1 0 0,-1 0 0,2 2 0,-1 0 0,2 1 0,0 0 0,0 2 0,1-1 0,-22 33 0,32-41 29,1 0-1,-1 0 1,1 0-1,1 0 0,-1 1 1,1 0-1,1-1 1,-1 1-1,1 0 1,0 0-1,0 12 1,1-8-273,0 0 0,1 0 0,1 0 0,-1-1 1,2 1-1,5 17 0,0-9-6582</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3:21:36.767"/>
    </inkml:context>
    <inkml:brush xml:id="br0">
      <inkml:brushProperty name="width" value="0.05" units="cm"/>
      <inkml:brushProperty name="height" value="0.05" units="cm"/>
    </inkml:brush>
  </inkml:definitions>
  <inkml:trace contextRef="#ctx0" brushRef="#br0">0 0 24575,'5'0'0,"-1"1"0,1 0 0,0 0 0,-1 0 0,1 0 0,-1 0 0,0 1 0,1 0 0,-1 0 0,0 0 0,0 1 0,5 3 0,6 6 0,24 25 0,-19-16 0,194 208 0,13 13 0,-135-160-69,3-4-1,4-5 0,2-4 0,4-4 1,2-5-1,116 46 0,-78-48-27,3-6-1,2-7 1,2-6-1,205 25 1,404-7 97,1-52 0,-606-8-58,232-32 0,-316 22 26,-1-2-1,-1-3 0,0-4 0,-2-2 1,93-48-1,-142 62 37,0 0 0,-1-2 0,0 0-1,23-22 1,-32 24 107,0 1-1,0-1 1,-1-1 0,-1 1-1,0-1 1,0 0-1,-1-1 1,7-19 0,-5 11-82,1 0 1,1 0-1,1 1 1,0 1-1,27-33 1,-5 15 18,56-49-1,-48 48-1412,-26 23-5461</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3:21:37.370"/>
    </inkml:context>
    <inkml:brush xml:id="br0">
      <inkml:brushProperty name="width" value="0.05" units="cm"/>
      <inkml:brushProperty name="height" value="0.05" units="cm"/>
    </inkml:brush>
  </inkml:definitions>
  <inkml:trace contextRef="#ctx0" brushRef="#br0">0 105 24575,'12'-3'0,"13"-7"0,14-4 0,13-4 0,12 2 0,1 0 0,-7 4 0,-4 2 0,-9 5 0,-12 8 0,-12 12 0,-9 11 0,-6 15 0,-5 4 0,-3 3 0,-3 6 0,-4-1 0,-1-10-8191</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3:21:38.647"/>
    </inkml:context>
    <inkml:brush xml:id="br0">
      <inkml:brushProperty name="width" value="0.05" units="cm"/>
      <inkml:brushProperty name="height" value="0.05" units="cm"/>
    </inkml:brush>
  </inkml:definitions>
  <inkml:trace contextRef="#ctx0" brushRef="#br0">7144 0 24575,'-1'21'0,"-1"0"0,-1-1 0,0 1 0,-2-1 0,0 0 0,-2 0 0,-17 36 0,-7 5 0,-41 57 0,71-116 0,-368 511 0,320-456 0,-103 91 0,-74 31 0,5-33 0,174-121 0,-1-1 0,-101 33 0,-172 16 0,-9-26 0,145-22 0,-464 41-167,451-59 12,-258-24-1,-93-50 38,149 16 141,-256-45-23,470 57 0,-264-90 0,101-13 0,268 102 0,1-4 0,-80-60 0,134 85 40,2-2 1,0 0 0,-34-42 0,-50-81 249,18 24-170,-169-240-120,227 315 251,24 36-453,1 0 0,1 0 0,0 0 0,0-1 0,0 0 0,2 0 0,-7-17 0,7 9-6624</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28.185"/>
    </inkml:context>
    <inkml:brush xml:id="br0">
      <inkml:brushProperty name="width" value="0.05" units="cm"/>
      <inkml:brushProperty name="height" value="0.05" units="cm"/>
    </inkml:brush>
  </inkml:definitions>
  <inkml:trace contextRef="#ctx0" brushRef="#br0">1 69 24575,'0'-3'0,"0"0"0,0 1 0,0-1 0,0 0 0,1 0 0,-1 1 0,1-1 0,0 0 0,0 1 0,0-1 0,0 1 0,0-1 0,1 1 0,-1-1 0,1 1 0,-1 0 0,1 0 0,0 0 0,0 0 0,0 0 0,0 0 0,4-3 0,-2 3 0,-1 1 0,1-1 0,0 1 0,0 0 0,-1 0 0,1 1 0,0-1 0,0 1 0,0-1 0,0 1 0,0 1 0,0-1 0,0 0 0,0 1 0,6 1 0,3 2 16,1 1-1,-1 0 1,0 0-1,0 1 1,-1 1-1,0 0 1,0 1-1,0 0 1,-1 1-1,10 10 1,-7-5 8,-1 1 1,0 1-1,-1 0 0,-1 1 1,-1 0-1,13 27 1,-9-10-239,-2 1 1,-1 0 0,-2 1-1,-1-1 1,-2 2 0,-2-1-1,0 51 1,-4-65-6613</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3:21:39.370"/>
    </inkml:context>
    <inkml:brush xml:id="br0">
      <inkml:brushProperty name="width" value="0.05" units="cm"/>
      <inkml:brushProperty name="height" value="0.05" units="cm"/>
    </inkml:brush>
  </inkml:definitions>
  <inkml:trace contextRef="#ctx0" brushRef="#br0">715 1 24575,'-193'-1'0,"-208"3"0,390-2 0,1 0 0,-1 1 0,1 0 0,0 1 0,-12 4 0,19-5 0,0 0 0,1 0 0,-1 0 0,1 0 0,-1 1 0,1-1 0,0 1 0,0 0 0,0 0 0,0 0 0,0 0 0,0 0 0,0 0 0,0 0 0,1 1 0,-1-1 0,1 0 0,0 1 0,0-1 0,0 1 0,0 0 0,0-1 0,0 1 0,0 5 0,0 10 0,1 0 0,0-1 0,1 1 0,1 0 0,0-1 0,2 1 0,0-1 0,11 28 0,-1-10 0,1 0 0,2-1 0,22 34 0,-18-38-682,37 42-1,-23-33-6143</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09:53.504"/>
    </inkml:context>
    <inkml:brush xml:id="br0">
      <inkml:brushProperty name="width" value="0.05" units="cm"/>
      <inkml:brushProperty name="height" value="0.05" units="cm"/>
    </inkml:brush>
  </inkml:definitions>
  <inkml:trace contextRef="#ctx0" brushRef="#br0">155 309 24575,'6'57'0,"-4"-45"0,0-1 0,-1 1 0,0 0 0,-1 14 0,-3-8 0,0-1 0,-1 0 0,0 0 0,-12 27 0,-36 64 0,-3 5 0,26-34 0,50-115 0,24-77 0,-6-1 0,-4-2 0,19-126 0,-48 210 0,0-7 0,2 0 0,16-47 0,-23 83 0,0 1 0,0-1 0,0 0 0,0 1 0,1-1 0,-1 1 0,1-1 0,-1 1 0,1-1 0,0 1 0,3-2 0,-5 4 0,1-1 0,-1 1 0,1 0 0,-1-1 0,1 1 0,0 0 0,-1 0 0,1 0 0,-1 0 0,1 0 0,0 0 0,-1-1 0,1 1 0,-1 1 0,1-1 0,0 0 0,-1 0 0,1 0 0,-1 0 0,2 1 0,0-1 0,-1 1 0,1 0 0,-1 0 0,1 0 0,-1 0 0,0 1 0,1-1 0,-1 0 0,0 0 0,1 2 0,8 11 0,0 1 0,-2 0 0,1 0 0,5 18 0,23 70 0,-23-60 0,34 110-682,28 172-1,-69-294-6143</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09:53.665"/>
    </inkml:context>
    <inkml:brush xml:id="br0">
      <inkml:brushProperty name="width" value="0.05" units="cm"/>
      <inkml:brushProperty name="height" value="0.05" units="cm"/>
    </inkml:brush>
  </inkml:definitions>
  <inkml:trace contextRef="#ctx0" brushRef="#br0">23 102 24575,'-3'0'0,"-4"0"0,-1-3 0,4-1 0,6-2 0,8-4 0,9-3 0,7-3 0,8 0 0,7-2 0,-3 3-8191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09:54.114"/>
    </inkml:context>
    <inkml:brush xml:id="br0">
      <inkml:brushProperty name="width" value="0.05" units="cm"/>
      <inkml:brushProperty name="height" value="0.05" units="cm"/>
    </inkml:brush>
  </inkml:definitions>
  <inkml:trace contextRef="#ctx0" brushRef="#br0">29 74 24575,'-1'0'0,"0"1"0,-1-1 0,1 1 0,0-1 0,0 1 0,0-1 0,0 1 0,0 0 0,0-1 0,0 1 0,0 0 0,0 0 0,0 0 0,0-1 0,1 1 0,-1 0 0,0 0 0,1 1 0,-1-1 0,0 0 0,1 0 0,-1 0 0,1 2 0,-2 0 0,1 0 0,0 0 0,0 0 0,1 1 0,-1-1 0,0 0 0,1 5 0,2 4 0,1-1 0,0 0 0,1 0 0,0 0 0,10 20 0,4 8 0,28 104 0,-39-116 0,-2 0 0,0 1 0,0 38 0,-5-63 0,0-1 0,0 0 0,0 0 0,-1 0 0,1 1 0,0-1 0,-1 0 0,0 0 0,0 0 0,1 0 0,-1 0 0,0 0 0,-1 0 0,1 0 0,-2 3 0,2-5 0,1 0 0,-1 1 0,1-1 0,-1 0 0,1 1 0,-1-1 0,1 0 0,-1 0 0,0 1 0,1-1 0,-1 0 0,1 0 0,-1 0 0,0 0 0,1 0 0,-1 0 0,1 0 0,-1 0 0,0 0 0,1 0 0,-1 0 0,0 0 0,0-1 0,-1 1 0,1-1 0,0 0 0,-1 0 0,1 1 0,0-1 0,0 0 0,0 0 0,0 0 0,0 0 0,0-1 0,0 1 0,-1-2 0,-3-6 0,-1-1 0,1 0 0,1 0 0,0-1 0,1 1 0,0-1 0,0 0 0,-1-11 0,-4-92 0,7 105 0,1 1 0,-2-25 0,2 0 0,1 0 0,9-53 0,-8 76 0,1 0 0,0 1 0,0-1 0,1 1 0,0 0 0,11-17 0,-11 20 0,0 1 0,0 0 0,1 0 0,0 0 0,0 1 0,0 0 0,0 0 0,1 0 0,0 0 0,0 1 0,9-4 0,-12 6 0,-1-1 0,1 1 0,0 0 0,-1 1 0,1-1 0,0 0 0,0 1 0,-1 0 0,1-1 0,0 1 0,0 0 0,0 1 0,0-1 0,-1 0 0,1 1 0,0 0 0,0-1 0,-1 1 0,1 0 0,-1 0 0,1 1 0,-1-1 0,1 0 0,-1 1 0,1 0 0,-1-1 0,0 1 0,0 0 0,2 2 0,-1 0 0,-1 0 0,1 0 0,-1 1 0,0-1 0,0 0 0,-1 1 0,1-1 0,-1 1 0,0 0 0,0-1 0,-1 1 0,1 0 0,-1-1 0,0 1 0,0 0 0,-2 8 0,-1-1-91,0 0 0,-2 0 0,1 0 0,-1 0 0,-1 0 0,0-1 0,-1 0 0,0-1 0,0 1 0,-1-1 0,-1-1 0,0 0 0,0 0 0,-21 15 0,12-11-6735</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09:54.578"/>
    </inkml:context>
    <inkml:brush xml:id="br0">
      <inkml:brushProperty name="width" value="0.05" units="cm"/>
      <inkml:brushProperty name="height" value="0.05" units="cm"/>
    </inkml:brush>
  </inkml:definitions>
  <inkml:trace contextRef="#ctx0" brushRef="#br0">83 160 24575,'-7'-5'0,"0"1"0,-1-1 0,0 1 0,1 1 0,-1 0 0,-12-4 0,20 7 0,-1 0 0,1 0 0,-1-1 0,1 1 0,-1 0 0,1 0 0,-1 0 0,1 0 0,-1 0 0,1 0 0,-1 0 0,1 0 0,-1 0 0,1 0 0,-1 0 0,1 0 0,-1 0 0,1 1 0,-1-1 0,1 0 0,-1 0 0,1 0 0,-1 1 0,1-1 0,0 0 0,-1 1 0,1-1 0,-1 0 0,1 1 0,0-1 0,-1 1 0,1-1 0,0 0 0,0 1 0,-1-1 0,1 1 0,0-1 0,0 1 0,-1-1 0,1 1 0,0-1 0,0 1 0,0-1 0,0 1 0,0-1 0,0 1 0,0-1 0,0 1 0,0-1 0,0 1 0,0-1 0,0 1 0,0-1 0,1 1 0,-1-1 0,0 2 0,12 33 0,-10-31 0,17 50 0,-2 1 0,-2 0 0,14 112 0,-29-164 0,3 16 0,-2-16 0,0-10 0,-1-199 0,-1-2 0,2 196 0,-1 0 0,2 1 0,-1-1 0,2 0 0,3-12 0,-5 22 0,-1 0 0,1 0 0,0 0 0,-1 0 0,1 1 0,0-1 0,0 0 0,0 0 0,0 1 0,1-1 0,-1 1 0,0-1 0,1 1 0,-1 0 0,1-1 0,-1 1 0,1 0 0,-1 0 0,1 0 0,0 0 0,0 0 0,0 1 0,-1-1 0,1 0 0,0 1 0,0-1 0,0 1 0,0 0 0,0 0 0,0 0 0,0 0 0,0 0 0,0 0 0,0 0 0,0 0 0,0 1 0,0-1 0,2 2 0,3 1 0,-1 0 0,1 0 0,-1 1 0,0 0 0,0 0 0,-1 1 0,1-1 0,-1 1 0,0 0 0,-1 1 0,1-1 0,-1 1 0,0 0 0,0 0 0,-1 0 0,1 1 0,-1-1 0,-1 1 0,1 0 0,-1 0 0,-1-1 0,1 1 0,-1 1 0,0-1 0,-1 0 0,0 0 0,0 0 0,0 0 0,-1 0 0,0 0 0,0 0 0,-1 0 0,-3 9 0,-10 13-1365,0-4-5461</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09:54.970"/>
    </inkml:context>
    <inkml:brush xml:id="br0">
      <inkml:brushProperty name="width" value="0.05" units="cm"/>
      <inkml:brushProperty name="height" value="0.05" units="cm"/>
    </inkml:brush>
  </inkml:definitions>
  <inkml:trace contextRef="#ctx0" brushRef="#br0">244 198 24575,'53'-49'0,"-41"41"0,-1-2 0,0 1 0,-1-2 0,0 1 0,-1-1 0,0-1 0,11-19 0,-19 30 0,0 0 0,-1 0 0,1 0 0,-1 0 0,1 0 0,-1 0 0,0-1 0,1 1 0,-1 0 0,0 0 0,0 0 0,0 0 0,0 0 0,0 0 0,0-1 0,0 1 0,0 0 0,0 0 0,0 0 0,-1 0 0,1 0 0,0 0 0,-1 0 0,1 0 0,-1 0 0,1 0 0,-1 0 0,0 0 0,1 0 0,-1 0 0,0 0 0,0 0 0,0 1 0,1-1 0,-1 0 0,0 1 0,0-1 0,0 0 0,0 1 0,0-1 0,0 1 0,0 0 0,0-1 0,0 1 0,-3-1 0,-4 0 0,-1-1 0,0 1 0,0 0 0,-15 1 0,22 0 0,-23 1 0,1 1 0,0 1 0,0 1 0,0 2 0,0 0 0,1 1 0,0 1 0,0 1 0,-28 16 0,47-22 0,-1 0 0,1 0 0,-1 0 0,1 1 0,0 0 0,0-1 0,-3 6 0,6-8 0,0 0 0,1 0 0,-1 0 0,0 0 0,1 1 0,-1-1 0,1 0 0,-1 0 0,1 1 0,0-1 0,-1 0 0,1 1 0,0-1 0,0 0 0,0 1 0,0-1 0,0 0 0,0 1 0,0-1 0,1 0 0,-1 0 0,0 1 0,1-1 0,-1 0 0,1 0 0,0 1 0,-1-1 0,1 0 0,0 0 0,-1 0 0,1 0 0,0 0 0,1 1 0,4 3 0,0 0 0,0 0 0,0-1 0,0 0 0,1 0 0,-1 0 0,13 4 0,56 17 0,-47-17 0,95 23 0,18 5 0,-138-35 0,0 0 0,0 1 0,0-1 0,0 1 0,0-1 0,0 1 0,3 3 0,-6-5 0,1 0 0,-1 1 0,1-1 0,-1 1 0,0-1 0,0 1 0,1-1 0,-1 0 0,0 1 0,0 0 0,1-1 0,-1 1 0,0-1 0,0 1 0,0-1 0,0 1 0,0-1 0,0 1 0,0-1 0,0 1 0,0-1 0,0 1 0,0 0 0,0-1 0,0 1 0,0-1 0,-1 1 0,1-1 0,0 1 0,0-1 0,-1 1 0,1-1 0,0 0 0,-1 1 0,1-1 0,0 1 0,-1-1 0,1 0 0,-1 1 0,1-1 0,0 0 0,-1 1 0,1-1 0,-1 0 0,1 1 0,-1-1 0,1 0 0,-1 0 0,0 0 0,0 0 0,-11 6 56,-1 0-1,1-2 1,-1 1-1,0-2 1,-15 3-1,-71 7-1100,81-11 392,-48 4-6173</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28.371"/>
    </inkml:context>
    <inkml:brush xml:id="br0">
      <inkml:brushProperty name="width" value="0.05" units="cm"/>
      <inkml:brushProperty name="height" value="0.05" units="cm"/>
    </inkml:brush>
  </inkml:definitions>
  <inkml:trace contextRef="#ctx0" brushRef="#br0">26 124 24575,'-3'0'0,"-4"-3"0,-1-5 0,1-3 0,7-4 0,11 2 0,10-1 0,10 2 0,9 0 0,8 3 0,5-2 0,5 2 0,-6 3-8191</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09:56.148"/>
    </inkml:context>
    <inkml:brush xml:id="br0">
      <inkml:brushProperty name="width" value="0.05" units="cm"/>
      <inkml:brushProperty name="height" value="0.05" units="cm"/>
    </inkml:brush>
  </inkml:definitions>
  <inkml:trace contextRef="#ctx0" brushRef="#br0">116 356 24575,'-9'-10'0,"9"9"0,-1 0 0,0 0 0,1 0 0,-1 1 0,0-1 0,0 0 0,0 0 0,0 0 0,0 1 0,0-1 0,0 0 0,0 1 0,-1-1 0,1 1 0,0 1 0,1-1 0,-1 1 0,0 0 0,1-1 0,-1 1 0,1 0 0,-1 0 0,1-1 0,-1 1 0,1 0 0,-1 0 0,1 0 0,0 0 0,-1-1 0,1 1 0,0 0 0,0 0 0,0 0 0,0 0 0,0 0 0,0 0 0,0 0 0,0 1 0,-4 45 0,3-1 0,6 79 0,0-44 0,-17 873 0,7-898 0,-2 23 0,3 2 0,7 99 0,-2-174 0,0 10 0,1 0 0,1 0 0,8 26 0,-10-39 0,0 1 0,0-1 0,1 0 0,-1 0 0,1 1 0,0-1 0,0 0 0,0-1 0,1 1 0,-1 0 0,0-1 0,1 1 0,0-1 0,0 0 0,0 1 0,0-1 0,0-1 0,0 1 0,0 0 0,0-1 0,1 0 0,5 2 0,11-1 0,0-1 0,0-1 0,1-1 0,-1 0 0,0-2 0,27-6 0,-2 1 0,721-67-1230,4 59 0,331 49 970,-774-20 150,-303-12 92,47 3 44,0-3-1,103-13 1,-164 11 156,0-1 0,0 0 0,0-1 0,-1 0 0,16-7 0,-22 8-110,0 0 1,-1 1-1,1-1 1,0 0-1,-1 0 1,1 0-1,-1-1 1,0 1 0,0-1-1,0 1 1,0-1-1,0 0 1,-1 1-1,1-1 1,-1 0-1,0 0 1,1 0-1,-1 0 1,-1 0-1,1-1 1,0-2-1,1-22-37,-2 0 0,-3-38 0,0 34-45,3-43-1,70-408 11,-11 123 0,-35 144 0,-5-364 0,-19 572 0,0 0 0,-1 0 0,0 0 0,-1 0 0,0 1 0,0-1 0,0 0 0,-1 1 0,0-1 0,-6-9 0,6 13 0,0 1 0,0-1 0,0 1 0,0 0 0,-1 0 0,1 0 0,-1 0 0,0 1 0,1-1 0,-1 1 0,0 0 0,-1 0 0,1 1 0,0-1 0,0 1 0,-1 0 0,1 0 0,-1 0 0,-6 0 0,-190 0 0,94 4 0,-1003 30-713,2 35-489,411-23 827,493-36 81,-146 12 2589,348-21-2279,0 0 0,0 1 0,0-1 1,1 0-1,-1 1 0,0 0 0,0-1 1,1 1-1,-1 0 0,0 0 0,1 0 0,-1 0 1,1 0-1,-1 0 0,1 0 0,0 1 1,0-1-1,-1 1 0,1-1 0,-1 3 1,-1 1-44,1 0 0,0 0 0,0 1 1,1-1-1,-2 8 0,-3 14-1229,0-12-5570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09:57.634"/>
    </inkml:context>
    <inkml:brush xml:id="br0">
      <inkml:brushProperty name="width" value="0.05" units="cm"/>
      <inkml:brushProperty name="height" value="0.05" units="cm"/>
    </inkml:brush>
  </inkml:definitions>
  <inkml:trace contextRef="#ctx0" brushRef="#br0">30 1927 24575,'-1'0'0,"-1"0"0,1-1 0,0 1 0,-1 0 0,1-1 0,0 1 0,0-1 0,-1 1 0,1-1 0,0 0 0,0 0 0,0 1 0,0-1 0,0 0 0,0 0 0,0 0 0,0 0 0,0 0 0,1 0 0,-1 0 0,0 0 0,1-1 0,-1 1 0,1 0 0,-1 0 0,1-1 0,-1 1 0,1-2 0,-1 1 0,1 0 0,-1-1 0,1 1 0,-1 0 0,1-1 0,0 1 0,0 0 0,0-1 0,1 1 0,-1 0 0,0-1 0,1 1 0,0 0 0,-1-1 0,2-1 0,-1 3 0,-1 0 0,1 0 0,0 0 0,-1 0 0,1 0 0,0 0 0,0 0 0,0 0 0,0 0 0,0 1 0,0-1 0,0 0 0,0 1 0,0-1 0,2 0 0,-3 1 0,1 0 0,-1 0 0,1 0 0,0 0 0,-1 0 0,1 0 0,-1 0 0,1 0 0,0 0 0,-1 0 0,1 1 0,-1-1 0,1 0 0,-1 0 0,1 1 0,0-1 0,-1 0 0,1 0 0,-1 1 0,0-1 0,2 1 0,-1 2 0,1-1 0,0 0 0,-1 0 0,0 1 0,0-1 0,1 1 0,-1-1 0,-1 1 0,1-1 0,0 1 0,-1-1 0,1 4 0,0 63 0,-2-55 0,1 0 0,0 0 0,1-1 0,0 1 0,5 17 0,-5-27 0,1 0 0,-1 1 0,1-1 0,0 0 0,1 0 0,-1-1 0,1 1 0,-1 0 0,1-1 0,0 0 0,1 1 0,-1-1 0,0 0 0,1-1 0,0 1 0,0-1 0,-1 1 0,1-1 0,1 0 0,5 2 0,4 0 0,0 0 0,0-1 0,0 0 0,1-2 0,-1 1 0,17-2 0,88-8 0,-103 7 0,52-6 0,625-52 0,249 37-513,-429 15 307,519 1 366,-829 6 279,2-7-289,-164 3-157,-1-2-1,0-2 1,39-12-1,-75 18 8,0 1 0,0 0 0,0-1 0,-1 0 0,1 0 0,-1 0 0,1-1 0,-1 1 0,0-1 0,0 0 0,0 1 0,0-1 0,-1-1 0,1 1 0,-1 0 0,0-1 0,0 1 0,0-1 0,0 0 0,0 1 0,-1-1 0,0 0 0,1-5 0,1-7 0,-1 0 0,-1 0 0,-1 0 0,-2-26 0,1 4 0,23-536 0,-9-25 0,-14 418 0,-1 138 0,-1 0 0,-2 0 0,-13-51 0,16 88 0,1-1 0,0 1 0,0 0 0,1-1 0,0 1 0,0 0 0,1-1 0,0 1 0,0 0 0,0 0 0,0-1 0,1 1 0,0 0 0,1 0 0,3-6 0,-5 10 0,0 0 0,-1 1 0,1-1 0,0 0 0,-1 0 0,1 0 0,-1 1 0,0-1 0,1 0 0,-1 0 0,0 0 0,0 0 0,0 0 0,-1 0 0,1 0 0,0 1 0,-1-1 0,1 0 0,-1 0 0,0 0 0,-1-2 0,0 2 0,1-1 0,-1 1 0,-1 0 0,1 0 0,0 0 0,0 1 0,-1-1 0,1 0 0,-1 1 0,1 0 0,-1 0 0,-5-2 0,-7-1 0,0 0 0,-1 1 0,0 1 0,-17 0 0,28 2 0,-252-6 0,203 9 0,-1 2 0,-90 19 0,104-12-1365,9 0-5461</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09:59.146"/>
    </inkml:context>
    <inkml:brush xml:id="br0">
      <inkml:brushProperty name="width" value="0.05" units="cm"/>
      <inkml:brushProperty name="height" value="0.05" units="cm"/>
    </inkml:brush>
  </inkml:definitions>
  <inkml:trace contextRef="#ctx0" brushRef="#br0">1 1430 24575,'8'9'0,"0"0"0,0 1 0,-1 0 0,0 0 0,-1 0 0,-1 1 0,1 0 0,4 15 0,0 8 0,10 51 0,6 26 0,-24-104 0,1 0 0,0 0 0,1 0 0,0 0 0,0 0 0,0-1 0,1 0 0,-1 0 0,2 0 0,-1 0 0,1-1 0,9 7 0,-6-5 0,1-1 0,1-1 0,-1 1 0,1-2 0,0 1 0,0-2 0,17 4 0,9-1 0,0-2 0,0-2 0,0-1 0,42-4 0,448-48 0,-65 4 0,892 30-610,-118 2 610,-1124 8 146,127-14 318,-233 21-464,0-1 0,-1-1 0,1 1 0,0-1 0,-1 0 0,1 0 0,-1 0 0,8-5 0,-12 6 0,0 0 0,0 0 0,0 0 0,1 0 0,-1-1 0,0 1 0,0 0 0,-1-1 0,1 1 0,0 0 0,0-1 0,-1 1 0,1-1 0,-1 1 0,1-1 0,-1 1 0,1-1 0,-1 0 0,0 1 0,0-1 0,0 1 0,0-1 0,0 0 0,0 1 0,0-1 0,-1 1 0,1-1 0,-1 0 0,1 1 0,-1-1 0,1 1 0,-1 0 0,0-1 0,-1-1 0,-7-12 0,0 1 0,-15-17 0,-14-21 0,24 25 0,1 0 0,2-1 0,1 0 0,0 0 0,3-1 0,0-1 0,-3-38 0,2-17 0,5-111 0,14-31 0,57-323 0,-65 537 0,-1 1 0,-1-1 0,0 0 0,0 0 0,-2-14 0,0 23 0,0 0 0,0 0 0,0 0 0,0 0 0,0 1 0,-1-1 0,0 0 0,0 1 0,0-1 0,0 1 0,0 0 0,-1-1 0,1 1 0,-1 0 0,0 1 0,0-1 0,0 0 0,0 1 0,-1 0 0,-4-3 0,-15-6 0,1 1 0,-2 1 0,1 1 0,-1 1 0,-41-7 0,-126-4 0,84 14-273,1 4 0,-1 5 0,1 4 0,-126 28 0,191-27-6553</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0:00.331"/>
    </inkml:context>
    <inkml:brush xml:id="br0">
      <inkml:brushProperty name="width" value="0.05" units="cm"/>
      <inkml:brushProperty name="height" value="0.05" units="cm"/>
    </inkml:brush>
  </inkml:definitions>
  <inkml:trace contextRef="#ctx0" brushRef="#br0">12 97 24575,'2'0'0,"-4"0"0,-5 0 0,3 0 0,10 0 0,192-11 0,-94 3 0,1618-54-2424,-1267 52 2116,1608 5 308,-773 12 2654,-1153-7-2576,-174 0-1443,17 0-5461</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0:02.272"/>
    </inkml:context>
    <inkml:brush xml:id="br0">
      <inkml:brushProperty name="width" value="0.05" units="cm"/>
      <inkml:brushProperty name="height" value="0.05" units="cm"/>
    </inkml:brush>
  </inkml:definitions>
  <inkml:trace contextRef="#ctx0" brushRef="#br0">5 179 24575,'-3'0'0,"2"0"0,1-3 0,7-4 0,8-3 0,10-4 0,10-2 0,11-2 0,7 0 0,3 0 0,1-1 0,-2 4 0,-6 1 0,-4 3 0,-8 3 0,-6 3 0,-9 3-8191</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0:02.530"/>
    </inkml:context>
    <inkml:brush xml:id="br0">
      <inkml:brushProperty name="width" value="0.05" units="cm"/>
      <inkml:brushProperty name="height" value="0.05" units="cm"/>
    </inkml:brush>
  </inkml:definitions>
  <inkml:trace contextRef="#ctx0" brushRef="#br0">10 48 24575,'-5'-16'0,"0"-2"0,5 17 0,0 1 0,1-1 0,-1 0 0,0 1 0,0-1 0,1 0 0,-1 1 0,0-1 0,1 1 0,-1-1 0,1 1 0,-1-1 0,1 1 0,-1-1 0,1 1 0,-1-1 0,1 1 0,0-1 0,-1 1 0,1 0 0,-1-1 0,1 1 0,0 0 0,-1 0 0,1-1 0,0 1 0,0 0 0,1 0 0,0-1 0,0 1 0,1 0 0,-1 0 0,0 0 0,0 1 0,0-1 0,0 0 0,0 1 0,0-1 0,0 1 0,0 0 0,0-1 0,-1 1 0,1 0 0,0 0 0,0 0 0,-1 1 0,1-1 0,0 0 0,-1 1 0,0-1 0,1 1 0,-1-1 0,0 1 0,1 0 0,-1-1 0,1 4 0,2 2 0,0 0 0,0 1 0,0 0 0,-1 0 0,3 13 0,-1 10-95,-1 0 0,-2 1 0,-2 58 0,-1-57-890,0-4-5841</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0:02.745"/>
    </inkml:context>
    <inkml:brush xml:id="br0">
      <inkml:brushProperty name="width" value="0.05" units="cm"/>
      <inkml:brushProperty name="height" value="0.05" units="cm"/>
    </inkml:brush>
  </inkml:definitions>
  <inkml:trace contextRef="#ctx0" brushRef="#br0">216 118 24575,'0'-6'0,"0"-8"0,0-8 0,0-2 0,0-2 0,0 8 0,-3 10 0,-1 12 0,-3 11 0,-6 10 0,-4 5 0,-5 8 0,-2 3 0,-2 0 0,-1 0 0,2-2 0,-1-3 0,4-9-8191</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0:02.949"/>
    </inkml:context>
    <inkml:brush xml:id="br0">
      <inkml:brushProperty name="width" value="0.05" units="cm"/>
      <inkml:brushProperty name="height" value="0.05" units="cm"/>
    </inkml:brush>
  </inkml:definitions>
  <inkml:trace contextRef="#ctx0" brushRef="#br0">1 59 24575,'0'-3'0,"0"-4"0,0-4 0,3-3 0,4 1 0,4 6 0,3 3 0,2 10 0,5 5 0,4 5 0,4 5 0,3 6 0,2 3 0,2 0 0,0 2 0,3-3 0,-5-6-8191</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0:03.796"/>
    </inkml:context>
    <inkml:brush xml:id="br0">
      <inkml:brushProperty name="width" value="0.05" units="cm"/>
      <inkml:brushProperty name="height" value="0.05" units="cm"/>
    </inkml:brush>
  </inkml:definitions>
  <inkml:trace contextRef="#ctx0" brushRef="#br0">41 64 24575,'0'-9'0,"0"4"0,1 0 0,-1 0 0,-1 0 0,1 0 0,-1 0 0,0 0 0,0 0 0,-3-6 0,1 8 0,0 9 0,1 9 0,-3 118 301,5-80-1134,-14 97 0,8-120-5993</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0:04.006"/>
    </inkml:context>
    <inkml:brush xml:id="br0">
      <inkml:brushProperty name="width" value="0.05" units="cm"/>
      <inkml:brushProperty name="height" value="0.05" units="cm"/>
    </inkml:brush>
  </inkml:definitions>
  <inkml:trace contextRef="#ctx0" brushRef="#br0">24 87 24575,'0'-3'0,"-3"-1"0,-1-3 0,-3 0 0,0-2 0,4-2 0,6 0 0,5 2 0,7 3 0,7 3 0,6-2 0,4 0 0,3 2 0,-5 0-8191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28.911"/>
    </inkml:context>
    <inkml:brush xml:id="br0">
      <inkml:brushProperty name="width" value="0.05" units="cm"/>
      <inkml:brushProperty name="height" value="0.05" units="cm"/>
    </inkml:brush>
  </inkml:definitions>
  <inkml:trace contextRef="#ctx0" brushRef="#br0">332 308 24575,'0'-2'0,"0"0"0,-1 0 0,1 0 0,-1 0 0,1 0 0,-1 0 0,0 0 0,0 0 0,0 1 0,0-1 0,0 0 0,0 1 0,-1-1 0,1 1 0,0-1 0,-1 1 0,0 0 0,1-1 0,-1 1 0,1 0 0,-1 0 0,0 0 0,-2-1 0,-3-1 0,0 0 0,1 1 0,-1 0 0,0 0 0,-9-1 0,-1 1 0,1 1 0,-1 0 0,0 1 0,0 1 0,0 1 0,-32 7 0,42-7 0,0 0 0,0 1 0,0-1 0,1 2 0,-1-1 0,0 1 0,1 0 0,-6 5 0,9-6 0,0 0 0,-1 1 0,1-1 0,1 1 0,-1-1 0,0 1 0,1 0 0,0 0 0,0 0 0,0 0 0,0 0 0,1 1 0,0-1 0,-1 6 0,1-7 0,1 0 0,-1 0 0,1 0 0,0 0 0,0 0 0,1 0 0,-1 0 0,1 0 0,-1 0 0,1 0 0,0 0 0,0 0 0,0 0 0,0 0 0,1-1 0,2 5 0,-1-3 0,1 0 0,-1 0 0,1-1 0,0 0 0,-1 1 0,2-1 0,-1-1 0,0 1 0,7 3 0,2-1 0,0 0 0,1-1 0,0 0 0,0-1 0,0 0 0,17 0 0,-18-2 0,1 0 0,-1-2 0,0 1 0,0-2 0,0 0 0,0 0 0,-1-1 0,21-8 0,-26 8 0,-1 0 0,1 0 0,-1-1 0,1 0 0,-1-1 0,0 1 0,-1-1 0,1 0 0,-1-1 0,0 1 0,-1-1 0,1 0 0,-1 0 0,0-1 0,0 1 0,4-11 0,-4 4 0,1-1 0,-1 0 0,-1 0 0,-1 0 0,0 0 0,0-24 0,-10-85 0,0 29 0,7 93 0,1 0 0,0-1 0,0 1 0,0 0 0,0-1 0,0 1 0,0-1 0,0 1 0,0 0 0,1-1 0,-1 1 0,0 0 0,1-1 0,-1 1 0,2-2 0,-2 4 0,1-1 0,0 1 0,-1 0 0,1-1 0,-1 1 0,1-1 0,-1 1 0,1 0 0,-1-1 0,1 1 0,-1 0 0,1 0 0,-1-1 0,0 1 0,1 0 0,-1 1 0,16 47 0,57 326-1365,-68-341-5461</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0:04.175"/>
    </inkml:context>
    <inkml:brush xml:id="br0">
      <inkml:brushProperty name="width" value="0.05" units="cm"/>
      <inkml:brushProperty name="height" value="0.05" units="cm"/>
    </inkml:brush>
  </inkml:definitions>
  <inkml:trace contextRef="#ctx0" brushRef="#br0">266 18 24575,'3'0'0,"1"-3"0,3-1 0,-6 0 0,-6 1 0,-5 1 0,-4 0 0,-6 5 0,-2 4 0,-3 3 0,-4 4 0,-3 3 0,-2 0 0,2 1 0,1 1 0,5-4-8191</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0:04.381"/>
    </inkml:context>
    <inkml:brush xml:id="br0">
      <inkml:brushProperty name="width" value="0.05" units="cm"/>
      <inkml:brushProperty name="height" value="0.05" units="cm"/>
    </inkml:brush>
  </inkml:definitions>
  <inkml:trace contextRef="#ctx0" brushRef="#br0">4 14 24575,'0'-3'0,"-3"-1"0,2 1 0,7 0 0,6 4 0,7 4 0,6 8 0,4 5 0,4 4 0,5 3 0,2 2 0,-2 3 0,-9-4-8191</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0:06.543"/>
    </inkml:context>
    <inkml:brush xml:id="br0">
      <inkml:brushProperty name="width" value="0.05" units="cm"/>
      <inkml:brushProperty name="height" value="0.05" units="cm"/>
    </inkml:brush>
  </inkml:definitions>
  <inkml:trace contextRef="#ctx0" brushRef="#br0">126 318 24575,'-1'-25'0,"0"18"0,1 0 0,-1-1 0,2 1 0,-1 0 0,1-1 0,0 1 0,0 0 0,5-14 0,-3 20 0,0 8 0,-1 11 0,3 128 0,-15 161 0,-82 313 0,68-494 0,17-91 0,1 1 0,-1 60 0,7-94 0,0 1 0,0-1 0,1 1 0,-1-1 0,0 1 0,1-1 0,0 0 0,-1 1 0,1-1 0,0 0 0,0 1 0,1-1 0,-1 0 0,0 0 0,1 0 0,-1 0 0,1 0 0,0 0 0,0-1 0,-1 1 0,1 0 0,0-1 0,0 0 0,1 1 0,-1-1 0,0 0 0,0 0 0,1 0 0,-1 0 0,0-1 0,1 1 0,-1 0 0,1-1 0,2 0 0,10 1 0,0-1 0,-1 0 0,1-1 0,25-5 0,-22 3 0,168-21 0,190 0 0,557 46-2083,0 43-645,-706-47 2564,-158-13 121,921 65 190,1-36-1394,-469-35 1383,-138-1 4143,-376 2-4131,1 0 0,0 0 0,0-1 0,-1 0 0,1-1 0,12-3 0,-20 4-129,1 0-1,0 1 1,0-1-1,-1 0 1,1-1-1,-1 1 1,1 0-1,-1 0 1,0-1-1,1 1 1,-1 0-1,0-1 1,0 1 0,0-1-1,0 0 1,0 1-1,0-1 1,0 0-1,-1 0 1,1 1-1,-1-1 1,1 0-1,-1 0 1,0 0-1,1 0 1,-1 0-1,0 0 1,0 0 0,-1 1-1,1-1 1,0 0-1,-1 0 1,1 0-1,-1 0 1,0-2-1,-19-95-18,-10-140 0,20 135 0,2 7 0,5 0 0,4 0 0,4-1 0,5 1 0,22-95 0,-13 100 0,13-69 0,-29 137 0,-1 0 0,0 0 0,-2-1 0,-5-37 0,3 51 0,0 1 0,-1-1 0,0 1 0,-1-1 0,-8-16 0,10 24 0,1-1 0,-1 1 0,0 0 0,-1 0 0,1 0 0,0 0 0,-1 0 0,0 0 0,0 1 0,0-1 0,0 1 0,0 0 0,0 0 0,0 0 0,-1 0 0,1 1 0,-1-1 0,1 1 0,-7-1 0,-20-1 0,0 2 0,-33 3 0,8 0 0,-151 6 0,-84-1 0,-249-35-470,214 8 251,165 11 219,-1078-36 0,603 64 477,264-2-265,-164 1-212,-36 16 0,560-33 0,-50 6 0,-101 27 0,64-12 0,34-12 0,43-8 0,1 1 0,-1 1 0,-22 8 0,17-4 0,0-2 0,-1-1 0,-38 3 0,44-6 0,6 1-1365,4 1-5461</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0:07.006"/>
    </inkml:context>
    <inkml:brush xml:id="br0">
      <inkml:brushProperty name="width" value="0.05" units="cm"/>
      <inkml:brushProperty name="height" value="0.05" units="cm"/>
    </inkml:brush>
  </inkml:definitions>
  <inkml:trace contextRef="#ctx0" brushRef="#br0">594 177 24575,'1'0'0,"1"0"0,-1 0 0,0 0 0,0 0 0,1 0 0,-1 0 0,0-1 0,0 1 0,1 0 0,-1-1 0,0 1 0,0-1 0,0 1 0,1-1 0,-1 0 0,0 1 0,0-1 0,0 0 0,0 0 0,0 0 0,-1 0 0,1 0 0,1-1 0,-1 0 0,-1 0 0,1 0 0,0 1 0,-1-1 0,1 0 0,-1 0 0,0-1 0,0 1 0,1 0 0,-1 0 0,-1 0 0,1 0 0,0-2 0,-2-2 0,1-1 0,-1 1 0,0 0 0,0 0 0,-1 0 0,0 0 0,0 1 0,-5-9 0,1 7 0,0 1 0,0-1 0,0 1 0,0 1 0,-1-1 0,0 1 0,0 1 0,0 0 0,-1 0 0,0 0 0,0 1 0,1 0 0,-2 1 0,1 0 0,0 0 0,0 1 0,-1 0 0,-16 1 0,5 1 0,0 1 0,0 1 0,0 0 0,0 2 0,0 0 0,1 1 0,-26 12 0,29-10 0,1 0 0,1 1 0,0 1 0,0 0 0,0 1 0,2 1 0,-1 0 0,2 1 0,-1 0 0,2 1 0,0 0 0,-9 16 0,13-18 0,1 0 0,0 1 0,1-1 0,0 1 0,1 0 0,0 1 0,1-1 0,1 1 0,0-1 0,1 1 0,0 0 0,2 0 0,-1-1 0,1 1 0,1 0 0,5 17 0,-3-17 27,0-1-1,1 0 0,1 0 0,0 0 1,1-1-1,0 0 0,1 0 0,0 0 1,1-1-1,0-1 0,0 0 0,12 10 1,-5-8-241,0 0 1,1-1 0,0 0-1,1-2 1,0 0 0,0-1-1,34 10 1,9-2-6613</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0:07.648"/>
    </inkml:context>
    <inkml:brush xml:id="br0">
      <inkml:brushProperty name="width" value="0.05" units="cm"/>
      <inkml:brushProperty name="height" value="0.05" units="cm"/>
    </inkml:brush>
  </inkml:definitions>
  <inkml:trace contextRef="#ctx0" brushRef="#br0">248 535 24575,'0'-12'0,"0"1"0,0 1 0,0-1 0,-1 0 0,-4-17 0,4 24 0,-1 0 0,1 1 0,-1-1 0,0 0 0,0 1 0,0 0 0,-1-1 0,1 1 0,-1 0 0,0 0 0,1 0 0,-1 1 0,-1-1 0,1 1 0,-7-5 0,6 5 0,0 0 0,0-1 0,0 1 0,-1 1 0,1-1 0,0 1 0,-1-1 0,0 1 0,1 1 0,-1-1 0,1 0 0,-1 1 0,0 0 0,1 0 0,-1 1 0,0-1 0,1 1 0,-1 0 0,1 0 0,-9 4 0,7-2 0,1 0 0,-1 1 0,1-1 0,0 1 0,0 1 0,1-1 0,-1 0 0,1 1 0,0 0 0,0 0 0,0 1 0,1-1 0,0 1 0,-4 9 0,2-3 0,0 0 0,2 0 0,-1 0 0,2 0 0,0 1 0,0 0 0,1-1 0,0 1 0,1 0 0,3 16 0,-3-23 0,1-1 0,0 0 0,0 0 0,0 0 0,1 0 0,0 0 0,0-1 0,0 1 0,0 0 0,1-1 0,0 0 0,0 1 0,0-1 0,1 0 0,-1-1 0,1 1 0,0-1 0,0 1 0,0-1 0,0 0 0,0-1 0,1 1 0,-1-1 0,1 0 0,0 0 0,0 0 0,9 2 0,-10-3 0,0-1 0,0 1 0,0-1 0,0 0 0,1 0 0,-1 0 0,0 0 0,0-1 0,0 1 0,0-1 0,0 0 0,0-1 0,0 1 0,0-1 0,0 0 0,0 0 0,-1 0 0,1 0 0,-1 0 0,1-1 0,-1 0 0,4-3 0,2-6 0,0 1 0,-1-1 0,0 0 0,12-26 0,-17 33 0,-3 4 0,0 0 0,0 0 0,1 0 0,-1 1 0,0-1 0,1 0 0,-1 0 0,1 0 0,-1 1 0,1-1 0,0 0 0,-1 1 0,1-1 0,0 1 0,-1-1 0,1 1 0,0-1 0,0 1 0,1-1 0,-2 1 0,0 0 0,1 0 0,-1 1 0,1-1 0,-1 0 0,0 1 0,1-1 0,-1 1 0,0-1 0,1 0 0,-1 1 0,0-1 0,0 1 0,1-1 0,-1 1 0,0-1 0,0 1 0,0-1 0,0 1 0,0-1 0,0 1 0,0-1 0,0 2 0,3 41 0,-3-39 0,-1 4 0,2-1 0,-1 1 0,1-1 0,0 1 0,0-1 0,1 0 0,0 0 0,4 9 0,-4-13 0,0 0 0,0 1 0,0-1 0,0 0 0,1 0 0,0 0 0,-1 0 0,1-1 0,0 1 0,0-1 0,0 0 0,1 0 0,-1 0 0,1 0 0,-1 0 0,1-1 0,5 3 0,2-2 0,-1 0 0,0 0 0,1-1 0,-1 0 0,1 0 0,-1-1 0,1-1 0,0 0 0,-1 0 0,0-1 0,1-1 0,-1 0 0,0 0 0,0-1 0,-1 0 0,1 0 0,-1-1 0,0 0 0,0-1 0,10-9 0,-4 3 0,0 0 0,-1-2 0,-1 0 0,-1 0 0,0-1 0,0-1 0,-2 0 0,0 0 0,-1-1 0,10-25 0,-8 9 0,-1-1 0,-2 1 0,-1-1 0,3-65 0,-12-139 0,2 235 0,0-5 0,-1 0 0,1 0 0,-2 0 0,1 0 0,-3-8 0,3 16 0,1-1 0,0 1 0,0 0 0,0-1 0,0 1 0,0 0 0,0-1 0,0 1 0,0 0 0,-1 0 0,1-1 0,0 1 0,0 0 0,0 0 0,-1-1 0,1 1 0,0 0 0,0 0 0,-1-1 0,1 1 0,0 0 0,0 0 0,-1 0 0,1 0 0,0-1 0,-1 1 0,1 0 0,0 0 0,0 0 0,-1 0 0,0 0 0,-5 8 0,-1 18 0,-1 46 0,4 0 0,9 132 0,-3-164-273,2 1 0,1-1 0,2-1 0,18 58 0,-15-72-6553</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0:08.400"/>
    </inkml:context>
    <inkml:brush xml:id="br0">
      <inkml:brushProperty name="width" value="0.05" units="cm"/>
      <inkml:brushProperty name="height" value="0.05" units="cm"/>
    </inkml:brush>
  </inkml:definitions>
  <inkml:trace contextRef="#ctx0" brushRef="#br0">34 495 24575,'-15'-11'0,"-3"-4"0,18 14 0,0 1 0,0 0 0,0-1 0,0 1 0,0 0 0,0 0 0,0-1 0,0 1 0,0 0 0,0-1 0,0 1 0,0 0 0,1 0 0,-1-1 0,0 1 0,0 0 0,0 0 0,0-1 0,1 1 0,-1 0 0,0 0 0,0 0 0,1-1 0,-1 1 0,0 0 0,0 0 0,1 0 0,-1 0 0,0 0 0,0-1 0,1 1 0,-1 0 0,0 0 0,1 0 0,-1 0 0,0 0 0,0 0 0,1 0 0,16-4 0,-15 4 0,48-9 0,54-2 0,-8 1 0,-10 2 0,-52 6 0,-1-2 0,0 0 0,0-3 0,36-11 0,-68 18 0,1-1 0,0 1 0,-1-1 0,1 0 0,-1 1 0,1-1 0,0 0 0,-1 0 0,0 0 0,1 0 0,-1 0 0,0-1 0,1 1 0,-1 0 0,0-1 0,0 1 0,0-1 0,0 1 0,0-1 0,0 1 0,-1-1 0,1 1 0,0-4 0,-1 3 0,0 0 0,0-1 0,0 1 0,-1 0 0,1-1 0,-1 1 0,1 0 0,-1-1 0,0 1 0,0 0 0,0 0 0,0 0 0,0 0 0,0 0 0,-3-3 0,-1-1 0,-1 0 0,1-1 0,-1 2 0,-1-1 0,1 1 0,-1 0 0,0 0 0,0 1 0,-9-4 0,12 6 0,-1 0 0,1 1 0,-1-1 0,1 1 0,-1 0 0,0 1 0,0-1 0,1 1 0,-1 0 0,0 0 0,0 0 0,0 1 0,1 0 0,-1 0 0,0 0 0,1 0 0,-9 4 0,7-2 0,1 1 0,0-1 0,0 1 0,0 0 0,0 1 0,1-1 0,-1 1 0,1 0 0,0 0 0,1 0 0,-1 0 0,1 1 0,-3 6 0,-1 3 0,1 0 0,1 1 0,0 0 0,1 0 0,0 0 0,2 0 0,0 1 0,0-1 0,2 18 0,1-26 0,-1 0 0,2 1 0,-1-1 0,1 0 0,0 0 0,1 0 0,0 0 0,7 12 0,-7-15 0,0 0 0,0-1 0,1 1 0,0-1 0,0 0 0,0 0 0,0 0 0,0-1 0,1 1 0,0-1 0,0 0 0,0 0 0,10 3 0,-11-4 0,0-1 0,0 0 0,0 0 0,0 0 0,0 0 0,0-1 0,0 0 0,1 0 0,-1 0 0,0 0 0,0-1 0,0 1 0,0-1 0,0 0 0,7-3 0,-5 2 0,-1-1 0,1 0 0,-1-1 0,1 0 0,-1 1 0,0-2 0,0 1 0,-1 0 0,6-8 0,-2 2 0,-1-1 0,0 0 0,0 0 0,-2 0 0,1-1 0,-1 1 0,-1-1 0,0-1 0,3-21 0,-4 4 0,-4 28 0,1 19 0,0-15 0,-2 32 0,7 61 0,-4-85 0,0 0 0,2 0 0,-1 0 0,1 0 0,0 0 0,1-1 0,0 0 0,1 1 0,0-2 0,10 15 0,-12-20 0,0 1 0,-1-2 0,1 1 0,0 0 0,0 0 0,0-1 0,1 0 0,-1 0 0,1 0 0,-1 0 0,1 0 0,0 0 0,-1-1 0,1 0 0,0 0 0,0 0 0,5 0 0,-3-1 0,-1 0 0,1 0 0,0-1 0,0 0 0,0 0 0,-1 0 0,1-1 0,-1 0 0,1 0 0,8-5 0,-1-1 0,0 0 0,-1-1 0,0 0 0,0-1 0,-1 0 0,0-1 0,-1 0 0,12-17 0,-9 6 0,0 0 0,-2 0 0,0-1 0,-2-1 0,0 0 0,-2 0 0,-1-1 0,4-27 0,-5 18 0,-2 1 0,-1-1 0,-2 0 0,-1 1 0,-10-54 0,8 70 0,-1 0 0,-6-16 0,9 29 0,-1-1 0,0 1 0,0 0 0,0-1 0,-1 1 0,1 0 0,-1 1 0,0-1 0,0 0 0,0 1 0,-8-6 0,11 8 0,-1 1 0,0-1 0,1 1 0,-1-1 0,0 1 0,1 0 0,-1-1 0,0 1 0,1 0 0,-1 0 0,0-1 0,0 1 0,1 0 0,-1 0 0,0 0 0,0 0 0,1 0 0,-1 0 0,0 0 0,0 0 0,1 0 0,-1 0 0,0 0 0,0 1 0,1-1 0,-1 0 0,0 1 0,1-1 0,-1 0 0,0 1 0,1-1 0,-1 1 0,0-1 0,1 1 0,-1-1 0,1 1 0,-1-1 0,1 1 0,-1 0 0,1-1 0,0 1 0,-1 0 0,1-1 0,0 1 0,-1 0 0,1-1 0,0 1 0,0 1 0,-2 5 0,0-1 0,0 1 0,1 0 0,0 8 0,1-15 0,-4 63 114,3-1 0,11 91 0,37 122-1821,-38-236-5119</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0:09.376"/>
    </inkml:context>
    <inkml:brush xml:id="br0">
      <inkml:brushProperty name="width" value="0.05" units="cm"/>
      <inkml:brushProperty name="height" value="0.05" units="cm"/>
    </inkml:brush>
  </inkml:definitions>
  <inkml:trace contextRef="#ctx0" brushRef="#br0">134 159 24575,'0'0'0,"0"-1"0,0 0 0,0 1 0,0-1 0,-1 1 0,1-1 0,0 1 0,0-1 0,0 1 0,-1-1 0,1 1 0,0-1 0,-1 1 0,1-1 0,0 1 0,-1-1 0,1 1 0,-1 0 0,1-1 0,-1 1 0,1 0 0,-1-1 0,1 1 0,-1 0 0,1 0 0,-1-1 0,1 1 0,-1 0 0,1 0 0,-1 0 0,1 0 0,-1 0 0,0 0 0,1 0 0,-1 0 0,1 0 0,-1 0 0,1 0 0,-1 0 0,0 0 0,1 0 0,-1 1 0,1-1 0,-1 0 0,1 0 0,-1 1 0,0-1 0,-26 14 0,21-8 0,0 0 0,0 1 0,0 0 0,1 0 0,0 1 0,-5 9 0,-21 50 0,30-65 0,0 1 0,-1 0 0,1 1 0,0-1 0,0 0 0,0 0 0,0 0 0,1 1 0,-1-1 0,1 0 0,0 0 0,0 1 0,0-1 0,0 0 0,0 1 0,1-1 0,0 0 0,-1 1 0,1-1 0,1 0 0,-1 0 0,0 0 0,1 0 0,-1 0 0,1 0 0,0-1 0,0 1 0,0 0 0,0-1 0,1 1 0,-1-1 0,1 0 0,-1 0 0,1 0 0,0 0 0,0-1 0,0 1 0,0-1 0,0 1 0,0-1 0,0 0 0,0 0 0,1 0 0,-1-1 0,5 1 0,0 0 0,-1-1 0,1 1 0,-1-2 0,1 1 0,-1-1 0,0 0 0,1 0 0,-1-1 0,0 0 0,0 0 0,0-1 0,8-4 0,-10 4 0,0 1 0,-1-1 0,0 0 0,0 0 0,0-1 0,0 1 0,0-1 0,-1 0 0,0 0 0,1 0 0,-1 0 0,-1-1 0,1 1 0,-1-1 0,0 0 0,0 1 0,0-1 0,1-7 0,0-2 0,-1-1 0,-1 0 0,0 0 0,-1 0 0,-1 0 0,0 0 0,-1 0 0,0 0 0,-2 1 0,1-1 0,-10-21 0,-1 14 0,13 22 0,1 0 0,0 0 0,0-1 0,-1 1 0,1 0 0,0 0 0,-1-1 0,1 1 0,0 0 0,-1 0 0,1 0 0,0 0 0,-1-1 0,1 1 0,0 0 0,-1 0 0,1 0 0,0 0 0,-1 0 0,1 0 0,-1 0 0,1 0 0,0 0 0,-1 0 0,1 0 0,0 0 0,-1 1 0,1-1 0,-1 0 0,1 0 0,0 0 0,-1 0 0,1 1 0,0-1 0,0 0 0,-1 0 0,1 1 0,0-1 0,-1 0 0,1 0 0,0 1 0,0-1 0,0 0 0,-1 1 0,1-1 0,0 0 0,0 1 0,0-1 0,0 0 0,0 1 0,-1-1 0,1 0 0,0 1 0,0-1 0,0 1 0,0-1 0,0 0 0,0 1 0,0 0 0,0 3 0,-1 0 0,0 1 0,1-1 0,0 1 0,0-1 0,0 0 0,1 1 0,-1-1 0,1 1 0,0-1 0,0 0 0,1 0 0,-1 1 0,1-1 0,0 0 0,0 0 0,0-1 0,1 1 0,-1 0 0,5 3 0,-3-1 0,1-1 0,1 0 0,-1 0 0,1 0 0,-1-1 0,1 0 0,1 0 0,-1 0 0,0-1 0,1 0 0,13 4 0,1-3 0,1-1 0,-1 0 0,1-2 0,0 0 0,0-2 0,0 0 0,-1-2 0,1 0 0,26-8 0,-1-2 0,-1-3 0,-1-1 0,48-26 0,-80 37 0,1-2 0,23-17 0,-34 22 0,0 1 0,0 0 0,0-1 0,-1 0 0,1 0 0,-1 0 0,1 0 0,-1 0 0,0 0 0,0-1 0,0 1 0,-1 0 0,1-1 0,-1 0 0,0 1 0,0-1 0,0-5 0,0 8 0,-1-1 0,0 1 0,0-1 0,-1 1 0,1 0 0,0-1 0,0 1 0,-1-1 0,1 1 0,-1 0 0,1-1 0,-1 1 0,0 0 0,0-1 0,1 1 0,-1 0 0,0 0 0,0 0 0,0 0 0,0 0 0,0 0 0,-2-2 0,0 2 0,1 0 0,-1-1 0,0 1 0,0 0 0,0 0 0,0 0 0,0 1 0,0-1 0,0 1 0,-4 0 0,-4 0 0,0 0 0,0 1 0,1 1 0,-1 0 0,-11 3 0,12-1 0,0 0 0,0 1 0,0 0 0,0 1 0,1 0 0,0 0 0,0 1 0,1 0 0,-1 1 0,2 0 0,-9 9 0,12-12 0,0 0 0,0 1 0,0 0 0,0-1 0,1 1 0,0 1 0,0-1 0,1 0 0,0 1 0,0-1 0,0 1 0,1-1 0,0 1 0,0 0 0,1 0 0,0 0 0,0-1 0,0 1 0,2 8 0,-1-13 0,-1 0 0,1 0 0,-1 0 0,1 0 0,0 0 0,0 0 0,0 0 0,0-1 0,0 1 0,0 0 0,0 0 0,1-1 0,-1 1 0,1-1 0,-1 1 0,1-1 0,0 0 0,-1 1 0,1-1 0,0 0 0,3 1 0,-2-1 0,0 0 0,0-1 0,1 0 0,-1 1 0,0-1 0,1 0 0,-1 0 0,0-1 0,1 1 0,-1-1 0,0 1 0,5-3 0,5-1 0,-1-2 0,1 0 0,-1 0 0,0-1 0,15-12 0,-15 9 0,0 0 0,16-16 0,-26 23 0,1 1 0,-1-1 0,0 0 0,1 0 0,-1 0 0,-1 0 0,1 0 0,0 0 0,-1-1 0,1 1 0,-1 0 0,0-1 0,0 1 0,-1-1 0,1 1 0,0-7 0,-1 10 0,0 0 0,0-1 0,-1 1 0,1 0 0,0-1 0,0 1 0,0 0 0,0-1 0,0 1 0,0 0 0,0 0 0,0-1 0,0 1 0,-1 0 0,1 0 0,0-1 0,0 1 0,0 0 0,-1 0 0,1-1 0,0 1 0,0 0 0,-1 0 0,1 0 0,0-1 0,0 1 0,-1 0 0,1 0 0,0 0 0,-1 0 0,1 0 0,0 0 0,0 0 0,-1-1 0,1 1 0,0 0 0,-1 0 0,1 0 0,0 0 0,-1 0 0,1 1 0,0-1 0,-1 0 0,1 0 0,0 0 0,0 0 0,-1 0 0,1 0 0,0 0 0,-1 1 0,1-1 0,0 0 0,0 0 0,-1 0 0,1 1 0,0-1 0,-1 0 0,-14 15 0,4-1 0,2 1 0,-1 0 0,2 0 0,0 1 0,1 1 0,0-1 0,-8 35 0,4 0 0,-7 74 0,12 4 0,6-89 0,-1 1 0,-14 71 0,15-109 0,-1 0 0,0 1 0,0-1 0,0 0 0,0 0 0,0 0 0,-1 0 0,0 0 0,1-1 0,-1 1 0,0 0 0,0-1 0,0 1 0,-4 2 0,5-5 0,0 1 0,0-1 0,1 1 0,-1-1 0,0 1 0,-1-1 0,1 0 0,0 0 0,0 1 0,0-1 0,0 0 0,0 0 0,0 0 0,0 0 0,0 0 0,0 0 0,-2-1 0,1 1 0,0-1 0,-1 0 0,1 0 0,0 0 0,0-1 0,0 1 0,0 0 0,0-1 0,1 1 0,-4-4 0,-1-2 0,0-1 0,1 0 0,-1 0 0,2-1 0,-1 1 0,1-1 0,0 0 0,1-1 0,0 1 0,1 0 0,0-1 0,-1-12 0,-1-13 0,2 0 0,3-36 0,0 54 0,0 0 0,1 1 0,0 0 0,2-1 0,8-26 0,-10 37 0,1 1 0,-1-1 0,1 1 0,0 0 0,1 0 0,-1 0 0,1 0 0,0 0 0,0 1 0,0-1 0,1 1 0,-1 0 0,1 1 0,0-1 0,0 1 0,1 0 0,-1 0 0,10-3 0,11-1-1365,-2 2-5461</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0:09.741"/>
    </inkml:context>
    <inkml:brush xml:id="br0">
      <inkml:brushProperty name="width" value="0.05" units="cm"/>
      <inkml:brushProperty name="height" value="0.05" units="cm"/>
    </inkml:brush>
  </inkml:definitions>
  <inkml:trace contextRef="#ctx0" brushRef="#br0">363 207 24575,'8'-9'0,"-1"-1"0,1 0 0,-2 0 0,0 0 0,0-1 0,8-22 0,-13 30 0,1 0 0,-1 0 0,0 0 0,0 0 0,0 0 0,-1 0 0,1 0 0,-1-1 0,1 1 0,-1 0 0,0 0 0,0-1 0,-1 1 0,1 0 0,-1 0 0,0-1 0,0 1 0,0 0 0,0 0 0,0 0 0,0 0 0,-1 0 0,0 1 0,1-1 0,-1 0 0,0 1 0,-1-1 0,1 1 0,0-1 0,-1 1 0,1 0 0,-1 0 0,1 0 0,-1 1 0,0-1 0,0 1 0,0-1 0,0 1 0,0 0 0,0 0 0,-6-1 0,-2 0 0,0 1 0,0 0 0,0 1 0,0 0 0,0 1 0,0 0 0,1 0 0,-1 1 0,-15 5 0,9-2 0,-1 2 0,1-1 0,1 2 0,-31 18 0,41-22 0,1 0 0,-1 0 0,1 1 0,0 0 0,0 0 0,0 0 0,1 0 0,-1 1 0,1 0 0,1 0 0,-1 0 0,1 0 0,0 1 0,0-1 0,1 1 0,-2 9 0,3-10 0,0 1 0,1-1 0,0 1 0,0 0 0,0-1 0,1 0 0,0 1 0,1-1 0,-1 1 0,1-1 0,0 0 0,1 0 0,-1 0 0,1 0 0,1 0 0,-1-1 0,8 10 0,7 5 0,1-1 0,1 0 0,1-2 0,1 0 0,32 19 0,24 19 0,-74-52 0,0 0 0,-1 0 0,0 0 0,0 0 0,0 0 0,0 1 0,0-1 0,2 6 0,-4-8 0,-1 0 0,0 0 0,1 0 0,-1 0 0,0 0 0,1 0 0,-1 0 0,0 1 0,0-1 0,0 0 0,0 0 0,0 0 0,0 0 0,-1 0 0,1 0 0,0 0 0,0 0 0,-1 0 0,1 1 0,-1-1 0,1 0 0,-1-1 0,1 1 0,-1 0 0,0 0 0,1 0 0,-1 0 0,0 0 0,0-1 0,0 1 0,1 0 0,-1-1 0,0 1 0,0 0 0,0-1 0,0 1 0,-2 0 0,-6 3 0,0 0 0,-1-1 0,0 0 0,1-1 0,-1 0 0,0 0 0,0-1 0,-12 0 0,-9 0 0,-42-6 0,49 2-682,-44-12-1,31 3-6143</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0:19.376"/>
    </inkml:context>
    <inkml:brush xml:id="br0">
      <inkml:brushProperty name="width" value="0.05" units="cm"/>
      <inkml:brushProperty name="height" value="0.05" units="cm"/>
    </inkml:brush>
  </inkml:definitions>
  <inkml:trace contextRef="#ctx0" brushRef="#br0">214 446 24575,'-8'8'0,"1"0"0,0 1 0,1-1 0,0 1 0,0 0 0,1 1 0,0 0 0,0 0 0,1 0 0,0 0 0,-3 17 0,1 8 0,1 1 0,-1 42 0,3-25 0,-62 542 0,39-460 0,-5 38 0,31-170 0,-1 0 0,1 0 0,0 0 0,0 0 0,0-1 0,0 1 0,1 0 0,-1 0 0,1 0 0,0 0 0,0 0 0,0 0 0,0-1 0,0 1 0,0 0 0,4 3 0,-3-3 0,1-1 0,-1 0 0,1 0 0,-1 0 0,1-1 0,0 1 0,0-1 0,-1 0 0,1 1 0,0-1 0,0 0 0,0-1 0,1 1 0,-1-1 0,4 1 0,31 1 0,0-3 0,0 0 0,70-14 0,-45 6 0,859-64-1515,3 68-572,247 64 72,-463-17 2188,-2-23-1414,-697-19 1259,263-9 515,-232 5 242,-1-2 1,0-1-1,0-2 0,62-23 0,-95 30-569,-1-1-1,0 0 1,-1 0-1,1-1 0,0 1 1,6-7-1,-11 9-182,0 0 0,0 0 0,0 0-1,0 0 1,0 0 0,0 0 0,-1 0-1,1 0 1,0-1 0,0 1 0,-1 0 0,1 0-1,-1-1 1,0 1 0,1 0 0,-1-1-1,0 1 1,0-1 0,1 1 0,-1 0 0,0-1-1,-1 1 1,1-1 0,0 1 0,0 0-1,0-1 1,-1 1 0,1 0 0,-1-1 0,1 1-1,-1 0 1,0 0 0,1-1 0,-1 1-1,-1-1 1,-6-8-23,-1 0 0,-1 1 0,1 1 0,-12-9 0,12 10 0,-1 0 0,1-1 0,1-1 0,-1 1 0,-9-15 0,12 13 0,1 0 0,0-1 0,0 0 0,1 0 0,0 0 0,1 0 0,1 0 0,0-1 0,0 1 0,1-1 0,0-15 0,3-15 0,13-76 0,-6 62 0,12-105 0,43-257 0,-49 352 0,2 2 0,3 0 0,3 1 0,40-77 0,-31 88 0,-21 36 0,-1 0 0,10-21 0,-19 36 0,-1-1 0,1 1 0,0 0 0,-1 0 0,0-1 0,1 1 0,-1 0 0,0-1 0,0 1 0,0 0 0,0-1 0,0 1 0,0 0 0,0-1 0,0 1 0,0 0 0,-1 0 0,1-1 0,0 1 0,-1 0 0,1 0 0,-1-1 0,0 0 0,-1 0 0,0 1 0,1-1 0,-1 1 0,0 0 0,1-1 0,-1 1 0,0 0 0,0 0 0,0 0 0,0 1 0,0-1 0,0 0 0,-3 0 0,-9-1 0,-1 1 0,1 0 0,-24 1 0,23 1 0,-926 27-1523,353-7 369,-1007 5 846,262 14-639,986 0 4430,323-36-3084,-52 1-369,52-4-20,-42 6 0,54-5-10,1 1 0,-1 0 0,1 0 0,0 1 0,0 1 0,1 0 0,-20 12 0,-117 70 0,138-81 0,0 1 0,1 0 0,-1 0 0,1 1 0,1 0 0,-1 0 0,1 1 0,1 0 0,0 0 0,0 0 0,1 1 0,0 0 0,0 0 0,1 0 0,1 1 0,0 0 0,0-1 0,1 1 0,0 0 0,0 22 0,2-22-341,-1-1 0,0 0-1,-3 12 1,0-7-6485</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0:20.011"/>
    </inkml:context>
    <inkml:brush xml:id="br0">
      <inkml:brushProperty name="width" value="0.05" units="cm"/>
      <inkml:brushProperty name="height" value="0.05" units="cm"/>
    </inkml:brush>
  </inkml:definitions>
  <inkml:trace contextRef="#ctx0" brushRef="#br0">533 204 24575,'1'-11'0,"0"0"0,1 0 0,0 0 0,1 0 0,4-12 0,-3 11 0,0-1 0,3-25 0,-7 36 0,0-1 0,0 1 0,0 0 0,0-1 0,0 1 0,0 0 0,-1-1 0,1 1 0,-1 0 0,1 0 0,-1-1 0,0 1 0,0 0 0,0 0 0,0 0 0,-1 0 0,1 0 0,-1 0 0,1 1 0,-1-1 0,1 0 0,-1 1 0,0-1 0,0 1 0,0-1 0,0 1 0,0 0 0,0 0 0,0 0 0,0 0 0,0 0 0,0 1 0,-1-1 0,1 0 0,0 1 0,-1 0 0,-3 0 0,-4-1 0,0 0 0,-1 1 0,1 1 0,-1 0 0,1 0 0,-1 1 0,-10 4 0,-3 3 0,1 0 0,0 2 0,0 0 0,1 2 0,1 0 0,0 1 0,1 2 0,1 0 0,0 1 0,1 0 0,-28 38 0,29-33 0,1 0 0,1 1 0,2 1 0,0 0 0,1 1 0,2 1 0,0-1 0,2 2 0,1-1 0,-7 47 0,13-61 0,1-1 0,-1 0 0,2 1 0,-1-1 0,2 0 0,-1 0 0,2 0 0,-1 0 0,2 0 0,-1 0 0,9 15 0,-9-19 0,1-1 0,0 0 0,1 0 0,0 0 0,-1-1 0,2 0 0,-1 0 0,1 0 0,-1 0 0,1-1 0,1 0 0,-1 0 0,1-1 0,-1 0 0,1 0 0,0 0 0,0-1 0,12 3 0,-2-3 0,1 0 0,-1-1 0,1 0 0,-1-2 0,0 0 0,1-1 0,-1-1 0,0 0 0,0-1 0,0-1 0,22-10 0,-19 6 0,-1 0 0,-1-1 0,0-1 0,0 0 0,-1-2 0,-1 0 0,0-1 0,0 0 0,14-19 0,-20 20 0,-1 0 0,0 0 0,-1 0 0,-1-1 0,0 0 0,-1-1 0,-1 0 0,0 0 0,-1 0 0,-1 0 0,0-1 0,-1 1 0,0-1 0,-1 0 0,-1 1 0,-3-21 0,3 33 0,0 1 0,-1 0 0,1 0 0,-1 0 0,1 0 0,-1 0 0,0 0 0,0 0 0,0 0 0,0 0 0,0 1 0,0-1 0,0 0 0,-1 0 0,1 1 0,-1-1 0,-2-1 0,3 2 0,1 1 0,-1 0 0,0 0 0,1-1 0,-1 1 0,0 0 0,0 0 0,1 0 0,-1 0 0,0 0 0,0 0 0,1 0 0,-1 0 0,0 0 0,1 0 0,-1 0 0,0 0 0,0 1 0,0-1 0,-1 1 0,0 1 0,0-1 0,1 0 0,-1 0 0,1 1 0,-1-1 0,1 0 0,-1 1 0,-1 3 0,-4 5 0,1 1 0,1 0 0,0 1 0,0-1 0,1 1 0,0 0 0,-3 20 0,3-5 0,1 0 0,1 40 0,2-47-195,2 1 0,0-1 0,2 1 0,0-1 0,1-1 0,7 21 0,6 0-6631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29.589"/>
    </inkml:context>
    <inkml:brush xml:id="br0">
      <inkml:brushProperty name="width" value="0.05" units="cm"/>
      <inkml:brushProperty name="height" value="0.05" units="cm"/>
    </inkml:brush>
  </inkml:definitions>
  <inkml:trace contextRef="#ctx0" brushRef="#br0">42 114 24575,'-2'-1'0,"1"1"0,-1-1 0,0 1 0,1-1 0,-1 0 0,0 0 0,1 1 0,-1-1 0,1 0 0,-1 0 0,1-1 0,0 1 0,0 0 0,-1 0 0,1-1 0,0 1 0,-1-3 0,0 2 0,0-1 0,0 0 0,0 1 0,1-1 0,0 0 0,-1 0 0,1 0 0,-1-4 0,2 6 0,0 1 0,0 0 0,0-1 0,0 1 0,0-1 0,0 1 0,0 0 0,0-1 0,0 1 0,1 0 0,-1-1 0,0 1 0,0 0 0,0-1 0,0 1 0,0 0 0,1-1 0,-1 1 0,0 0 0,0 0 0,1-1 0,-1 1 0,0 0 0,0 0 0,1-1 0,-1 1 0,0 0 0,1 0 0,-1 0 0,0 0 0,1-1 0,-1 1 0,0 0 0,1 0 0,-1 0 0,0 0 0,1 0 0,-1 0 0,1 0 0,-1 0 0,0 0 0,1 0 0,-1 0 0,0 0 0,1 0 0,-1 0 0,0 0 0,1 1 0,-1-1 0,0 0 0,1 0 0,-1 0 0,0 0 0,1 1 0,20 10 0,-13-3 0,0 1 0,-1 0 0,0 0 0,0 0 0,-1 1 0,0 0 0,-1 0 0,0 0 0,0 1 0,-1 0 0,-1 0 0,0 0 0,2 17 0,-5-28 0,1 1 0,-1-1 0,0 1 0,0-1 0,0 1 0,0-1 0,0 1 0,0-1 0,0 1 0,0-1 0,0 1 0,0-1 0,0 1 0,0-1 0,0 1 0,0-1 0,0 1 0,-1-1 0,1 1 0,0-1 0,0 0 0,0 1 0,-1-1 0,1 1 0,0-1 0,-1 0 0,1 1 0,0-1 0,-2 1 0,2-1 0,0-1 0,-1 1 0,1-1 0,-1 1 0,1-1 0,0 1 0,-1-1 0,1 1 0,0-1 0,0 0 0,0 1 0,-1-1 0,1 1 0,0-1 0,0 0 0,0 1 0,0-1 0,0 1 0,0-1 0,0 0 0,0 1 0,0-1 0,0 1 0,1-1 0,-1 0 0,3-11 0,0 0 0,1 0 0,1 0 0,0 1 0,0 0 0,1 0 0,0 0 0,1 1 0,0 0 0,1 0 0,0 0 0,1 1 0,14-12 0,-20 19 0,1-1 0,-1 1 0,1 0 0,-1 0 0,1 0 0,0 0 0,0 0 0,0 1 0,0 0 0,0 0 0,0 0 0,0 0 0,0 1 0,7-1 0,-9 2 0,1-1 0,-1 0 0,0 1 0,0 0 0,0-1 0,0 1 0,0 0 0,0 0 0,0 0 0,0 0 0,0 0 0,0 1 0,-1-1 0,1 1 0,0-1 0,-1 1 0,1-1 0,-1 1 0,0 0 0,1 0 0,-1 0 0,0 0 0,0 0 0,0 0 0,0 0 0,-1 0 0,1 0 0,0 3 0,2 12 0,-1 0 0,0 1 0,-2-1 0,0 1 0,-2 19 0,1-29 0,2-18 0,-1 0 0,2 0 0,-1 1 0,5-12 0,0 4 0,2 1 0,0 0 0,20-30 0,-25 42 0,1-1 0,-1 1 0,1-1 0,0 1 0,0 0 0,0 1 0,0-1 0,1 1 0,0 0 0,-1 0 0,1 0 0,0 1 0,0-1 0,1 1 0,-1 1 0,10-3 0,-13 3 0,0 1 0,0 0 0,0 0 0,0 1 0,-1-1 0,1 0 0,0 1 0,0-1 0,0 1 0,-1-1 0,1 1 0,0 0 0,-1 0 0,1 0 0,0 0 0,-1 0 0,1 0 0,-1 0 0,2 2 0,0 0 0,0 0 0,-1 1 0,0 0 0,1-1 0,-1 1 0,0 0 0,2 8 0,1 4 0,-1 0 0,-1 0 0,1 21 0,10 52-1365,-11-72-5461</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0:20.332"/>
    </inkml:context>
    <inkml:brush xml:id="br0">
      <inkml:brushProperty name="width" value="0.05" units="cm"/>
      <inkml:brushProperty name="height" value="0.05" units="cm"/>
    </inkml:brush>
  </inkml:definitions>
  <inkml:trace contextRef="#ctx0" brushRef="#br0">10 190 24575,'-4'-20'0,"3"14"0,-1-1 0,1 0 0,0 1 0,0-12 0,1 17 0,0 0 0,0 1 0,0-1 0,0 0 0,1 1 0,-1-1 0,0 0 0,0 1 0,1-1 0,-1 0 0,0 1 0,1-1 0,-1 0 0,0 1 0,1-1 0,-1 1 0,1-1 0,-1 1 0,1-1 0,-1 1 0,1-1 0,-1 1 0,1 0 0,0-1 0,-1 1 0,1 0 0,-1-1 0,1 1 0,0 0 0,-1 0 0,1-1 0,0 1 0,0 0 0,-1 0 0,1 0 0,0 0 0,-1 0 0,1 0 0,0 0 0,-1 0 0,1 1 0,0-1 0,0 0 0,-1 0 0,1 0 0,-1 1 0,1-1 0,0 0 0,-1 1 0,2 0 0,3 1 0,1 1 0,-1 0 0,0 0 0,0 0 0,0 1 0,-1 0 0,1 0 0,7 8 0,29 42 0,-29-38 0,0 1 0,0-1 0,-1 2 0,0-1 0,-2 1 0,0 1 0,11 33 0,-20-50 0,1 0 0,-1 0 0,1 0 0,-1 0 0,0 0 0,0 0 0,0 0 0,0 0 0,0 0 0,-1 0 0,1 0 0,0 0 0,-1 0 0,0 0 0,1 0 0,-1 0 0,0-1 0,0 1 0,0 0 0,0 0 0,0-1 0,0 1 0,-1-1 0,1 1 0,0-1 0,-1 1 0,0-1 0,1 0 0,-1 0 0,0 0 0,1 0 0,-1 0 0,0 0 0,0 0 0,0 0 0,0-1 0,0 1 0,0-1 0,0 0 0,0 1 0,0-1 0,0 0 0,0 0 0,0 0 0,0 0 0,0-1 0,0 1 0,0 0 0,0-1 0,1 0 0,-1 1 0,0-1 0,0 0 0,0 0 0,0 0 0,1 0 0,-3-2 0,-2-2 0,0 1 0,0-1 0,1 0 0,0-1 0,0 1 0,0-1 0,1 0 0,0 0 0,0-1 0,1 1 0,-1-1 0,1 0 0,1 0 0,-1 0 0,1 0 0,1 0 0,-1 0 0,1-1 0,0-8 0,0 5 0,1-1 0,0 1 0,1 0 0,0 0 0,1 0 0,0 0 0,1 0 0,0 0 0,1 0 0,0 1 0,1 0 0,5-11 0,-1 9-105,0 0 0,1 0 0,0 1 0,1 1 0,0 0 0,0 0 0,1 1 0,1 0 0,-1 1 0,2 1 0,-1 0 0,19-6 0,0 1-6721</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0:21.057"/>
    </inkml:context>
    <inkml:brush xml:id="br0">
      <inkml:brushProperty name="width" value="0.05" units="cm"/>
      <inkml:brushProperty name="height" value="0.05" units="cm"/>
    </inkml:brush>
  </inkml:definitions>
  <inkml:trace contextRef="#ctx0" brushRef="#br0">87 70 24575,'-3'2'0,"1"-1"0,-1 1 0,0 0 0,1 0 0,0 0 0,-1 0 0,1 0 0,0 0 0,0 1 0,0-1 0,0 1 0,1-1 0,-3 5 0,3-5 0,-7 11 0,1 1 0,0 0 0,1 0 0,1 1 0,0 0 0,-3 17 0,6-20 0,0-1 0,0 1 0,2-1 0,-1 0 0,1 1 0,1-1 0,0 1 0,1-1 0,2 12 0,-2-18 0,-1 0 0,1 0 0,0 0 0,1 0 0,-1-1 0,1 1 0,0-1 0,0 1 0,0-1 0,1 0 0,-1 0 0,1 0 0,0-1 0,0 1 0,1-1 0,-1 0 0,1 0 0,-1-1 0,1 1 0,0-1 0,0 0 0,0-1 0,0 1 0,0-1 0,0 0 0,1 0 0,-1 0 0,0-1 0,7 0 0,-4 0 0,-1-1 0,1 0 0,0 0 0,0-1 0,-1 0 0,1 0 0,-1-1 0,0 0 0,1 0 0,-1-1 0,-1 0 0,1 0 0,0-1 0,-1 1 0,0-1 0,0-1 0,-1 1 0,1-1 0,4-8 0,-4 6 0,-2-1 0,1 0 0,-1 0 0,0-1 0,-1 1 0,0-1 0,-1 0 0,0 0 0,0 0 0,-1 0 0,0 0 0,-1 0 0,0 0 0,-1 0 0,0 0 0,-3-12 0,2 13 0,0 0 0,0 0 0,-1 1 0,0-1 0,-1 1 0,0 0 0,0 0 0,-1 0 0,0 1 0,0 0 0,-1-1 0,1 2 0,-2-1 0,1 1 0,-1 0 0,0 0 0,0 1 0,-12-7 0,16 10 0,0 1 0,-1 0 0,1 0 0,0 0 0,-1 0 0,1 1 0,-1-1 0,1 1 0,-7 0 0,9 0 0,1 0 0,-1 0 0,0 0 0,0 0 0,0 1 0,0-1 0,0 0 0,0 0 0,0 1 0,1-1 0,-1 0 0,0 1 0,0-1 0,0 1 0,1 0 0,-1-1 0,0 1 0,1-1 0,-1 1 0,0 0 0,1-1 0,-1 1 0,1 0 0,-1 0 0,1 0 0,-1-1 0,1 1 0,0 0 0,-1 0 0,1 0 0,0 0 0,0 0 0,0 0 0,0 0 0,0-1 0,0 1 0,0 0 0,0 0 0,0 0 0,0 0 0,0 1 0,1 1 0,0-1 0,0 1 0,0-1 0,1 0 0,-1 0 0,0 0 0,1 0 0,0 0 0,-1 0 0,1 0 0,0 0 0,0 0 0,0-1 0,0 1 0,0-1 0,0 0 0,0 1 0,1-1 0,-1 0 0,0 0 0,3 0 0,8 3 0,-1 0 0,23 4 0,-13-6 0,0 0 0,1-1 0,-1-1 0,1-1 0,-1-2 0,33-6 0,-23 1 0,0-1 0,-1-1 0,53-26 0,-84 36 0,0 0 0,0 0 0,0 0 0,0 0 0,0 0 0,0 0 0,0 0 0,0 0 0,0 1 0,0-1 0,0 0 0,0 0 0,0 0 0,-1 0 0,1 0 0,0 0 0,0 0 0,0 0 0,0 1 0,0-1 0,0 0 0,0 0 0,0 0 0,0 0 0,0 0 0,0 0 0,0 0 0,0 0 0,0 1 0,0-1 0,0 0 0,0 0 0,1 0 0,-1 0 0,0 0 0,0 0 0,0 0 0,0 0 0,0 0 0,0 0 0,0 1 0,0-1 0,0 0 0,0 0 0,0 0 0,0 0 0,0 0 0,1 0 0,-1 0 0,0 0 0,0 0 0,0 0 0,0 0 0,0 0 0,0 0 0,0 0 0,0 0 0,1 0 0,-1 0 0,0 0 0,0 0 0,0 0 0,0 0 0,0 0 0,0 0 0,0 0 0,0 0 0,1 0 0,-1 0 0,-7 15 0,-12 22 0,17-34 0,-6 12 0,0 1 0,0 0 0,2 1 0,0-1 0,1 1 0,-6 33 0,10-45 0,1 0 0,-1 1 0,1-1 0,0 0 0,1 0 0,-1 1 0,1-1 0,0 0 0,0 0 0,1 0 0,-1 0 0,1 0 0,0 0 0,1-1 0,-1 1 0,1-1 0,0 1 0,0-1 0,0 0 0,1 0 0,-1 0 0,1 0 0,0-1 0,0 0 0,0 0 0,1 0 0,6 4 0,0-3 0,-1 1 0,1-2 0,0 0 0,-1 0 0,1-1 0,1 0 0,-1-1 0,0 0 0,0-1 0,0 0 0,1-1 0,-1 0 0,0-1 0,0 0 0,0-1 0,0 0 0,-1-1 0,13-5 0,-14 5 0,-1 0 0,1 0 0,-1-1 0,0 0 0,0-1 0,-1 0 0,0 0 0,0 0 0,0-1 0,-1 0 0,0-1 0,0 1 0,-1-1 0,0 0 0,0 0 0,-1-1 0,0 1 0,0-1 0,-1 0 0,0 0 0,3-17 0,-5 11 0,0 1 0,-1-1 0,-1 1 0,0-1 0,-4-17 0,3 25 0,1 0 0,-1-1 0,-1 1 0,1 0 0,-1 1 0,-1-1 0,1 0 0,-1 1 0,0 0 0,0 0 0,-1 0 0,-5-5 0,9 10 0,0-1 0,0 1 0,0 0 0,-1 0 0,1 0 0,0 0 0,-1 0 0,1 0 0,-1 0 0,1 1 0,-1-1 0,1 1 0,-1-1 0,1 1 0,-1-1 0,1 1 0,-1 0 0,0-1 0,1 1 0,-1 0 0,-2 1 0,3-1 0,-1 1 0,1 0 0,0-1 0,0 1 0,0 0 0,0 0 0,0 0 0,0 0 0,0 0 0,0 0 0,0 1 0,0-1 0,1 0 0,-1 0 0,0 0 0,1 1 0,-1-1 0,1 0 0,-1 3 0,-1 8 0,-1 1 0,2-1 0,0 1 0,1 14 0,0-24 0,0 17 57,1 1 0,0 0 0,2-1 0,1 1 0,8 26 0,-10-39-164,1 0 0,0 0 1,1 0-1,0 0 0,1 0 1,-1-1-1,1 0 0,0 0 1,1 0-1,0-1 0,0 1 1,1-1-1,-1-1 0,1 0 1,9 6-1,11 2-6719</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0:21.440"/>
    </inkml:context>
    <inkml:brush xml:id="br0">
      <inkml:brushProperty name="width" value="0.05" units="cm"/>
      <inkml:brushProperty name="height" value="0.05" units="cm"/>
    </inkml:brush>
  </inkml:definitions>
  <inkml:trace contextRef="#ctx0" brushRef="#br0">0 232 24575,'2'-24'0,"0"0"0,7-28 0,-7 40 0,-2 32 0,4 32 0,-2-35 0,6 43 0,4-1 0,27 85 0,-10-38 0,-25-85 0,-4-21 0,0 0 0,0 0 0,0 0 0,0 0 0,0 0 0,0-1 0,0 1 0,0 0 0,0 0 0,0 0 0,0 0 0,0 0 0,-1 0 0,1 0 0,0 0 0,0 0 0,0 0 0,0 0 0,0 0 0,0 0 0,0 0 0,0 0 0,0 0 0,0 0 0,0 0 0,0 0 0,-1 0 0,1 0 0,0 0 0,0 0 0,0 0 0,0 0 0,0 0 0,0 0 0,0 0 0,0 0 0,0 0 0,0 0 0,0 0 0,0 0 0,-1 0 0,1 0 0,0 0 0,0 0 0,0 0 0,0 0 0,0 0 0,0 0 0,0 0 0,0 0 0,0 0 0,0 0 0,0 1 0,0-1 0,0 0 0,0 0 0,-15-35 0,6-5 0,2 1 0,2-1 0,1-1 0,2 1 0,2-1 0,1 1 0,9-49 0,-8 75 0,1 0 0,0 0 0,1 0 0,1 1 0,0-1 0,1 1 0,0 0 0,13-18 0,-17 27 0,1 0 0,1 0 0,-1 0 0,1 1 0,-1-1 0,1 1 0,0 0 0,0 0 0,0 0 0,1 0 0,-1 1 0,1 0 0,0 0 0,-1 0 0,1 0 0,0 1 0,0 0 0,0 0 0,0 0 0,0 0 0,0 1 0,0 0 0,0 0 0,1 0 0,-1 1 0,0 0 0,5 1 0,-5 0 0,1 0 0,0 0 0,-1 0 0,0 1 0,1-1 0,-1 1 0,0 1 0,-1-1 0,1 1 0,0 0 0,-1 0 0,0 0 0,0 0 0,0 1 0,-1-1 0,0 1 0,1 0 0,-1 0 0,-1 1 0,1-1 0,-1 1 0,0-1 0,-1 1 0,1 0 0,1 11 0,-2-9 0,0 0 0,-1 0 0,0 0 0,0 0 0,-1 0 0,0 0 0,0 0 0,-1 0 0,0 0 0,0-1 0,-1 1 0,0-1 0,0 1 0,-1-1 0,0 0 0,0 0 0,-1-1 0,-8 11 0,4-9 38,-1 0 0,1 0 0,-1-1 0,0-1 0,-1 0 0,0 0 0,0-1 0,-11 4 0,-3-1-607,-1-1 0,-40 6 0,6-5-6257</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0:24.266"/>
    </inkml:context>
    <inkml:brush xml:id="br0">
      <inkml:brushProperty name="width" value="0.05" units="cm"/>
      <inkml:brushProperty name="height" value="0.05" units="cm"/>
    </inkml:brush>
  </inkml:definitions>
  <inkml:trace contextRef="#ctx0" brushRef="#br0">214 13 24575,'0'0'0,"0"-1"0,-1 0 0,1 1 0,0-1 0,0 0 0,0 1 0,-1-1 0,1 1 0,0-1 0,-1 1 0,1-1 0,-1 1 0,1-1 0,0 1 0,-1-1 0,1 1 0,-1-1 0,1 1 0,-1 0 0,0-1 0,1 1 0,-1 0 0,1 0 0,-1-1 0,0 1 0,1 0 0,-1 0 0,1 0 0,-1 0 0,0 0 0,1 0 0,-1 0 0,0 0 0,0 0 0,-1 0 0,1 0 0,-1 0 0,1 0 0,-1 0 0,1 0 0,-1 0 0,1 1 0,-1-1 0,1 1 0,0-1 0,-1 1 0,1-1 0,-1 1 0,0 1 0,-1 1 0,0 1 0,1-1 0,-1 1 0,1 0 0,0 0 0,0 0 0,0 0 0,1 0 0,-1 1 0,1-1 0,-1 8 0,-3 53 0,5-53 0,-3 361 0,1-30 0,-24 0 0,-8-100 0,-19 162 0,28 1 0,25-403 0,-1 7 0,1 1 0,1-1 0,0 0 0,4 18 0,-4-26 0,-1 1 0,1-1 0,0 0 0,0 0 0,0 0 0,0 0 0,0 0 0,0-1 0,1 1 0,-1 0 0,1 0 0,-1-1 0,1 1 0,0-1 0,-1 1 0,1-1 0,0 0 0,0 0 0,0 0 0,0 0 0,0 0 0,0 0 0,0-1 0,0 1 0,1 0 0,-1-1 0,4 1 0,19-1 0,1-1 0,-1-1 0,0-1 0,39-9 0,46-6 0,606-21-428,-312 21 248,794-39-1142,-165 8 1294,353 13-468,559 37 2950,-1660 8-2454,9 0 0,560-10 0,-908-6-1365,31 4-5461</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0:24.626"/>
    </inkml:context>
    <inkml:brush xml:id="br0">
      <inkml:brushProperty name="width" value="0.05" units="cm"/>
      <inkml:brushProperty name="height" value="0.05" units="cm"/>
    </inkml:brush>
  </inkml:definitions>
  <inkml:trace contextRef="#ctx0" brushRef="#br0">15 0 24575,'-3'0'0,"-1"3"0,-2 1 0,4 0 0,7-1 0,9 0 0,10-2 0,10 0 0,9-1 0,5 0 0,5 0 0,-2 0 0,-3-1 0,-4 1 0,-6-3 0,-10-1-8191</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0:24.833"/>
    </inkml:context>
    <inkml:brush xml:id="br0">
      <inkml:brushProperty name="width" value="0.05" units="cm"/>
      <inkml:brushProperty name="height" value="0.05" units="cm"/>
    </inkml:brush>
  </inkml:definitions>
  <inkml:trace contextRef="#ctx0" brushRef="#br0">34 19 24575,'-3'-3'0,"-4"-1"0,-4-3 0,3 3 0,3 5 0,6 8 0,4 6 0,3 7 0,2 7 0,0 6 0,-2 6 0,-2 1 0,-3 1 0,-1-2 0,-1-2 0,-4-1 0,-1-8-8191</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0:25.024"/>
    </inkml:context>
    <inkml:brush xml:id="br0">
      <inkml:brushProperty name="width" value="0.05" units="cm"/>
      <inkml:brushProperty name="height" value="0.05" units="cm"/>
    </inkml:brush>
  </inkml:definitions>
  <inkml:trace contextRef="#ctx0" brushRef="#br0">181 152 24575,'3'-6'0,"4"-8"0,1-7 0,1-7 0,1-1 0,-3 1 0,-2 9 0,-4 13 0,-10 10 0,-5 12 0,-7 8 0,-5 6 0,-5 4 0,-3 3 0,-1-3 0,1 0 0,8-7-8191</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0:25.198"/>
    </inkml:context>
    <inkml:brush xml:id="br0">
      <inkml:brushProperty name="width" value="0.05" units="cm"/>
      <inkml:brushProperty name="height" value="0.05" units="cm"/>
    </inkml:brush>
  </inkml:definitions>
  <inkml:trace contextRef="#ctx0" brushRef="#br0">1 38 24575,'0'-3'0,"0"-4"0,0-4 0,3 0 0,1 5 0,6 7 0,4 8 0,6 7 0,5 6 0,5 8 0,3 6 0,5 1 0,2 2 0,0 0 0,-7-7-8191</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0:26.730"/>
    </inkml:context>
    <inkml:brush xml:id="br0">
      <inkml:brushProperty name="width" value="0.05" units="cm"/>
      <inkml:brushProperty name="height" value="0.05" units="cm"/>
    </inkml:brush>
  </inkml:definitions>
  <inkml:trace contextRef="#ctx0" brushRef="#br0">1 43 24575,'0'-4'0,"0"1"0,1-1 0,0 0 0,-1 1 0,1-1 0,1 0 0,-1 1 0,2-4 0,-3 7 0,0-1 0,0 1 0,1 0 0,-1-1 0,0 1 0,0 0 0,0-1 0,1 1 0,-1 0 0,0-1 0,0 1 0,1 0 0,-1 0 0,0-1 0,1 1 0,-1 0 0,0 0 0,1 0 0,-1 0 0,0-1 0,1 1 0,-1 0 0,1 0 0,-1 0 0,0 0 0,1 0 0,-1 0 0,0 0 0,1 0 0,0 1 0,0-1 0,0 1 0,0 0 0,0 0 0,0-1 0,-1 1 0,1 0 0,0 0 0,-1 0 0,1 0 0,-1 0 0,1 0 0,-1 0 0,1 0 0,-1 0 0,1 2 0,5 17 0,-1 0 0,0 1 0,-2-1 0,0 1 0,0 37 0,-4-19 0,-2 0 0,-9 45 0,-12 17-1365,17-78-5461</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0:26.957"/>
    </inkml:context>
    <inkml:brush xml:id="br0">
      <inkml:brushProperty name="width" value="0.05" units="cm"/>
      <inkml:brushProperty name="height" value="0.05" units="cm"/>
    </inkml:brush>
  </inkml:definitions>
  <inkml:trace contextRef="#ctx0" brushRef="#br0">24 178 24575,'-3'-3'0,"-1"-4"0,-3-1 0,0-1 0,4-4 0,6-1 0,7 1 0,7 0 0,5-1 0,8 2 0,5 0 0,6 2 0,4 0 0,5 1 0,1 0 0,2-2 0,-8 1-8191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29.810"/>
    </inkml:context>
    <inkml:brush xml:id="br0">
      <inkml:brushProperty name="width" value="0.05" units="cm"/>
      <inkml:brushProperty name="height" value="0.05" units="cm"/>
    </inkml:brush>
  </inkml:definitions>
  <inkml:trace contextRef="#ctx0" brushRef="#br0">19 4 24575,'0'-3'0,"0"2"0,-3 4 0,-1 5 0,0 5 0,1 2 0,1 5 0,0 3 0,2 0 0,-1 3 0,1 0 0,3-2 0,2-1 0,-1-2 0,-1-4-8191</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0:27.120"/>
    </inkml:context>
    <inkml:brush xml:id="br0">
      <inkml:brushProperty name="width" value="0.05" units="cm"/>
      <inkml:brushProperty name="height" value="0.05" units="cm"/>
    </inkml:brush>
  </inkml:definitions>
  <inkml:trace contextRef="#ctx0" brushRef="#br0">182 0 24575,'-3'0'0,"-4"0"0,-4 0 0,-3 0 0,-2 0 0,-2 3 0,0 1 0,0 3 0,-1 3 0,1 0 0,-3 1 0,2-1-8191</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0:27.333"/>
    </inkml:context>
    <inkml:brush xml:id="br0">
      <inkml:brushProperty name="width" value="0.05" units="cm"/>
      <inkml:brushProperty name="height" value="0.05" units="cm"/>
    </inkml:brush>
  </inkml:definitions>
  <inkml:trace contextRef="#ctx0" brushRef="#br0">1 104 24575,'0'-3'0,"0"-4"0,0-4 0,0-2 0,0-3 0,3-2 0,7 3 0,5 4 0,6 3 0,5 6 0,4 7 0,3 6 0,6 6 0,1 7 0,3 5 0,-6-3-8191</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0:33.105"/>
    </inkml:context>
    <inkml:brush xml:id="br0">
      <inkml:brushProperty name="width" value="0.05" units="cm"/>
      <inkml:brushProperty name="height" value="0.05" units="cm"/>
    </inkml:brush>
  </inkml:definitions>
  <inkml:trace contextRef="#ctx0" brushRef="#br0">70 167 24575,'1'-5'0,"-1"0"0,1-1 0,0 1 0,0 0 0,1 0 0,0 0 0,0 0 0,0 1 0,0-1 0,1 0 0,0 1 0,0 0 0,0-1 0,4-3 0,-5 6 0,-1 1 0,0 0 0,1 0 0,-1 0 0,0 0 0,1 0 0,-1 0 0,1 0 0,0 0 0,-1 1 0,1-1 0,0 1 0,-1-1 0,1 1 0,0-1 0,-1 1 0,1 0 0,2 0 0,-2 0 0,0 1 0,0 0 0,0-1 0,0 1 0,0 0 0,0 0 0,-1 0 0,1 0 0,0 1 0,0-1 0,-1 0 0,1 1 0,-1-1 0,0 1 0,1 0 0,-1-1 0,0 1 0,0 0 0,1 2 0,7 14 0,-1-1 0,0 1 0,-2 1 0,0-1 0,-1 1 0,-1 0 0,2 21 0,3 138 0,-11-65 0,-21 145 0,-37 110 0,33-238 0,10-57 0,4 1 0,-5 92 0,18-157 0,0-1 0,0 1 0,1 0 0,0 0 0,0-1 0,1 1 0,1-1 0,-1 1 0,5 9 0,-5-14 0,1 0 0,0 0 0,0 0 0,0 0 0,0 0 0,0 0 0,1-1 0,-1 0 0,1 1 0,0-1 0,0-1 0,0 1 0,1-1 0,-1 1 0,1-1 0,-1 0 0,9 2 0,24 3 0,0 0 0,1-3 0,-1-1 0,58-2 0,-52-1 0,319 0-536,427 9-1834,1110 103-1604,-1173-61 3208,-25-28 2104,-696-23-1322,105-5 1622,-95 3-1109,0 0 1,0-1 0,-1 0 0,0-2 0,15-5 0,-27 9-502,0 1-1,0-1 1,0 0-1,0 0 0,0 0 1,0 0-1,-1-1 0,1 1 1,0 0-1,-1-1 0,1 1 1,-1-1-1,1 0 0,-1 1 1,0-1-1,0 0 0,0 0 1,0 0-1,0 0 1,0 0-1,0 0 0,-1 0 1,1 0-1,-1 0 0,0 0 1,1 0-1,-1 0 0,0-4 1,-2-3 52,1 1 0,-1 0 1,-1 0-1,0 0 1,0 1-1,-5-9 0,-8-23 39,6-7-119,1 0 0,3 0 0,-1-70 0,5 72 0,-4-586 0,31 297 0,-13 258 0,3 0 0,35-100 0,-49 172 0,2-7 0,1 0 0,-1-1 0,0 1 0,-1-1 0,1-20 0,-3 29 0,0 0 0,0 0 0,0-1 0,-1 1 0,1 0 0,-1 0 0,1 0 0,-1-1 0,0 1 0,0 0 0,0 0 0,0 0 0,0 0 0,-1 1 0,1-1 0,-1 0 0,1 0 0,-1 1 0,1-1 0,-1 1 0,0-1 0,0 1 0,0 0 0,0 0 0,0 0 0,0 0 0,0 0 0,0 0 0,0 0 0,0 1 0,0-1 0,-1 1 0,1 0 0,-4-1 0,-399-28 0,250 23 0,-19-3-33,-1037-43-1343,0 65 225,2 100 503,1130-104 1111,-221 34 2282,267-39-2745,-42 1 0,48-4 0,0 1 0,-46 9 0,-63 23 0,131-33 0,1 0 0,-1 1 0,1 0 0,0 0 0,0 0 0,0 0 0,0 1 0,0-1 0,0 1 0,-4 5 0,7-8 7,1 0-1,0 0 0,0 1 1,0-1-1,0 0 1,0 1-1,0-1 0,0 0 1,0 1-1,0-1 1,0 0-1,0 0 1,0 1-1,0-1 0,0 0 1,0 1-1,0-1 1,0 0-1,1 0 0,-1 1 1,0-1-1,0 0 1,0 0-1,0 1 0,1-1 1,-1 0-1,0 0 1,0 0-1,0 1 0,1-1 1,-1 0-1,0 0 1,0 0-1,1 0 0,-1 1 1,0-1-1,0 0 1,1 0-1,-1 0 0,0 0 1,1 0-1,-1 0 1,0 0-1,0 0 0,1 0 1,-1 0-1,0 0 1,1 0-1,-1 0 0,0 0 1,0 0-1,1 0 1,19 2-1376,-20-2 1033,15 0-6490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0:33.807"/>
    </inkml:context>
    <inkml:brush xml:id="br0">
      <inkml:brushProperty name="width" value="0.05" units="cm"/>
      <inkml:brushProperty name="height" value="0.05" units="cm"/>
    </inkml:brush>
  </inkml:definitions>
  <inkml:trace contextRef="#ctx0" brushRef="#br0">56 374 24575,'0'0'0,"0"0"0,0 0 0,0 0 0,0-1 0,0 1 0,0 0 0,0 0 0,0 0 0,-1 0 0,1 0 0,0 0 0,0 0 0,0-1 0,0 1 0,0 0 0,0 0 0,0 0 0,-1 0 0,1 0 0,0 0 0,0 0 0,0 0 0,0 0 0,0 0 0,-1 0 0,1 0 0,0 0 0,0 0 0,0 0 0,0 0 0,0 0 0,-1 0 0,1 0 0,0 0 0,0 0 0,0 0 0,0 0 0,0 0 0,-1 0 0,1 0 0,0 0 0,0 0 0,0 0 0,0 0 0,0 0 0,0 1 0,0-1 0,-1 0 0,0 10 0,6 16 0,-5-24 0,17 106 0,-5 0 0,-3 204 0,-9-300 0,1-9 0,-1 1 0,0 0 0,0 0 0,0 0 0,-1 0 0,1 0 0,-1 0 0,0-1 0,0 1 0,0 0 0,-3 4 0,4-8 0,0 0 0,-1 0 0,1 0 0,0 0 0,-1 0 0,1 0 0,0 0 0,-1 0 0,1 0 0,0 0 0,-1 0 0,1-1 0,0 1 0,0 0 0,-1 0 0,1 0 0,0-1 0,0 1 0,-1 0 0,1 0 0,0-1 0,0 1 0,0 0 0,-1 0 0,1-1 0,0 1 0,0 0 0,0-1 0,0 1 0,0 0 0,0 0 0,0-1 0,-1 1 0,1 0 0,0-1 0,0 1 0,0 0 0,0-1 0,1 1 0,-1-1 0,-5-16 0,-2-22 0,1-1 0,1-71 0,17-82 0,-4 120 0,32-122 0,-32 165 0,2 1 0,1 0 0,1 0 0,1 1 0,2 1 0,32-45 0,-41 64 0,1 0 0,0 1 0,0-1 0,1 2 0,0-1 0,0 1 0,1 0 0,-1 1 0,12-6 0,-18 10 0,1 0 0,0-1 0,0 1 0,0 0 0,0 1 0,0-1 0,1 1 0,-1-1 0,0 1 0,0 0 0,0 0 0,0 0 0,0 1 0,1-1 0,-1 1 0,0-1 0,0 1 0,0 0 0,0 0 0,0 1 0,-1-1 0,1 1 0,0-1 0,0 1 0,-1 0 0,1 0 0,-1 0 0,0 0 0,0 0 0,1 1 0,-2-1 0,1 1 0,2 2 0,1 4 0,-1 0 0,0 0 0,0 0 0,-1 1 0,0-1 0,0 1 0,-1 0 0,-1-1 0,1 1 0,-2 0 0,1 0 0,-1 0 0,-3 16 0,-1 1 0,0 0 0,-2-1 0,-17 47 0,11-45 0,0-1 0,-2 0 0,-1-1 0,-1 0 0,-1-1 0,-34 37 0,34-43 0,-2-1 0,0-1 0,-1 0 0,0-1 0,-1-2 0,-1 0 0,0-1 0,-27 11 0,44-23 0,0 1 0,1-1 0,-1 0 0,0 0 0,0 0 0,-5 0 0,9-1 0,1 0 0,-1 0 0,0 0 0,0 0 0,1 0 0,-1 0 0,0 0 0,1 0 0,-1 0 0,0 0 0,1 0 0,-1 0 0,0-1 0,1 1 0,-1 0 0,0-1 0,1 1 0,-1 0 0,0-1 0,1 1 0,-1-1 0,1 1 0,-1-1 0,1 1 0,-1-1 0,1 1 0,-1-1 0,1 1 0,0-1 0,-1 0 0,1 1 0,0-1 0,-1 0 0,1 1 0,0-1 0,0 0 0,0 1 0,0-1 0,-1 0 0,1 1 0,0-1 0,0 0 0,1 0 0,-1 1 0,0-1 0,0 0 0,0-1 0,1 0 0,1-1 0,-1 0 0,0 1 0,1-1 0,-1 1 0,1 0 0,0 0 0,0-1 0,0 1 0,0 0 0,0 0 0,0 1 0,1-1 0,-1 0 0,0 1 0,1-1 0,-1 1 0,1 0 0,4-1 0,4-2 0,0 0 0,0 1 0,17-2 0,-19 4 0,1 0 0,-1 1 0,0-1 0,1 2 0,-1 0 0,1 0 0,-1 0 0,0 1 0,0 1 0,0 0 0,0 0 0,0 0 0,15 9 0,-12-3 0,1-1 0,-2 2 0,1 0 0,-1 0 0,-1 1 0,0 0 0,0 0 0,7 14 0,8 11-682,34 38-1,-41-56-6143</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0:34.164"/>
    </inkml:context>
    <inkml:brush xml:id="br0">
      <inkml:brushProperty name="width" value="0.05" units="cm"/>
      <inkml:brushProperty name="height" value="0.05" units="cm"/>
    </inkml:brush>
  </inkml:definitions>
  <inkml:trace contextRef="#ctx0" brushRef="#br0">14 232 24575,'13'-29'0,"-2"-1"0,-1 0 0,-1-1 0,6-41 0,-12 45 0,-7 22 0,-4 16 0,-3 12 0,1 1 0,1 0 0,1 0 0,1 1 0,2 0 0,0 0 0,-1 34 0,5-46 0,1 0 0,0 0 0,1 0 0,0 0 0,1 0 0,0-1 0,1 1 0,1 0 0,0-1 0,7 14 0,-9-22 0,0 0 0,0 1 0,1-1 0,0 0 0,0-1 0,0 1 0,0 0 0,0-1 0,1 0 0,0 0 0,-1 0 0,1 0 0,0 0 0,1-1 0,-1 0 0,0 0 0,1 0 0,-1 0 0,1-1 0,0 1 0,-1-1 0,1-1 0,0 1 0,0 0 0,-1-1 0,1 0 0,0 0 0,0-1 0,0 0 0,4 0 0,-3-1 0,-1 1 0,1-1 0,-1 1 0,0-2 0,0 1 0,1 0 0,-2-1 0,1 0 0,0 0 0,-1-1 0,1 1 0,-1-1 0,0 0 0,6-7 0,-5 4 0,0 0 0,-1-1 0,0 0 0,0 0 0,0 0 0,-1 0 0,0-1 0,2-13 0,-2 5 0,-1 0 0,0 0 0,-2 1 0,0-1 0,0 0 0,-2 0 0,0 0 0,-1 0 0,-7-19 0,6 25 31,0 1 0,-1-1 0,0 1 0,-1 1 0,0-1 0,0 1 0,-1 0 0,0 0 1,-1 1-1,-14-13 0,18 18-86,1 1-1,0-1 1,-1 0 0,0 1 0,1 0 0,-1 0 0,0 0 0,0 1 0,0-1 0,0 1 0,-1 0 0,1 0 0,0 0 0,0 1 0,-1-1 0,1 1 0,0 0 0,-1 0 0,1 1 0,0-1-1,0 1 1,-1 0 0,1 0 0,0 1 0,0-1 0,0 1 0,0 0 0,0 0 0,1 0 0,-6 4 0,-4 5-6771</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0:34.395"/>
    </inkml:context>
    <inkml:brush xml:id="br0">
      <inkml:brushProperty name="width" value="0.05" units="cm"/>
      <inkml:brushProperty name="height" value="0.05" units="cm"/>
    </inkml:brush>
  </inkml:definitions>
  <inkml:trace contextRef="#ctx0" brushRef="#br0">4 166 24575,'-1'-47'0,"-1"29"0,2 0 0,0 0 0,1 0 0,4-23 0,-5 41 0,0 0 0,0 0 0,0 0 0,0-1 0,0 1 0,0 0 0,0 0 0,0 0 0,0-1 0,0 1 0,0 0 0,0 0 0,0 0 0,0-1 0,0 1 0,0 0 0,0 0 0,0 0 0,1 0 0,-1-1 0,0 1 0,0 0 0,0 0 0,0 0 0,0 0 0,0 0 0,0-1 0,1 1 0,-1 0 0,0 0 0,0 0 0,0 0 0,0 0 0,1 0 0,-1 0 0,0 0 0,0 0 0,0-1 0,0 1 0,1 0 0,-1 0 0,0 0 0,0 0 0,0 0 0,1 0 0,-1 0 0,0 0 0,0 0 0,0 0 0,1 1 0,5 10 0,2 21 0,13 210 0,-5-30 0,-9-163-1365,1-10-5461</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0:34.815"/>
    </inkml:context>
    <inkml:brush xml:id="br0">
      <inkml:brushProperty name="width" value="0.05" units="cm"/>
      <inkml:brushProperty name="height" value="0.05" units="cm"/>
    </inkml:brush>
  </inkml:definitions>
  <inkml:trace contextRef="#ctx0" brushRef="#br0">0 279 24575,'3'-7'0,"3"13"0,4 13 0,-8-13 0,1 1 0,0-1 0,0 0 0,0 0 0,1 0 0,0-1 0,0 1 0,1-1 0,5 6 0,-7-8 0,0-1 0,1 0 0,-1 0 0,0 0 0,1 0 0,-1 0 0,1 0 0,0-1 0,0 0 0,-1 0 0,1 0 0,0 0 0,0-1 0,0 1 0,0-1 0,0 0 0,7-1 0,3-1 0,0-1 0,1-1 0,-1 0 0,-1-1 0,1 0 0,-1-1 0,0-1 0,0 0 0,20-15 0,-23 15 0,-1-1 0,0 0 0,0 0 0,-1 0 0,0-1 0,-1-1 0,0 1 0,0-1 0,-1 0 0,0-1 0,-1 0 0,5-14 0,-8 19 0,0-1 0,-1 0 0,0 0 0,0 0 0,0 1 0,-1-1 0,-1 0 0,1 0 0,-1 0 0,0 0 0,0 0 0,-1 0 0,0 1 0,0-1 0,-1 1 0,1-1 0,-2 1 0,-3-6 0,4 8 0,0 0 0,0 0 0,0 0 0,0 1 0,-1 0 0,0-1 0,0 1 0,0 0 0,0 1 0,0-1 0,0 1 0,-1 0 0,1 0 0,-1 0 0,0 1 0,1 0 0,-1-1 0,0 2 0,0-1 0,0 0 0,0 1 0,0 0 0,0 0 0,0 1 0,1-1 0,-7 2 0,4 0 0,-1 0 0,1 1 0,0-1 0,0 1 0,0 1 0,0-1 0,0 1 0,1 0 0,-1 1 0,1 0 0,-6 6 0,4-3 0,0 1 0,1 0 0,0 0 0,1 1 0,0 0 0,-10 20 0,10-15 0,1 0 0,0 0 0,1 0 0,1 1 0,0-1 0,1 1 0,1 0 0,0-1 0,1 1 0,1 0 0,3 18 0,-2-22 0,0 0 0,2 0 0,-1 0 0,1-1 0,1 1 0,0-1 0,1 0 0,0 0 0,1-1 0,0 0 0,0 0 0,1 0 0,1-1 0,0-1 0,0 1 0,0-1 0,1-1 0,0 0 0,0 0 0,1-1 0,0 0 0,0-1 0,1 0 0,-1-1 0,1 0 0,13 2 0,-9-3-68,-1 0 0,1-1-1,0-1 1,0-1 0,0 0 0,0-1-1,-1-1 1,1 0 0,0-1 0,-1-1-1,1 0 1,-1-1 0,-1-1 0,1 0-1,-1-1 1,0-1 0,0 0-1,-1-1 1,18-14 0,-3-6-6758</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0:38.196"/>
    </inkml:context>
    <inkml:brush xml:id="br0">
      <inkml:brushProperty name="width" value="0.05" units="cm"/>
      <inkml:brushProperty name="height" value="0.05" units="cm"/>
    </inkml:brush>
  </inkml:definitions>
  <inkml:trace contextRef="#ctx0" brushRef="#br0">83 117 24575,'-1'-3'0,"0"1"0,0-1 0,-1 0 0,1 1 0,-1-1 0,0 1 0,1 0 0,-4-4 0,-4-5 0,5 4 0,0-1 0,0 1 0,0-1 0,1 0 0,0 0 0,1 0 0,0 0 0,-1-10 0,-10 80 0,9-17 0,-3 10 0,3 0 0,4 100 0,30 300 0,-31-437 0,2-1 0,0 1 0,1-1 0,1 1 0,7 23 0,-9-37 0,0 1 0,1-1 0,0 0 0,0 0 0,0 0 0,0 0 0,0 0 0,1 0 0,0 0 0,0-1 0,0 0 0,0 1 0,0-1 0,1 0 0,-1-1 0,1 1 0,0-1 0,0 1 0,0-1 0,0 0 0,0-1 0,1 1 0,-1-1 0,0 1 0,1-1 0,4 0 0,28 0 0,0-2 0,0-2 0,0-1 0,46-11 0,24-3 0,339-14 0,3 29 0,3-1 0,112-8-254,154-6-113,-285 3 367,926-39 0,-289 22 0,-216 30 341,-105 1-61,-397-7-280,139-2 0,-233 10 0,511 2 0,-293 15 0,69 1 0,1811-18 0,-1052-1 0,-867 19 0,28 0 0,404-19 0,-850 0 0,1-1 0,19-4 0,-19 2 0,38-2 0,52-2 0,10 0 0,128 8-1365,-260 0-5461</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0:38.603"/>
    </inkml:context>
    <inkml:brush xml:id="br0">
      <inkml:brushProperty name="width" value="0.05" units="cm"/>
      <inkml:brushProperty name="height" value="0.05" units="cm"/>
    </inkml:brush>
  </inkml:definitions>
  <inkml:trace contextRef="#ctx0" brushRef="#br0">4 60 24575,'-3'0'0,"2"0"0,7 0 0,6 0 0,6-3 0,7-1 0,5 0 0,6 1 0,6-2 0,2 0 0,0 0 0,-3 2 0,-1-2 0,-2 0 0,-4 0 0,-8-1 0,-8 0-8191</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0:38.823"/>
    </inkml:context>
    <inkml:brush xml:id="br0">
      <inkml:brushProperty name="width" value="0.05" units="cm"/>
      <inkml:brushProperty name="height" value="0.05" units="cm"/>
    </inkml:brush>
  </inkml:definitions>
  <inkml:trace contextRef="#ctx0" brushRef="#br0">4 4 24575,'-3'-3'0,"2"2"0,5 4 0,0 8 0,4 7 0,3 11 0,0 5 0,-3 7 0,-2 5 0,-2 4 0,-2 2 0,-1-2 0,-4-3 0,-1-7 0,0-6 0,1-11-8191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29.987"/>
    </inkml:context>
    <inkml:brush xml:id="br0">
      <inkml:brushProperty name="width" value="0.05" units="cm"/>
      <inkml:brushProperty name="height" value="0.05" units="cm"/>
    </inkml:brush>
  </inkml:definitions>
  <inkml:trace contextRef="#ctx0" brushRef="#br0">43 1 24575,'-3'0'0,"-4"0"0,-5 0 0,1 3 0,1 1-8191</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0:39.022"/>
    </inkml:context>
    <inkml:brush xml:id="br0">
      <inkml:brushProperty name="width" value="0.05" units="cm"/>
      <inkml:brushProperty name="height" value="0.05" units="cm"/>
    </inkml:brush>
  </inkml:definitions>
  <inkml:trace contextRef="#ctx0" brushRef="#br0">385 55 24575,'0'-6'0,"0"-5"0,0-3 0,-6 0 0,-5 5 0,-7 8 0,-6 10 0,-8 9 0,-7 8 0,-7 6 0,-1 2 0,2 3 0,1-3 0,4-4 0,7-7-8191</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0:39.195"/>
    </inkml:context>
    <inkml:brush xml:id="br0">
      <inkml:brushProperty name="width" value="0.05" units="cm"/>
      <inkml:brushProperty name="height" value="0.05" units="cm"/>
    </inkml:brush>
  </inkml:definitions>
  <inkml:trace contextRef="#ctx0" brushRef="#br0">0 107 24575,'28'-36'0,"-22"27"0,0 0 0,1 1 0,0 0 0,14-13 0,-19 19 0,0 1 0,0-1 0,1 1 0,-1-1 0,1 1 0,-1 0 0,1 0 0,0 0 0,-1 0 0,1 0 0,0 1 0,0-1 0,0 1 0,-1 0 0,1 0 0,0 0 0,0 0 0,0 0 0,-1 1 0,1-1 0,0 1 0,5 2 0,-1 0 0,-1 0 0,1 1 0,0 0 0,-1 0 0,0 1 0,0 0 0,0 0 0,-1 1 0,10 11 0,2 6 0,18 31 0,-30-46 0,72 128-1365,-57-97-5461</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0:40.355"/>
    </inkml:context>
    <inkml:brush xml:id="br0">
      <inkml:brushProperty name="width" value="0.05" units="cm"/>
      <inkml:brushProperty name="height" value="0.05" units="cm"/>
    </inkml:brush>
  </inkml:definitions>
  <inkml:trace contextRef="#ctx0" brushRef="#br0">37 120 24575,'0'-3'0,"-3"-7"0,-1-4 0,-3-1 0,0-3 0,1-2 0,2 0 0,1 6 0,1 9 0,2 7 0,2 8 0,2 7 0,0 6 0,3 7 0,-1 3 0,3 2 0,-1 2 0,-2-7-8191</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0:40.568"/>
    </inkml:context>
    <inkml:brush xml:id="br0">
      <inkml:brushProperty name="width" value="0.05" units="cm"/>
      <inkml:brushProperty name="height" value="0.05" units="cm"/>
    </inkml:brush>
  </inkml:definitions>
  <inkml:trace contextRef="#ctx0" brushRef="#br0">60 145 24575,'-3'-3'0,"-4"-4"0,-4-1 0,0-2 0,-1 1 0,1-1 0,6 0 0,10 0 0,7 2 0,10-2 0,7 2 0,6-2 0,4-1 0,6 1 0,1-1 0,-7 1-8191</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0:40.723"/>
    </inkml:context>
    <inkml:brush xml:id="br0">
      <inkml:brushProperty name="width" value="0.05" units="cm"/>
      <inkml:brushProperty name="height" value="0.05" units="cm"/>
    </inkml:brush>
  </inkml:definitions>
  <inkml:trace contextRef="#ctx0" brushRef="#br0">278 0 24575,'-3'0'0,"-4"0"0,-4 0 0,-3 0 0,-5 0 0,-2 3 0,-1 1 0,0 3 0,2 0 0,0 2 0,1 2 0,1 3 0,-3 2 0,-1 0 0,1 2 0,4-3-8191</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0:40.914"/>
    </inkml:context>
    <inkml:brush xml:id="br0">
      <inkml:brushProperty name="width" value="0.05" units="cm"/>
      <inkml:brushProperty name="height" value="0.05" units="cm"/>
    </inkml:brush>
  </inkml:definitions>
  <inkml:trace contextRef="#ctx0" brushRef="#br0">1 156 24575,'0'-3'0,"0"-4"0,3-3 0,1-4 0,3-5 0,3-2 0,3-1 0,5 3 0,3 3 0,4 3 0,3 4 0,3 7 0,-1 6 0,1 6 0,1 4 0,-5 0-8191</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0:41.547"/>
    </inkml:context>
    <inkml:brush xml:id="br0">
      <inkml:brushProperty name="width" value="0.05" units="cm"/>
      <inkml:brushProperty name="height" value="0.05" units="cm"/>
    </inkml:brush>
  </inkml:definitions>
  <inkml:trace contextRef="#ctx0" brushRef="#br0">1 86 24575,'0'-3'0,"0"-4"0,0-4 0,3 0 0,4-1 0,4-1 0,3 1 0,2 3 0,1 2 0,2 7 0,-4 5 0,-1 5 0,1 7 0,-3 4 0,-3 4 0,-1 3 0,2 4 0,-1-4-8191</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0:41.943"/>
    </inkml:context>
    <inkml:brush xml:id="br0">
      <inkml:brushProperty name="width" value="0.05" units="cm"/>
      <inkml:brushProperty name="height" value="0.05" units="cm"/>
    </inkml:brush>
  </inkml:definitions>
  <inkml:trace contextRef="#ctx0" brushRef="#br0">42 43 24575,'-3'0'0,"-1"-3"0,-3-1 0,0-3 0,-2 0 0,1-2 0,4 1 0,6 4 0,6 4 0,5 1 0,5 3 0,6 2 0,0-1-8191</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1:44.847"/>
    </inkml:context>
    <inkml:brush xml:id="br0">
      <inkml:brushProperty name="width" value="0.05" units="cm"/>
      <inkml:brushProperty name="height" value="0.05" units="cm"/>
    </inkml:brush>
  </inkml:definitions>
  <inkml:trace contextRef="#ctx0" brushRef="#br0">471 559 24575,'8'-11'0,"-1"0"0,0 0 0,0-1 0,-1 0 0,-1 0 0,8-25 0,-10 29 0,-2 4 0,0 1 0,0-1 0,0 1 0,0-1 0,0 0 0,-1 1 0,0-1 0,0 0 0,0 1 0,0-1 0,0 0 0,-2-6 0,1 8 0,0 1 0,0-1 0,1 0 0,-2 1 0,1-1 0,0 0 0,0 1 0,-1-1 0,1 1 0,0 0 0,-1-1 0,0 1 0,1 0 0,-1 0 0,0 0 0,1 0 0,-1 0 0,0 1 0,0-1 0,0 0 0,0 1 0,0-1 0,1 1 0,-1 0 0,-3 0 0,-6-1 0,0 1 0,0 0 0,0 1 0,1 1 0,-1-1 0,0 2 0,1 0 0,0 0 0,-1 0 0,1 1 0,1 1 0,-14 7 0,-3 5 0,0 0 0,1 2 0,-24 23 0,21-16 0,2 0 0,0 2 0,-37 54 0,54-68 0,0 1 0,0 0 0,2 0 0,0 1 0,0 0 0,2 0 0,0 1 0,1-1 0,0 1 0,-1 27 0,5-37 0,0 0 0,1 0 0,0 0 0,0 0 0,0 0 0,1 0 0,0 0 0,1 0 0,-1-1 0,1 1 0,0-1 0,1 0 0,0 0 0,0 0 0,0 0 0,1-1 0,-1 1 0,1-1 0,1 0 0,-1-1 0,1 1 0,-1-1 0,1 0 0,11 5 0,-1-2 0,-1 0 0,1-1 0,1-1 0,-1 0 0,1-1 0,-1-1 0,1-1 0,0 0 0,22-1 0,-6-3 0,-1-1 0,0-1 0,0-2 0,-1-1 0,1-2 0,-2-1 0,55-25 0,-59 22 0,0-1 0,0-2 0,-1 0 0,-1-2 0,-1-1 0,-1 0 0,0-2 0,30-38 0,-38 39 0,-2 0 0,0 0 0,-1-1 0,-2-1 0,0 0 0,-1 0 0,-1 0 0,-1-1 0,-1 0 0,-1 0 0,-1-1 0,-1-40 0,-3 7 0,-4 1 0,-1 0 0,-3 0 0,-19-62 0,24 101 0,-11-33 0,14 45 0,-1 2 0,0-1 0,1 0 0,-2 0 0,1 0 0,0 1 0,-1-1 0,1 1 0,-5-4 0,7 7 0,-1 0 0,1-1 0,0 1 0,0 0 0,-1-1 0,1 1 0,-1 0 0,1 0 0,0 0 0,-1-1 0,1 1 0,0 0 0,-1 0 0,1 0 0,-1 0 0,1 0 0,0 0 0,-1 0 0,1 0 0,-1 0 0,1 0 0,-1 0 0,1 0 0,0 0 0,-1 0 0,1 0 0,-1 0 0,1 0 0,0 1 0,-1-1 0,1 0 0,-1 1 0,-8 13 0,1 21 0,-5 73 0,6-1 0,3 1 0,18 167 0,7-130 0,-17-128 0,0 0 0,1 0 0,1 0 0,0-1 0,2 0 0,11 19 0,-17-31 0,0-1 0,0 0 0,0 0 0,1 0 0,-1-1 0,1 1 0,0-1 0,-1 1 0,1-1 0,0 0 0,1 0 0,-1 0 0,0 0 0,0-1 0,1 1 0,-1-1 0,1 0 0,-1 0 0,1 0 0,0-1 0,-1 1 0,1-1 0,0 0 0,-1 0 0,1 0 0,0 0 0,0-1 0,-1 1 0,1-1 0,-1 0 0,1 0 0,-1-1 0,5-1 0,4-3 0,-2 0 0,1-1 0,-1 0 0,0 0 0,0-1 0,-1-1 0,0 1 0,13-17 0,2-9 0,-1 0 0,-2-2 0,31-72 0,-60 128 0,1 0 0,-7 26 0,12-40 0,1 1 0,-1 0 0,1 1 0,1-1 0,-1 0 0,1 0 0,0 0 0,1 0 0,0 0 0,0 0 0,0 0 0,5 13 0,-5-18 0,1 0 0,-1 1 0,1-1 0,-1 0 0,1 0 0,0 0 0,0 0 0,0 0 0,0-1 0,0 1 0,0-1 0,0 1 0,1-1 0,-1 0 0,1 1 0,-1-1 0,3 0 0,1 1 0,-1-1 0,0 0 0,1-1 0,-1 0 0,0 1 0,1-2 0,-1 1 0,7-1 0,0-2 0,1 0 0,-1 0 0,1-2 0,-1 1 0,-1-1 0,17-10 0,-20 10 0,0 0 0,-1-1 0,0 0 0,0 0 0,0 0 0,-1-1 0,0 0 0,0-1 0,0 1 0,-1-1 0,-1 0 0,1 0 0,3-11 0,-6 13 0,0 0 0,0 0 0,-1 0 0,0 0 0,0-1 0,-1 1 0,1 0 0,-2 0 0,1-1 0,-1 1 0,1 0 0,-2 0 0,1-1 0,-1 1 0,0 0 0,0 1 0,0-1 0,-1 0 0,0 1 0,-5-9 0,2 8 0,1-1 0,-1 1 0,0 0 0,-1 0 0,0 0 0,0 1 0,0 0 0,0 1 0,-1-1 0,1 1 0,-1 1 0,-11-4 0,14 5 0,0 0 0,0 1 0,-1 0 0,1 0 0,0 0 0,-1 0 0,1 1 0,-1 0 0,1 0 0,-1 1 0,1-1 0,-1 1 0,1 0 0,0 1 0,0-1 0,0 1 0,-1 0 0,1 0 0,1 1 0,-8 4 0,10-6 0,0 1 0,0-1 0,1 1 0,-1-1 0,1 1 0,-1-1 0,1 1 0,0 0 0,-1 0 0,1 0 0,0-1 0,0 1 0,0 0 0,1 1 0,-1-1 0,0 0 0,1 0 0,-1 0 0,1 0 0,0 0 0,0 1 0,0-1 0,0 0 0,0 0 0,0 0 0,0 0 0,1 1 0,-1-1 0,1 0 0,1 4 0,0-3 0,0 1 0,0-1 0,1 0 0,-1 1 0,1-1 0,0 0 0,0 0 0,0-1 0,0 1 0,0-1 0,0 1 0,1-1 0,-1 0 0,1 0 0,0-1 0,4 2 0,5 1 0,0-1 0,0 0 0,1-2 0,0 1 0,-1-2 0,1 0 0,-1 0 0,1-1 0,-1-1 0,17-4 0,-7 1 0,-1-2 0,0 0 0,0-1 0,-1-2 0,26-14 0,-38 18 0,1-1 0,-1 1 0,0-1 0,8-9 0,-14 14 0,-1-1 0,0 1 0,0 0 0,0-1 0,0 0 0,-1 1 0,1-1 0,-1 0 0,1 0 0,-1 0 0,0 0 0,0 0 0,0 0 0,0 0 0,-1 0 0,0-1 0,1 1 0,-1-5 0,0 8 0,-1 0 0,1 0 0,0 0 0,0 1 0,0-1 0,0 0 0,-1 0 0,1 0 0,0 1 0,0-1 0,0 0 0,-1 0 0,1 0 0,0 0 0,0 0 0,0 0 0,-1 0 0,1 0 0,0 1 0,0-1 0,-1 0 0,1 0 0,0 0 0,0 0 0,-1 0 0,1 0 0,0 0 0,0 0 0,-1 0 0,1-1 0,0 1 0,0 0 0,-1 0 0,1 0 0,0 0 0,0 0 0,0 0 0,-1 0 0,1-1 0,0 1 0,0 0 0,0 0 0,-1 0 0,1 0 0,0-1 0,0 1 0,0 0 0,0 0 0,0 0 0,0-1 0,-1 1 0,1 0 0,0 0 0,0-1 0,0 1 0,0 0 0,0 0 0,0-1 0,-10 22 0,6-10 0,1 1 0,1-1 0,0 1 0,0 0 0,1 0 0,1-1 0,0 1 0,0 0 0,1 0 0,1 0 0,0-1 0,7 22 0,-7-27 0,0 0 0,1 0 0,-1 0 0,1 0 0,1-1 0,-1 1 0,1-1 0,0 0 0,0 0 0,1 0 0,-1-1 0,1 0 0,0 1 0,0-2 0,0 1 0,1 0 0,0-1 0,-1 0 0,1-1 0,0 1 0,0-1 0,0 0 0,1-1 0,12 3 0,-9-4 0,0 1 0,0-1 0,0-1 0,0 0 0,0 0 0,0-1 0,0-1 0,0 1 0,-1-1 0,1-1 0,-1 0 0,0 0 0,0-1 0,0 0 0,15-12 0,-19 12 0,0 1 0,0-1 0,0 0 0,-1 0 0,1-1 0,-1 1 0,-1-1 0,1 0 0,-1 0 0,0 0 0,0 0 0,-1-1 0,0 1 0,0-1 0,0 0 0,-1 1 0,0-1 0,0 0 0,-1 0 0,0 0 0,0 0 0,0 0 0,-1 1 0,-2-8 0,2 8 0,-1 1 0,0 0 0,0 0 0,0 0 0,-1 1 0,0-1 0,-5-7 0,7 11 0,0 0 0,1 0 0,-1 1 0,0-1 0,0 0 0,1 0 0,-1 1 0,0-1 0,0 1 0,0-1 0,0 1 0,0-1 0,0 1 0,0 0 0,0-1 0,0 1 0,0 0 0,-2 0 0,2 0 0,0 0 0,0 1 0,0-1 0,0 0 0,1 1 0,-1 0 0,0-1 0,0 1 0,0-1 0,0 1 0,0 0 0,1 0 0,-1-1 0,0 1 0,1 0 0,-1 0 0,1 0 0,-1 0 0,1 0 0,-1 0 0,1 0 0,-1 2 0,-3 6 29,0 0-1,1 1 1,1 0-1,-1 0 0,2 0 1,-1 0-1,1 0 1,1 0-1,0 0 1,0 1-1,3 13 1,-2-17-136,1 1 0,0 0 1,1-1-1,-1 1 0,2-1 1,-1 0-1,1 0 0,0 0 1,0 0-1,1-1 0,0 0 1,0 0-1,0 0 0,1 0 1,6 4-1,17 11-6719</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1:45.261"/>
    </inkml:context>
    <inkml:brush xml:id="br0">
      <inkml:brushProperty name="width" value="0.05" units="cm"/>
      <inkml:brushProperty name="height" value="0.05" units="cm"/>
    </inkml:brush>
  </inkml:definitions>
  <inkml:trace contextRef="#ctx0" brushRef="#br0">179 506 24575,'0'-5'0,"0"1"0,0-1 0,0 1 0,-1-1 0,0 0 0,0 1 0,0-1 0,0 1 0,-1 0 0,0-1 0,-3-5 0,3 7 0,0 1 0,0 0 0,0-1 0,-1 1 0,1 0 0,-1 0 0,1 1 0,-1-1 0,0 1 0,1-1 0,-1 1 0,0 0 0,0 0 0,0 0 0,0 0 0,0 0 0,0 1 0,-4-1 0,3 1 0,1 0 0,0 0 0,-1 0 0,1 0 0,0 1 0,-1-1 0,1 1 0,0 0 0,0 0 0,0 0 0,-1 0 0,1 0 0,0 1 0,0-1 0,1 1 0,-1 0 0,-3 3 0,1-1 0,1 0 0,0 1 0,0-1 0,1 1 0,-1 0 0,1 0 0,0 0 0,0 1 0,-3 8 0,4-7 0,-1 1 0,1-1 0,1 1 0,0 0 0,0-1 0,0 1 0,1 10 0,0-14 0,0 1 0,1 0 0,0-1 0,0 1 0,0-1 0,0 1 0,1-1 0,-1 0 0,1 0 0,1 0 0,-1 0 0,3 4 0,-3-5 0,-1-1 0,1 0 0,0 0 0,0 0 0,0 0 0,0-1 0,0 1 0,1 0 0,-1-1 0,0 0 0,1 1 0,-1-1 0,1 0 0,-1 0 0,1-1 0,0 1 0,-1 0 0,6 0 0,-4-2 0,-1 1 0,1 0 0,0-1 0,-1 0 0,1 0 0,-1 0 0,1 0 0,-1-1 0,1 1 0,-1-1 0,0 0 0,4-3 0,3-2 0,-1-1 0,0-1 0,0 0 0,-1 0 0,0-1 0,-1 1 0,9-15 0,0-8 0,-1 0 0,-1-1 0,-1 0 0,-3-1 0,9-40 0,-10 24 0,-2 1 0,-2-1 0,-2-53 0,-3 100 0,0-5 0,0 1 0,-1 0 0,1 0 0,-1 0 0,-4-12 0,5 19 0,0 0 0,0 0 0,0 0 0,0 1 0,0-1 0,0 0 0,0 0 0,0 0 0,0 0 0,0 0 0,0 0 0,0 0 0,0 1 0,0-1 0,0 0 0,0 0 0,0 0 0,0 0 0,0 0 0,0 0 0,0 0 0,-1 0 0,1 1 0,0-1 0,0 0 0,0 0 0,0 0 0,0 0 0,0 0 0,0 0 0,0 0 0,-1 0 0,1 0 0,0 0 0,0 0 0,0 0 0,0 0 0,0 0 0,0 0 0,0 0 0,-1 0 0,1 0 0,0 0 0,0 0 0,0 0 0,0 0 0,0 0 0,0 0 0,0 0 0,-1 0 0,1 0 0,0 0 0,0 0 0,0 0 0,0 0 0,0 0 0,0-1 0,0 1 0,0 0 0,-1 0 0,1 0 0,0 0 0,-3 13 0,1 17 0,1-1 0,1 0 0,2 1 0,1-1 0,9 39 0,1-10 0,36 92 0,-35-113-455,2-1 0,36 58 0,-25-55-6371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30.464"/>
    </inkml:context>
    <inkml:brush xml:id="br0">
      <inkml:brushProperty name="width" value="0.05" units="cm"/>
      <inkml:brushProperty name="height" value="0.05" units="cm"/>
    </inkml:brush>
  </inkml:definitions>
  <inkml:trace contextRef="#ctx0" brushRef="#br0">1 127 24575,'1'-2'0,"-1"1"0,1-1 0,0 1 0,-1-1 0,1 1 0,0 0 0,0-1 0,0 1 0,0 0 0,0 0 0,0-1 0,1 1 0,-1 0 0,0 0 0,1 0 0,-1 0 0,3-1 0,27-14 0,-30 16 0,3-2 0,-1 1 0,0 0 0,1-1 0,-1 1 0,1 0 0,0 1 0,-1-1 0,1 1 0,0-1 0,0 1 0,-1 0 0,1 1 0,0-1 0,-1 1 0,1-1 0,0 1 0,5 2 0,-6-1 0,0 0 0,0 0 0,0 0 0,-1 0 0,1 0 0,-1 0 0,0 1 0,1-1 0,-1 1 0,0 0 0,0-1 0,-1 1 0,1 0 0,-1 0 0,1 0 0,-1 0 0,0 1 0,0-1 0,1 6 0,-1-1 0,0 0 0,0-1 0,-1 1 0,0-1 0,0 1 0,-1 0 0,0-1 0,0 1 0,-1-1 0,0 0 0,0 1 0,-1-1 0,0 0 0,0 0 0,-1-1 0,0 1 0,0-1 0,-6 7 0,10-12 0,0-1 0,0 0 0,0 0 0,0 1 0,0-1 0,-1 0 0,1 0 0,0 1 0,0-1 0,0 0 0,-1 0 0,1 0 0,0 1 0,0-1 0,-1 0 0,1 0 0,0 0 0,0 0 0,-1 0 0,1 0 0,0 0 0,-1 0 0,1 1 0,0-1 0,0 0 0,-1 0 0,1 0 0,0 0 0,-1 0 0,1 0 0,0-1 0,-1 1 0,1 0 0,-1-10 0,6-15 0,3 4 0,1 0 0,0 0 0,2 1 0,23-34 0,-25 42 0,1 0 0,0 0 0,0 1 0,1 1 0,1 0 0,0 0 0,0 1 0,16-9 0,-25 16 0,0 1 0,0-1 0,0 1 0,0 0 0,1 0 0,-1 0 0,0 0 0,0 0 0,1 1 0,-1-1 0,0 1 0,1 0 0,-1 0 0,0 0 0,1 1 0,-1-1 0,0 1 0,1 0 0,-1-1 0,0 2 0,0-1 0,0 0 0,0 1 0,5 2 0,-3 1 0,0-1 0,0 0 0,-1 1 0,0 0 0,0 0 0,0 1 0,0-1 0,-1 1 0,0-1 0,0 1 0,-1 0 0,2 6 0,3 8-124,0 1 0,-2-1 0,0 1 0,-2 0 0,0 0 0,-1 0-1,-1 1 1,-1-1 0,-1 0 0,-6 31 0,3-35-6702</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1:45.440"/>
    </inkml:context>
    <inkml:brush xml:id="br0">
      <inkml:brushProperty name="width" value="0.05" units="cm"/>
      <inkml:brushProperty name="height" value="0.05" units="cm"/>
    </inkml:brush>
  </inkml:definitions>
  <inkml:trace contextRef="#ctx0" brushRef="#br0">53 85 24575,'-3'0'0,"-4"0"0,-4 0 0,-3 0 0,1-3 0,8-4 0,12-1 0,10-2 0,12-2 0,9-2 0,7-2 0,-3 2-8191</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1:46.036"/>
    </inkml:context>
    <inkml:brush xml:id="br0">
      <inkml:brushProperty name="width" value="0.05" units="cm"/>
      <inkml:brushProperty name="height" value="0.05" units="cm"/>
    </inkml:brush>
  </inkml:definitions>
  <inkml:trace contextRef="#ctx0" brushRef="#br0">89 307 24575,'-3'0'0,"0"-1"0,0 1 0,0-1 0,1 0 0,-1 0 0,0 0 0,-4-3 0,5 3 0,0 0 0,0 0 0,-1 0 0,1 0 0,0 0 0,-1 0 0,1 1 0,-6-1 0,8 1 0,-1 0 0,0 1 0,0-1 0,0 0 0,0 1 0,0-1 0,1 1 0,-1-1 0,0 1 0,0-1 0,1 1 0,-1 0 0,1-1 0,-1 1 0,0 0 0,1-1 0,-1 1 0,1 0 0,-1 0 0,1-1 0,0 1 0,-1 0 0,1 0 0,0 0 0,-1 0 0,1 0 0,0 0 0,0 0 0,0-1 0,0 3 0,-4 26 0,2 1 0,1-1 0,4 42 0,-1-7 0,-1-45 0,-1 1 0,2 0 0,1-1 0,6 24 0,-16-114 0,-16-143 0,21 177 0,2 0 0,1 0 0,12-67 0,-10 91 0,0 1 0,1-1 0,0 1 0,1 0 0,0 0 0,1 1 0,9-13 0,-13 20 0,0 1 0,0 0 0,1-1 0,-1 1 0,1 0 0,0 1 0,0-1 0,0 1 0,1-1 0,-1 1 0,0 0 0,1 0 0,0 0 0,-1 1 0,1-1 0,0 1 0,0 0 0,0 0 0,0 0 0,0 0 0,0 1 0,0 0 0,0 0 0,0 0 0,0 0 0,7 2 0,-7-1 0,0 0 0,0 0 0,0 1 0,0 0 0,0 0 0,0 0 0,0 0 0,-1 0 0,1 1 0,-1 0 0,0 0 0,0 0 0,0 0 0,3 4 0,-2-1 0,0-1 0,-1 1 0,0 0 0,0 0 0,-1 1 0,0-1 0,0 1 0,2 9 0,-2-4 0,-1-1 0,0 1 0,-1 0 0,0 0 0,-1 0 0,0 0 0,-1-1 0,0 1 0,-1 0 0,-5 11 0,2-8 0,-2 0 0,0-1 0,0 0 0,-2-1 0,0 0 0,0 0 0,-1-1 0,-14 13 0,21-22 0,-18 22 0,22-24 0,-1-1 0,1 1 0,0-1 0,-1 1 0,1-1 0,0 1 0,0 0 0,0-1 0,0 1 0,-1-1 0,1 1 0,0-1 0,0 1 0,0 0 0,0-1 0,0 1 0,0-1 0,1 1 0,-1-1 0,0 1 0,0 0 0,0-1 0,0 1 0,1-1 0,-1 1 0,0-1 0,1 1 0,-1-1 0,0 1 0,1-1 0,-1 1 0,0-1 0,1 0 0,-1 1 0,1-1 0,-1 0 0,1 1 0,-1-1 0,1 0 0,-1 0 0,1 1 0,-1-1 0,1 0 0,0 0 0,-1 0 0,1 0 0,-1 1 0,1-1 0,0 0 0,23 4 0,47 4 0,-56-7 0,0 0 0,0 0 0,0 1 0,0 1 0,0 1 0,-1 0 0,1 1 0,17 9 0,-31-14 0,0 1 0,1-1 0,-1 1 0,0 0 0,0 0 0,0 0 0,0-1 0,0 1 0,0 0 0,0 0 0,0 0 0,0 1 0,0-1 0,-1 0 0,1 0 0,0 0 0,-1 1 0,1-1 0,-1 0 0,1 0 0,-1 1 0,0-1 0,1 3 0,-2-2 0,1-1 0,0 1 0,-1 0 0,0 0 0,1-1 0,-1 1 0,0 0 0,0 0 0,0-1 0,0 1 0,0-1 0,0 1 0,-1-1 0,1 0 0,-2 2 0,-5 4 0,-1 0 0,0-1 0,0 0 0,-17 7 0,2-2-273,-1-2 0,0 0 0,-1-2 0,-32 5 0,23-6-6553</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1:46.401"/>
    </inkml:context>
    <inkml:brush xml:id="br0">
      <inkml:brushProperty name="width" value="0.05" units="cm"/>
      <inkml:brushProperty name="height" value="0.05" units="cm"/>
    </inkml:brush>
  </inkml:definitions>
  <inkml:trace contextRef="#ctx0" brushRef="#br0">1 192 24575,'1'-7'0,"0"-1"0,0 1 0,1-1 0,3-8 0,2-7 0,-6 19 0,0 0 0,0 1 0,1-1 0,0 1 0,-1 0 0,1 0 0,1-1 0,-1 1 0,0 0 0,1 1 0,-1-1 0,1 0 0,0 1 0,0-1 0,0 1 0,0 0 0,0 0 0,1 0 0,-1 1 0,4-2 0,9-3 0,1 0 0,0 1 0,19-2 0,-16 3 0,38-8 0,47-11 0,-153 34 0,24-6 0,1 1 0,0 1 0,-40 18 0,57-23 0,0 2 0,1-1 0,-1 0 0,1 1 0,0 0 0,0 1 0,0-1 0,0 1 0,1 0 0,0 0 0,0 0 0,0 1 0,0-1 0,1 1 0,0 0 0,0 0 0,1 0 0,0 0 0,-2 9 0,1 2 0,1 0 0,1 0 0,1 0 0,3 31 0,16 68 0,-16-102 0,5 25-1365,0-7-5461</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1:46.868"/>
    </inkml:context>
    <inkml:brush xml:id="br0">
      <inkml:brushProperty name="width" value="0.05" units="cm"/>
      <inkml:brushProperty name="height" value="0.05" units="cm"/>
    </inkml:brush>
  </inkml:definitions>
  <inkml:trace contextRef="#ctx0" brushRef="#br0">133 511 24575,'1'-35'0,"0"22"0,-1-1 0,0 0 0,-1 1 0,-4-23 0,5 35 0,0 1 0,0-1 0,0 0 0,0 0 0,0 1 0,0-1 0,0 1 0,-1-1 0,1 0 0,0 1 0,-1-1 0,1 0 0,0 1 0,-1-1 0,1 1 0,0-1 0,-1 1 0,1-1 0,-1 1 0,1-1 0,-1 1 0,1-1 0,-1 1 0,0 0 0,1-1 0,-2 1 0,1 0 0,0 0 0,1 1 0,-1-1 0,0 1 0,1-1 0,-1 0 0,0 1 0,1 0 0,-1-1 0,1 1 0,-1-1 0,1 1 0,-1 0 0,1-1 0,-1 1 0,1 0 0,-1 1 0,-14 39 0,9-12 0,2 0 0,1 0 0,1 0 0,2 0 0,1 1 0,1-1 0,1 0 0,9 35 0,-50-165 0,24 62 0,3-1 0,0-1 0,3 1 0,-5-63 0,12 83 0,1 0 0,1 1 0,0-1 0,2 1 0,0 0 0,1 0 0,1 0 0,1 0 0,0 1 0,2-1 0,16-29 0,-19 41 0,0-1 0,0 1 0,0 0 0,1 1 0,0-1 0,1 1 0,0 0 0,0 1 0,0-1 0,0 1 0,1 1 0,0-1 0,14-4 0,-17 7 0,1 0 0,1 1 0,-1-1 0,0 1 0,0 1 0,0 0 0,1-1 0,-1 2 0,0-1 0,0 1 0,0 0 0,1 0 0,-1 1 0,0 0 0,-1 0 0,1 0 0,0 0 0,0 1 0,-1 0 0,6 5 0,-5-4 0,0 1 0,0 0 0,0 0 0,0 1 0,-1 0 0,0 0 0,0 0 0,-1 0 0,0 1 0,0 0 0,0 0 0,-1 0 0,0 0 0,0 0 0,-1 1 0,0-1 0,0 1 0,-1 0 0,0-1 0,0 1 0,-2 15 0,1-13 0,-1-1 0,-1 0 0,0 0 0,0 0 0,-1 0 0,0 0 0,-1 0 0,0-1 0,0 1 0,0-1 0,-1 0 0,-1-1 0,1 1 0,-1-1 0,-1 0 0,1-1 0,-1 1 0,-9 5 0,-1-1-151,-1-1-1,0-1 0,0 0 0,-1-2 1,-1 0-1,1-1 0,-1-1 1,-40 5-1,14-5-6674</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0:48.050"/>
    </inkml:context>
    <inkml:brush xml:id="br0">
      <inkml:brushProperty name="width" value="0.05" units="cm"/>
      <inkml:brushProperty name="height" value="0.05" units="cm"/>
    </inkml:brush>
  </inkml:definitions>
  <inkml:trace contextRef="#ctx0" brushRef="#br0">90 321 24575,'-4'0'0,"1"0"0,-1 0 0,1 1 0,-1-1 0,1 1 0,-1 0 0,1 0 0,0 0 0,-1 0 0,1 1 0,0-1 0,0 1 0,0 0 0,0 0 0,0 0 0,-3 2 0,3 0 0,1-1 0,-1 0 0,0 1 0,1 0 0,0 0 0,0-1 0,0 1 0,0 0 0,1 1 0,0-1 0,0 0 0,-2 8 0,2-1 0,-1 0 0,2 0 0,-1 0 0,1 0 0,1 0 0,0-1 0,1 1 0,0 0 0,7 20 0,-7-26 0,0 1 0,0-1 0,1 0 0,0 0 0,0-1 0,1 1 0,-1-1 0,1 1 0,0-1 0,0 0 0,0 0 0,1-1 0,0 1 0,-1-1 0,1 0 0,0-1 0,0 1 0,1-1 0,-1 0 0,10 3 0,-5-3 0,-1 0 0,1-1 0,-1 0 0,1-1 0,-1 0 0,1-1 0,0 0 0,18-4 0,-13 1 0,-1-1 0,1 0 0,-1-1 0,0-1 0,14-8 0,-4-1 0,-1-1 0,-1 0 0,0-2 0,-1 0 0,29-37 0,-39 42 0,0-1 0,0 0 0,-2-1 0,0 0 0,-1-1 0,-1 0 0,0 0 0,-1 0 0,5-28 0,-9 37 0,-1 0 0,0 0 0,0 0 0,-1 0 0,0 0 0,-1-1 0,0 1 0,0 0 0,-1 0 0,0 1 0,0-1 0,-1 0 0,0 1 0,0-1 0,-1 1 0,1 0 0,-2 0 0,1 0 0,-1 1 0,0-1 0,0 1 0,-1 0 0,-11-9 0,7 9 25,1 0-1,-1 0 0,-1 1 1,1 0-1,-1 1 1,1 0-1,-1 1 0,0 0 1,-1 1-1,1 0 0,0 1 1,-1 0-1,-14 1 1,7 1-239,0 0 1,-1 1 0,1 2-1,0 0 1,1 1 0,-1 0-1,-18 9 1,9 0-6613</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0:48.323"/>
    </inkml:context>
    <inkml:brush xml:id="br0">
      <inkml:brushProperty name="width" value="0.05" units="cm"/>
      <inkml:brushProperty name="height" value="0.05" units="cm"/>
    </inkml:brush>
  </inkml:definitions>
  <inkml:trace contextRef="#ctx0" brushRef="#br0">228 18 24575,'0'-1'0,"0"0"0,0 1 0,0-1 0,0 0 0,0 0 0,0 0 0,0 0 0,0 0 0,0 1 0,0-1 0,-1 0 0,1 0 0,0 0 0,-1 0 0,1 1 0,0-1 0,-1 0 0,1 0 0,-2 0 0,2 1 0,-1 0 0,1 0 0,-1 0 0,1 0 0,-1 0 0,1 0 0,-1 0 0,1 0 0,0 0 0,-1 0 0,1 1 0,-1-1 0,1 0 0,-1 0 0,1 0 0,0 1 0,-1-1 0,1 0 0,0 1 0,-1-1 0,1 0 0,0 1 0,-1-1 0,1 1 0,-22 33 0,5 2 0,1 1 0,-13 50 0,-15 82 0,28-103 0,5-19 95,-39 175-1555,43-171-5366</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0:48.755"/>
    </inkml:context>
    <inkml:brush xml:id="br0">
      <inkml:brushProperty name="width" value="0.05" units="cm"/>
      <inkml:brushProperty name="height" value="0.05" units="cm"/>
    </inkml:brush>
  </inkml:definitions>
  <inkml:trace contextRef="#ctx0" brushRef="#br0">38 242 24575,'-2'0'0,"1"1"0,-1-1 0,0 0 0,1 1 0,-1-1 0,1 1 0,-1 0 0,1-1 0,-1 1 0,1 0 0,-1 0 0,1 0 0,0 0 0,0 0 0,-1 0 0,1 1 0,0-1 0,0 0 0,0 0 0,0 1 0,0-1 0,1 1 0,-1-1 0,0 1 0,1-1 0,-1 1 0,1-1 0,-1 1 0,1 0 0,0-1 0,0 1 0,-1 1 0,0 10 0,0-1 0,1 0 0,1 15 0,-1-21 0,5 38 0,1-1 0,3 0 0,18 54 0,4 22 0,-28-99 0,-9-31 0,-8-32 0,-2-14 0,2-1 0,-8-95 0,20 126 0,1 0 0,1 0 0,2 0 0,0 0 0,2 0 0,1 1 0,1-1 0,10-26 0,-12 44 0,0-1 0,0 1 0,1 1 0,0-1 0,0 1 0,1 0 0,1 0 0,-1 0 0,1 1 0,15-12 0,-18 16 0,-1 0 0,1 1 0,0 0 0,1-1 0,-1 2 0,0-1 0,1 0 0,-1 1 0,1 0 0,-1 0 0,1 0 0,-1 1 0,1-1 0,0 1 0,-1 0 0,1 1 0,0-1 0,-1 1 0,1 0 0,-1 0 0,1 0 0,-1 1 0,1-1 0,-1 1 0,5 3 0,-3-2 0,0 1 0,-1 0 0,1 0 0,-1 0 0,0 0 0,0 1 0,-1 0 0,1 0 0,-1 0 0,0 1 0,-1 0 0,1-1 0,-1 1 0,0 0 0,0 1 0,-1-1 0,0 0 0,0 1 0,0-1 0,-1 1 0,0 0 0,-1-1 0,1 1 0,-1 0 0,-1 6 0,0-3 0,0-1 0,-1 1 0,0-1 0,0 0 0,-1 1 0,0-1 0,-1-1 0,0 1 0,0 0 0,-1-1 0,0 0 0,-1 0 0,1-1 0,-2 1 0,1-1 0,-1 0 0,-8 6 0,-18 8-1365,3-6-5461</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0:51.583"/>
    </inkml:context>
    <inkml:brush xml:id="br0">
      <inkml:brushProperty name="width" value="0.05" units="cm"/>
      <inkml:brushProperty name="height" value="0.05" units="cm"/>
    </inkml:brush>
  </inkml:definitions>
  <inkml:trace contextRef="#ctx0" brushRef="#br0">628 550 24575,'-4'-3'0,"0"0"0,0 0 0,0 0 0,0 0 0,0 1 0,-1 0 0,1 0 0,-1 0 0,1 0 0,-1 1 0,0-1 0,0 1 0,1 0 0,-1 1 0,0-1 0,0 1 0,0 0 0,0 0 0,0 1 0,0 0 0,0 0 0,0 0 0,1 0 0,-1 0 0,0 1 0,1 0 0,-1 0 0,1 0 0,0 1 0,-1 0 0,1 0 0,0 0 0,-4 5 0,-5 6 0,1 0 0,0 1 0,1 1 0,1 0 0,0 0 0,-8 22 0,-2 9 0,-14 54 0,7 5 0,-23 210 0,13-63 0,25-192 0,-3-1 0,-25 65 0,18-69 0,-2-1 0,-3-1 0,-37 54 0,63-106 0,0 0 0,-1 0 0,1 0 0,0 0 0,0 0 0,0 0 0,1 0 0,-1 0 0,0 0 0,1 1 0,-1-1 0,1 4 0,0-5 0,0-1 0,0 0 0,0 1 0,0-1 0,1 1 0,-1-1 0,0 1 0,0-1 0,0 0 0,1 1 0,-1-1 0,0 0 0,0 1 0,1-1 0,-1 0 0,0 1 0,1-1 0,-1 0 0,0 0 0,1 1 0,-1-1 0,1 0 0,-1 0 0,1 0 0,19 0 0,32-13 0,58-24 0,7-2 0,93-12-413,2 9 0,271-19-1,437 18-943,-859 42 1349,210-6-27,381-12 109,-2-24-516,-94-34 1157,-534 73-620,-12 3 139,1-1 0,0 0 0,-1 0 0,1-2 0,-1 1 0,0-1 0,0 0 0,9-7 0,-17 10-230,-1 0 0,0 0 0,1 0 0,-1 0 0,0-1 0,0 1 0,0-1 0,0 1 0,-1-1 0,1 1 0,0-1 0,0 1 1,-1-1-1,1 1 0,-1-1 0,0 0 0,1 1 0,-1-1 0,0 0 0,0 0 0,0 1 0,0-1 0,0 0 0,0 1 0,-1-1 0,1 0 0,-1-2 0,-2-4-7,0 0 0,-1 0 0,0 0 0,-6-9 0,1 2-3,-4-14 6,1-1 0,1 0 0,1-1 0,2 0 0,1-1 0,1 1 0,-2-52 0,6-3 0,14-136 0,21-57 0,11-214 0,-44 488 0,0-1 0,0 1 0,0-1 0,-1 1 0,0-1 0,0 1 0,0 0 0,-1-1 0,0 1 0,0 0 0,-3-6 0,3 8 0,-1 1 0,1-1 0,-1 0 0,1 1 0,-1 0 0,0-1 0,0 1 0,0 0 0,0 0 0,0 1 0,0-1 0,0 1 0,-1-1 0,1 1 0,-1 0 0,1 0 0,-1 1 0,-4-1 0,-21-1 0,1 2 0,-1 1 0,0 1 0,1 1 0,-38 10 0,-9 0 0,-1004 122-1664,880-112 1383,-123 14 38,-703 91-187,892-109 413,22-5 922,-182 47 0,289-60-821,0 1 0,0-1 1,0 1-1,0 0 0,0 0 0,-4 4 0,7-6-79,1 0-1,0 0 1,0 0 0,0 1-1,-1-1 1,1 0-1,0 0 1,0 0-1,0 0 1,-1 1-1,1-1 1,0 0 0,0 0-1,0 0 1,0 1-1,0-1 1,0 0-1,0 0 1,0 1-1,-1-1 1,1 0 0,0 0-1,0 1 1,0-1-1,0 0 1,0 0-1,0 1 1,0-1 0,0 0-1,0 0 1,1 1-1,-1-1 1,0 0-1,0 0 1,0 1-1,0-1 1,0 0 0,1 1-1,1 0 1,-1-1 0,0 1 0,0-1 0,1 1-1,-1-1 1,0 1 0,1-1 0,-1 0 0,1 1 0,-1-1-1,2 0 1,34 4-1370,-20 0-5461</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0:52.533"/>
    </inkml:context>
    <inkml:brush xml:id="br0">
      <inkml:brushProperty name="width" value="0.05" units="cm"/>
      <inkml:brushProperty name="height" value="0.05" units="cm"/>
    </inkml:brush>
  </inkml:definitions>
  <inkml:trace contextRef="#ctx0" brushRef="#br0">122 1306 24575,'-1'0'0,"1"-1"0,-1 1 0,1 0 0,-1-1 0,1 1 0,-1 0 0,1-1 0,-1 1 0,1 0 0,-1 0 0,0 0 0,1-1 0,-1 1 0,1 0 0,-1 0 0,0 0 0,1 0 0,-1 0 0,1 0 0,-1 0 0,0 0 0,1 1 0,-1-1 0,1 0 0,-1 0 0,0 0 0,1 1 0,-1-1 0,1 0 0,-1 0 0,1 1 0,-1-1 0,1 1 0,-1-1 0,1 0 0,-1 1 0,1-1 0,0 1 0,-1-1 0,1 1 0,0-1 0,-1 1 0,1-1 0,-1 2 0,-12 26 0,-11 52 0,4 0 0,-17 143 0,36-216 0,0 1 0,0-1 0,1 1 0,0 0 0,1 11 0,0-17 0,-1 0 0,1 0 0,0 0 0,-1 0 0,1 0 0,0-1 0,0 1 0,0 0 0,0 0 0,0-1 0,0 1 0,1 0 0,-1-1 0,1 1 0,-1-1 0,1 0 0,-1 0 0,1 1 0,0-1 0,0 0 0,-1 0 0,1-1 0,0 1 0,0 0 0,3 0 0,10 1 0,0 0 0,0-1 0,1-1 0,-1-1 0,0 0 0,0 0 0,22-7 0,-4 3 0,820-87-141,28 53-1184,-126 7 508,-5-27 856,-406 14-522,-8-31 1581,-319 71-940,68-24 772,-76 26-852,0-1-1,-1 0 0,1-1 0,-1 0 1,0-1-1,13-11 0,-19 16-77,-1-1 0,0 1 0,0 0 0,0-1 0,0 1 0,0-1 0,0 0 0,-1 1 0,1-1 0,0 0 0,-1 1 0,0-1 0,1 0 0,-1 0 0,0 0 0,0 1 0,0-1 0,0 0 0,0 0 0,0 0 0,0 1 0,-1-1 0,0-3 0,-2-3 0,0 0 0,-1-1 0,-9-13 0,-4-11 0,13 20 0,1-1 0,0 1 0,1-1 0,0 0 0,1 0 0,2-21 0,12-85 0,-4 55 0,8-485 0,-18 437 0,2 87 0,-2 0 0,0 0 0,-2 0 0,-1 0 0,-1 1 0,-17-49 0,21 69 0,-1 1 0,-1 1 0,1-1 0,0 0 0,-1 0 0,0 1 0,1 0 0,-2-1 0,1 1 0,0 0 0,0 1 0,-1-1 0,-6-3 0,3 3 0,1 0 0,0 0 0,-1 1 0,0 0 0,1 1 0,-1 0 0,0 0 0,-7 0 0,-12 1 0,1 1 0,-1 2 0,-44 10 0,48-8 0,4-2 7,-402 94-1379,369-81-5454</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0:53.527"/>
    </inkml:context>
    <inkml:brush xml:id="br0">
      <inkml:brushProperty name="width" value="0.05" units="cm"/>
      <inkml:brushProperty name="height" value="0.05" units="cm"/>
    </inkml:brush>
  </inkml:definitions>
  <inkml:trace contextRef="#ctx0" brushRef="#br0">75 1416 24575,'-3'0'0,"1"0"0,-1 0 0,0 1 0,1-1 0,-1 1 0,1-1 0,-1 1 0,1 0 0,-1 0 0,1 0 0,0 0 0,-1 0 0,1 1 0,0-1 0,0 1 0,0 0 0,0-1 0,-3 4 0,2-1 0,0 0 0,1 1 0,-1-1 0,1 0 0,0 1 0,0-1 0,1 1 0,-1-1 0,0 8 0,0 4 0,0 0 0,2 0 0,-1 0 0,2 0 0,3 18 0,-3-23 0,1-1 0,0 0 0,1 0 0,0 0 0,1 0 0,0 0 0,0-1 0,1 1 0,0-1 0,9 11 0,-9-14 0,0-1 0,1 1 0,-1-1 0,1-1 0,0 1 0,1-1 0,-1 0 0,1 0 0,-1-1 0,1 0 0,0 0 0,1 0 0,-1-1 0,0-1 0,9 2 0,26 3 0,0-3 0,64-2 0,89-17 0,-119 9 0,1193-94-2291,-815 74 2265,383-26 67,-3-24-620,-569 41 676,-185 22 1018,99-32-1,-171 44-1065,0-1 1,0 0-1,-1-1 0,1 1 0,-1-2 0,9-4 0,-14 7-39,0-1 0,1 1-1,-1 0 1,0-1 0,0 1 0,0-1-1,0 1 1,0-1 0,-1 0 0,1 0-1,-1 0 1,0 0 0,0 0 0,0 0-1,0 0 1,-1 0 0,1 0 0,0-7-1,-5-142-9,1 37 0,-2 25 0,-3 0 0,-4 1 0,-29-110 0,22 120 0,4-2 0,3 0 0,-2-146 0,16 201 0,-1 17 0,0 1 0,-1 0 0,0-1 0,0 1 0,-1-1 0,-4-15 0,5 22 0,-1 1 0,0 0 0,0 0 0,0-1 0,0 1 0,0 0 0,0 0 0,0 0 0,0 0 0,0 0 0,-1 0 0,1 0 0,0 0 0,-1 0 0,1 1 0,0-1 0,-1 1 0,1-1 0,-1 1 0,1-1 0,-4 1 0,-37-3 0,31 3 0,-295 15 0,171-5 0,-757 46-2401,721-44-3389</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46.682"/>
    </inkml:context>
    <inkml:brush xml:id="br0">
      <inkml:brushProperty name="width" value="0.05" units="cm"/>
      <inkml:brushProperty name="height" value="0.05" units="cm"/>
    </inkml:brush>
  </inkml:definitions>
  <inkml:trace contextRef="#ctx0" brushRef="#br0">76 264 24575,'-3'-2'0,"1"0"0,0 0 0,-1 0 0,1 1 0,-1-1 0,1 1 0,-1-1 0,1 1 0,-1 0 0,-5-1 0,7 2 0,0-1 0,0 1 0,1 0 0,-1 0 0,0 0 0,0 0 0,0 0 0,1 0 0,-1 0 0,0 0 0,0 1 0,0-1 0,1 0 0,-1 0 0,0 1 0,0-1 0,1 0 0,-1 1 0,0-1 0,1 1 0,-1-1 0,0 1 0,1-1 0,-1 1 0,1 0 0,-1-1 0,1 1 0,-1 0 0,1-1 0,0 1 0,-1 0 0,1-1 0,0 1 0,-1 0 0,1 0 0,0-1 0,0 1 0,0 0 0,-1 0 0,1 0 0,0 1 0,-7 155 0,-4 176 0,12-773 0,-1 417 0,2 1 0,0-1 0,1 1 0,2 0 0,0 0 0,11-28 0,-13 42 0,0 0 0,1 0 0,0 1 0,1-1 0,0 1 0,0 0 0,0 0 0,1 1 0,0 0 0,0 0 0,0 0 0,1 1 0,0 0 0,0 0 0,1 0 0,-1 1 0,1 0 0,0 1 0,13-5 0,-13 6 0,0 0 0,0 1 0,0 0 0,0 0 0,1 1 0,-1 0 0,0 0 0,0 1 0,0 0 0,0 0 0,16 5 0,-20-4 0,0-1 0,1 1 0,-1 1 0,0-1 0,0 1 0,0-1 0,-1 1 0,1 0 0,-1 0 0,1 1 0,-1-1 0,0 1 0,0 0 0,-1-1 0,1 1 0,-1 1 0,0-1 0,0 0 0,0 0 0,0 1 0,-1-1 0,2 7 0,-2-2 0,-1 0 0,1 1 0,-1-1 0,-1 1 0,0-1 0,0 1 0,-1-1 0,0 0 0,-1 0 0,0 0 0,0 0 0,-1 0 0,0-1 0,0 1 0,-10 12 0,-1 1 0,-1-1 0,-2 0 0,0-1 0,-26 22 0,34-33-341,0-1 0,-1 0-1,-17 10 1,5-7-6485</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30.770"/>
    </inkml:context>
    <inkml:brush xml:id="br0">
      <inkml:brushProperty name="width" value="0.05" units="cm"/>
      <inkml:brushProperty name="height" value="0.05" units="cm"/>
    </inkml:brush>
  </inkml:definitions>
  <inkml:trace contextRef="#ctx0" brushRef="#br0">1 1 24575,'3'1'0,"0"0"0,1 0 0,-1 1 0,0-1 0,0 1 0,0 0 0,0 0 0,0 0 0,0 0 0,0 1 0,-1-1 0,1 1 0,3 5 0,5 4 0,43 36 0,-23-21 0,-1 0 0,-1 2 0,-1 1 0,25 37 0,-47-58 0,-1 0 0,1 0 0,-2 1 0,1-1 0,-1 1 0,-1 0 0,1 0 0,-2 1 0,1-1 0,-2 1 0,1-1 0,-1 1 0,-1 0 0,0-1 0,-1 1 0,0 0 0,0-1 0,-1 1 0,0-1 0,-7 17 0,2-11-114,0-1 1,-1-1-1,-1 0 0,0 0 0,-1-1 1,-1 0-1,0 0 0,-1-1 0,0-1 1,0 0-1,-25 16 0,-12 4-6712</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0:54.261"/>
    </inkml:context>
    <inkml:brush xml:id="br0">
      <inkml:brushProperty name="width" value="0.05" units="cm"/>
      <inkml:brushProperty name="height" value="0.05" units="cm"/>
    </inkml:brush>
  </inkml:definitions>
  <inkml:trace contextRef="#ctx0" brushRef="#br0">247 258 24575,'0'-9'0,"1"1"0,1-1 0,2-11 0,3-15 0,-6 27 0,1-9 0,-1 0 0,-1 0 0,-2-34 0,1 47 0,0 0 0,0 0 0,0 0 0,0 0 0,-1 0 0,0 0 0,0 0 0,0 0 0,-3-4 0,3 6 0,0 0 0,1 0 0,-1 0 0,0 1 0,0-1 0,0 1 0,-1-1 0,1 1 0,0 0 0,0 0 0,-1 0 0,1 0 0,0 0 0,-1 1 0,1-1 0,-6 0 0,3 1 0,0 0 0,1 0 0,-1 1 0,0 0 0,0 0 0,0 0 0,1 0 0,-1 1 0,1 0 0,-1 0 0,1 0 0,0 1 0,-1-1 0,1 1 0,1 0 0,-1 0 0,0 0 0,1 1 0,-1-1 0,-2 5 0,-6 7 0,1 0 0,1 0 0,-16 33 0,14-24 0,-17 52 0,27-69 0,0 0 0,0 0 0,1 1 0,-1-1 0,2 1 0,-1-1 0,1 1 0,0-1 0,1 0 0,0 1 0,0-1 0,3 10 0,-3-14 0,0-1 0,0 0 0,0 0 0,0 0 0,0 1 0,0-1 0,1 0 0,-1-1 0,1 1 0,-1 0 0,1 0 0,0 0 0,0-1 0,-1 1 0,1-1 0,0 0 0,1 1 0,-1-1 0,4 1 0,-3-1 0,1 0 0,-1-1 0,1 1 0,-1-1 0,1 0 0,-1 0 0,1-1 0,-1 1 0,1-1 0,-1 1 0,1-1 0,3-1 0,5-3 0,1-1 0,-1 0 0,0-1 0,0 0 0,18-15 0,-10 3 0,0 0 0,-2-1 0,0-1 0,-2-1 0,21-34 0,24-31 0,-60 86 0,0-1 0,-1 1 0,1 0 0,0 0 0,0 0 0,0 0 0,0 0 0,0 1 0,0-1 0,0 0 0,0 0 0,0 1 0,0-1 0,0 0 0,0 1 0,1-1 0,-1 1 0,0 0 0,0-1 0,3 1 0,-3 0 0,0 1 0,-1 0 0,1-1 0,0 1 0,0 0 0,0-1 0,-1 1 0,1 0 0,0 0 0,-1 0 0,1-1 0,-1 1 0,1 0 0,-1 0 0,1 0 0,-1 0 0,0 0 0,0 0 0,1 0 0,-1 0 0,0 0 0,0 0 0,0 0 0,0 0 0,0 2 0,2 48 148,-2-39-122,0 1 1,1-1 0,0 0-1,6 23 1,-6-31-110,0 0 1,1 0 0,0-1-1,0 1 1,0-1 0,0 1 0,0-1-1,1 0 1,0 0 0,-1 0-1,1 0 1,0-1 0,0 1 0,1-1-1,-1 1 1,0-1 0,1 0 0,-1-1-1,7 3 1,15 5-6744</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0:54.638"/>
    </inkml:context>
    <inkml:brush xml:id="br0">
      <inkml:brushProperty name="width" value="0.05" units="cm"/>
      <inkml:brushProperty name="height" value="0.05" units="cm"/>
    </inkml:brush>
  </inkml:definitions>
  <inkml:trace contextRef="#ctx0" brushRef="#br0">1 249 24575,'10'-10'0,"-8"6"0,1 0 0,1 1 0,-1 0 0,0-1 0,1 1 0,7-4 0,-11 7 0,1 0 0,-1 0 0,0 0 0,1 0 0,-1 0 0,1 0 0,-1 0 0,0 0 0,1 0 0,-1 0 0,1 1 0,-1-1 0,0 0 0,1 0 0,-1 0 0,0 1 0,0-1 0,1 0 0,-1 0 0,0 1 0,1-1 0,-1 0 0,0 1 0,0-1 0,0 0 0,1 1 0,-1-1 0,0 0 0,0 1 0,0-1 0,0 0 0,1 1 0,-1-1 0,0 1 0,0-1 0,0 0 0,0 1 0,2 18 0,-1-17 0,-1 28 0,0 0 0,-8 48 0,0 5 0,7-53 0,-2 8 0,5 59 0,1-86 0,1-17 0,3-20 0,-3-151 0,-1 8 0,-1 148 0,1-1 0,1 1 0,1-1 0,1 1 0,13-33 0,-14 46 0,-1 0 0,1 0 0,0 0 0,1 0 0,-1 1 0,2 0 0,-1 0 0,1 1 0,11-9 0,-16 13 0,0 1 0,1-1 0,-1 0 0,0 1 0,1 0 0,-1-1 0,1 1 0,-1 0 0,1 1 0,0-1 0,0 0 0,-1 1 0,1-1 0,0 1 0,0 0 0,-1 0 0,1 0 0,0 0 0,0 0 0,0 1 0,-1-1 0,1 1 0,0 0 0,-1 0 0,1 0 0,-1 0 0,1 0 0,-1 1 0,1-1 0,-1 1 0,0-1 0,0 1 0,1 0 0,-1 0 0,2 2 0,-1 1 0,0 0 0,0 0 0,0 0 0,0 0 0,-1 0 0,0 0 0,0 1 0,0-1 0,-1 1 0,0-1 0,0 1 0,0 0 0,-1 0 0,0-1 0,0 1 0,0 0 0,-1-1 0,1 1 0,-2 0 0,-2 8 0,0 2 0,-2 0 0,0-1 0,-1 1 0,-1-1 0,-17 25 0,4-11-273,0-1 0,-3-1 0,0-1 0,-48 39 0,51-50-6553</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0:55.036"/>
    </inkml:context>
    <inkml:brush xml:id="br0">
      <inkml:brushProperty name="width" value="0.05" units="cm"/>
      <inkml:brushProperty name="height" value="0.05" units="cm"/>
    </inkml:brush>
  </inkml:definitions>
  <inkml:trace contextRef="#ctx0" brushRef="#br0">37 142 24575,'2'0'0,"0"0"0,-1-1 0,1 1 0,0 0 0,0 0 0,0 1 0,0-1 0,0 0 0,-1 1 0,1-1 0,0 1 0,0-1 0,0 1 0,-1 0 0,1 0 0,0 0 0,-1 0 0,1 0 0,-1 0 0,1 0 0,-1 0 0,0 1 0,1-1 0,-1 1 0,0-1 0,0 1 0,0-1 0,0 1 0,0-1 0,0 1 0,-1 0 0,1 0 0,-1-1 0,1 1 0,-1 0 0,1 0 0,-1 0 0,0 3 0,3 17 0,-2 0 0,0-1 0,-1 1 0,-2 0 0,-5 31 0,-31 109 0,19-89 0,4-26 0,15-47 0,0 1 0,0-1 0,0 0 0,0 0 0,0 0 0,0 0 0,0 1 0,0-1 0,0 0 0,0 0 0,0 0 0,0 0 0,0 1 0,0-1 0,0 0 0,0 0 0,0 0 0,-1 0 0,1 1 0,0-1 0,0 0 0,0 0 0,0 0 0,0 0 0,0 0 0,-1 0 0,1 1 0,0-1 0,0 0 0,0 0 0,0 0 0,-1 0 0,1 0 0,0 0 0,0 0 0,0 0 0,0 0 0,-1 0 0,1 0 0,0 0 0,0 0 0,0 0 0,-1 0 0,1 0 0,0 0 0,0 0 0,0 0 0,0 0 0,-1 0 0,-2-12 0,1-18 0,1 12 0,3-207 0,1 185 0,1 1 0,2 1 0,18-66 0,-19 90 0,-1 2 0,2-1 0,0 0 0,11-16 0,-15 25 0,0 1 0,1 0 0,-1 0 0,1-1 0,-1 2 0,1-1 0,0 0 0,0 0 0,1 1 0,-1 0 0,0 0 0,1 0 0,0 0 0,-1 0 0,1 1 0,0-1 0,0 1 0,0 0 0,6-1 0,-9 2 0,1 0 0,0 0 0,0 0 0,-1 0 0,1 1 0,0-1 0,-1 0 0,1 1 0,0-1 0,-1 1 0,1-1 0,-1 1 0,1 0 0,-1 0 0,1 0 0,-1 0 0,1 0 0,-1 0 0,0 0 0,0 0 0,1 0 0,0 2 0,0 0 0,-1 0 0,1 0 0,-1 0 0,0 0 0,0 0 0,0 0 0,-1 0 0,1 1 0,-1-1 0,1 0 0,-1 4 0,-1 5 0,0 0 0,0 1 0,-1-1 0,-1 0 0,-4 14 0,-4 1-195,0-1 0,-2 0 0,-1-1 0,-1 0 0,-1-1 0,-24 29 0,15-24-6631</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0:55.357"/>
    </inkml:context>
    <inkml:brush xml:id="br0">
      <inkml:brushProperty name="width" value="0.05" units="cm"/>
      <inkml:brushProperty name="height" value="0.05" units="cm"/>
    </inkml:brush>
  </inkml:definitions>
  <inkml:trace contextRef="#ctx0" brushRef="#br0">90 188 24575,'10'-17'0,"1"-1"0,0 2 0,22-25 0,14-20 0,-46 60 0,0-1 0,0 1 0,-1 0 0,1-1 0,0 1 0,-1-1 0,1 1 0,-1-1 0,1 1 0,-1-1 0,1 1 0,-1-1 0,0 1 0,0-1 0,0 0 0,0 1 0,0-2 0,-1 2 0,1 1 0,0-1 0,0 1 0,0 0 0,-1-1 0,1 1 0,0 0 0,-1-1 0,1 1 0,0 0 0,0-1 0,-1 1 0,1 0 0,-1 0 0,1-1 0,0 1 0,-1 0 0,1 0 0,0 0 0,-1-1 0,1 1 0,-1 0 0,0 0 0,-16 3 0,4 2 0,0 1 0,1 0 0,0 1 0,0 1 0,0 0 0,1 0 0,-18 19 0,21-20 0,1 1 0,1 0 0,-1 0 0,1 0 0,1 1 0,0 0 0,0 0 0,0 0 0,1 1 0,1 0 0,-4 13 0,6-20 0,1 0 0,0 1 0,0-1 0,0 0 0,0 0 0,0 1 0,1-1 0,0 0 0,-1 0 0,1 1 0,0-1 0,0 0 0,1 0 0,-1 0 0,1 0 0,-1-1 0,1 1 0,0 0 0,3 3 0,5 4 0,0-1 0,0 0 0,19 12 0,-21-16 0,1 0 0,-2 1 0,1 1 0,-1-1 0,0 1 0,10 13 0,-16-18 9,0 0 0,0-1 0,0 1 0,0 0 0,-1 0 0,1 0 0,-1-1 0,1 1 0,-1 0 0,0 0 0,0 0 0,0 0 0,0 0 0,0 0 0,0 0 0,0 0 0,0-1 0,-2 3 0,1 0 8,0-1 0,-1 0 0,1 1 0,-1-1 0,0 0 0,0 0 0,-1 0 0,1-1 1,-3 4-1,-4 1-359,0 1 1,0-1 0,-1-1-1,-19 11 1,-1-4-6485</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0:56.382"/>
    </inkml:context>
    <inkml:brush xml:id="br0">
      <inkml:brushProperty name="width" value="0.05" units="cm"/>
      <inkml:brushProperty name="height" value="0.05" units="cm"/>
    </inkml:brush>
  </inkml:definitions>
  <inkml:trace contextRef="#ctx0" brushRef="#br0">81 75 24575,'-9'0'0,"-29"1"0,35 0 0,1-1 0,0 0 0,0 1 0,-1-1 0,1 1 0,0 0 0,0 0 0,0 0 0,0 0 0,0 0 0,0 0 0,-4 3 0,6-4 0,0 0 0,0 0 0,0 1 0,0-1 0,0 0 0,-1 0 0,1 0 0,0 0 0,0 1 0,0-1 0,0 0 0,0 0 0,0 0 0,0 0 0,0 1 0,0-1 0,0 0 0,-1 0 0,1 0 0,0 1 0,0-1 0,0 0 0,0 0 0,0 0 0,0 1 0,1-1 0,-1 0 0,0 0 0,0 0 0,0 1 0,0-1 0,0 0 0,0 0 0,0 0 0,0 0 0,0 1 0,0-1 0,1 0 0,-1 0 0,0 0 0,11 6 0,15-2 0,52 0 4,120-10-1,-94 0-252,935-18-4695,4 23 1037,-588 2 2711,163 1 1207,864-6-1418,-1416 3 1348,496-24 2337,-543 23-1658,-14 2-396,0 0 1,0-1 0,0 1-1,0-1 1,0 0 0,0 0 0,-1-1-1,1 0 1,0 1 0,0-2-1,4-2 1,-9 5-172,0 0 0,0 0 0,1-1 0,-1 1 0,0 0 1,0-1-1,0 1 0,0 0 0,0-1 0,0 1 0,0 0 0,0 0 0,0-1 0,0 1 0,0 0 1,0-1-1,0 1 0,0 0 0,0 0 0,-1-1 0,1 1 0,0 0 0,0-1 0,0 1 0,0 0 1,0 0-1,-1-1 0,1 1 0,0 0 0,0 0 0,-1 0 0,1-1 0,0 1 0,0 0 0,0 0 1,-1 0-1,1 0 0,0-1 0,-1 1 0,1 0 0,0 0 0,0 0 0,-1 0 0,1 0 0,0 0 1,-1 0-1,1 0 0,0 0 0,-1 0 0,1 0 0,-19-5 542,-16 0 872,-57-1 0,-38 7-1937,69 1-512,43-2-5844</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0:57.343"/>
    </inkml:context>
    <inkml:brush xml:id="br0">
      <inkml:brushProperty name="width" value="0.05" units="cm"/>
      <inkml:brushProperty name="height" value="0.05" units="cm"/>
    </inkml:brush>
  </inkml:definitions>
  <inkml:trace contextRef="#ctx0" brushRef="#br0">386 281 24575,'9'-8'0,"34"-30"0,-40 36 0,-1 0 0,1 0 0,0 1 0,-1-1 0,1 1 0,0 0 0,0-1 0,0 1 0,0 1 0,0-1 0,0 0 0,0 1 0,0-1 0,6 1 0,-7 1 0,0 0 0,0-1 0,0 1 0,0 0 0,0 0 0,0 0 0,-1 0 0,1 1 0,0-1 0,-1 0 0,1 1 0,-1-1 0,1 1 0,-1-1 0,0 1 0,0 0 0,0 0 0,0-1 0,0 1 0,0 0 0,0 0 0,-1 0 0,1 0 0,0 0 0,-1 0 0,0 0 0,1 2 0,0 7 0,0 0 0,0-1 0,-2 22 0,-7 34 0,-31 116 0,6-36 0,-35 259 0,53-273 0,2 145 0,12-271 0,1 0 0,1 0 0,-1-1 0,1 1 0,0 0 0,1 0 0,2 8 0,-3-13 0,0 1 0,0-1 0,-1 1 0,1-1 0,1 0 0,-1 1 0,0-1 0,0 0 0,0 0 0,1 0 0,-1 0 0,0 0 0,1 0 0,-1 0 0,1 0 0,-1-1 0,1 1 0,-1-1 0,1 1 0,0-1 0,-1 1 0,1-1 0,0 0 0,-1 0 0,1 0 0,0 0 0,-1 0 0,1 0 0,0 0 0,2-2 0,26-4 0,44-17 0,3 0 0,23 1-277,197-17-1,107 26-277,988 50-1915,-1289-32 2314,450 23-2253,477 19 938,-1010-47 1421,275-1 2186,-288 0-1935,1 1 70,-1 0-1,0-1 1,0 0-1,0 0 1,1-1 0,-1 0-1,0 0 1,11-5-1,-18 7-245,1-1-1,-1 1 1,1 0 0,-1-1-1,1 1 1,-1-1-1,1 1 1,-1 0 0,1-1-1,-1 1 1,1-1-1,-1 1 1,0-1 0,1 0-1,-1 1 1,0-1 0,1 1-1,-1-1 1,0 1-1,0-1 1,0 0 0,1 1-1,-1-1 1,0 0-1,0 1 1,0-1 0,0 0-1,0 1 1,0-1-1,-1-1 1,1 1 55,-1-1 0,0 0 0,0 1 0,0-1 0,0 1 0,0-1 0,-1 1 0,1 0 0,0-1 0,-1 1 0,-1-1 0,-5-4 311,-1 1-1,-17-9 0,4 5-390,8 3 0,-1-1 0,1 0 0,0-1 0,0-1 0,-12-10 0,22 16 0,1 0 0,-1-1 0,1 0 0,0 0 0,0 0 0,1 0 0,-1 0 0,1-1 0,0 1 0,0-1 0,0 1 0,0-1 0,1 0 0,0 0 0,0 1 0,0-1 0,1 0 0,0 0 0,0 0 0,1-9 0,1-3 0,1 0 0,1 1 0,1-1 0,9-23 0,35-63 0,-34 73 0,262-521 0,-270 538 0,71-151 0,-69 141 0,-1-1 0,0 0 0,-2 0 0,-1 0 0,2-31 0,-6 51 0,-1 0 0,0-1 0,0 1 0,0 0 0,-1 0 0,1-1 0,-1 1 0,0 0 0,0 0 0,-1 0 0,1 0 0,-1 0 0,0 0 0,0 0 0,0 1 0,0-1 0,-1 1 0,0-1 0,1 1 0,-1 0 0,0 0 0,-1 0 0,1 0 0,0 1 0,-1-1 0,0 1 0,1 0 0,-1 0 0,0 1 0,0-1 0,0 1 0,-5-2 0,-26-7 0,0 2 0,-44-5 0,-79-1 0,118 11 0,-2201-52-6601,1063 98 3908,8 80 4945,1151-120-2106,-8 1 1214,-51 13 0,63-9-506,15-8-827,0 0 1,0 1-1,0-1 1,0 0 0,0 0-1,0 0 1,0 0 0,0 1-1,0-1 1,0 0 0,0 0-1,0 0 1,0 0 0,0 1-1,0-1 1,0 0 0,0 0-1,0 0 1,0 1 0,0-1-1,1 0 1,-1 0 0,0 0-1,0 0 1,0 0 0,0 1-1,0-1 1,0 0 0,0 0-1,1 0 1,-1 0 0,0 0-1,0 0 1,0 0 0,0 0-1,0 1 1,1-1 0,-1 0-1,0 0 1,0 0 0,1 0-1,26 6 920,39-5-985,-1-2 0,0-2 1,67-14-1,-86 10-6788</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0:57.788"/>
    </inkml:context>
    <inkml:brush xml:id="br0">
      <inkml:brushProperty name="width" value="0.05" units="cm"/>
      <inkml:brushProperty name="height" value="0.05" units="cm"/>
    </inkml:brush>
  </inkml:definitions>
  <inkml:trace contextRef="#ctx0" brushRef="#br0">458 205 24575,'1'-15'0,"1"1"0,4-21 0,3-28 0,-8 59 0,-1-1 0,0 0 0,-1 1 0,1-1 0,-1 1 0,0-1 0,0 1 0,0-1 0,-1 1 0,-3-8 0,4 10 0,0 1 0,-1-1 0,1 1 0,-1-1 0,1 1 0,-1-1 0,1 1 0,-1 0 0,0 0 0,0 0 0,0 0 0,0 0 0,1 0 0,-1 1 0,0-1 0,0 0 0,-1 1 0,1 0 0,0-1 0,0 1 0,0 0 0,0 0 0,0 0 0,0 0 0,0 1 0,0-1 0,0 1 0,-4 0 0,-6 3 0,0 0 0,1 0 0,-18 9 0,5 1 0,1 0 0,1 1 0,0 1 0,1 1 0,1 1 0,-23 26 0,20-18 0,2 1 0,1 0 0,0 2 0,-21 46 0,33-60 0,1 0 0,1 1 0,1 0 0,0 0 0,1 1 0,-4 26 0,8-38 0,0 1 0,0-1 0,0 0 0,0 1 0,1-1 0,0 0 0,0 1 0,0-1 0,1 0 0,-1 0 0,1 0 0,0 0 0,1 0 0,0-1 0,-1 1 0,1-1 0,1 1 0,-1-1 0,1 0 0,-1 0 0,1-1 0,0 1 0,0-1 0,7 4 0,32 14-1365,1-7-5461</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0:58.346"/>
    </inkml:context>
    <inkml:brush xml:id="br0">
      <inkml:brushProperty name="width" value="0.05" units="cm"/>
      <inkml:brushProperty name="height" value="0.05" units="cm"/>
    </inkml:brush>
  </inkml:definitions>
  <inkml:trace contextRef="#ctx0" brushRef="#br0">299 405 24575,'-1'-4'0,"1"0"0,-1 0 0,0 0 0,-1 0 0,1 0 0,-1 0 0,0 0 0,0 0 0,0 1 0,0-1 0,0 1 0,-1 0 0,0-1 0,0 1 0,0 0 0,0 1 0,0-1 0,0 0 0,-5-2 0,3 2 0,0-1 0,-1 1 0,1 0 0,-1 1 0,1-1 0,-1 1 0,0 0 0,0 0 0,0 1 0,0 0 0,-1 0 0,-8 0 0,4 2 0,0 1 0,0 0 0,0 1 0,1 0 0,-1 1 0,1 0 0,0 1 0,0 0 0,-13 9 0,18-11 0,1 1 0,0-1 0,0 1 0,0 0 0,0 0 0,0 0 0,1 0 0,0 0 0,-4 8 0,6-9 0,-1 0 0,1 0 0,0 0 0,1 0 0,-1 0 0,0 0 0,1 0 0,0 1 0,0-1 0,0 0 0,0 0 0,0 0 0,0 0 0,1 0 0,0 0 0,-1 1 0,3 3 0,-2-4 0,1 1 0,0-1 0,-1 0 0,1 0 0,0 1 0,1-1 0,-1 0 0,1-1 0,-1 1 0,1 0 0,0-1 0,0 1 0,0-1 0,0 0 0,4 2 0,-1-1 0,0-1 0,0 0 0,-1 0 0,1-1 0,0 0 0,1 0 0,-1 0 0,10-1 0,2-1 0,0 0 0,0-2 0,-1 0 0,1-1 0,21-9 0,-38 13 0,-1 0 0,1-1 0,-1 1 0,1 0 0,-1 0 0,1 0 0,-1-1 0,1 1 0,-1 0 0,1 0 0,-1 0 0,1 0 0,-1 0 0,1 0 0,-1 0 0,1 0 0,0 0 0,-1 0 0,1 0 0,-1 0 0,1 1 0,-1-1 0,1 0 0,-1 0 0,1 1 0,-1-1 0,1 0 0,-1 0 0,1 1 0,-1-1 0,0 1 0,1-1 0,-1 0 0,0 1 0,1-1 0,-1 1 0,0-1 0,1 1 0,-1-1 0,0 1 0,0-1 0,1 1 0,-1-1 0,0 1 0,0-1 0,0 1 0,0-1 0,0 1 0,0-1 0,0 2 0,-5 36 0,1-16 0,4-20 0,1 0 0,-1 0 0,0 0 0,1 1 0,0-1 0,-1 0 0,1 0 0,0 0 0,0 0 0,0 0 0,0 0 0,1 0 0,-1-1 0,0 1 0,1 0 0,-1-1 0,1 1 0,0-1 0,-1 1 0,1-1 0,0 0 0,0 0 0,0 0 0,0 0 0,0 0 0,0 0 0,0 0 0,0-1 0,0 1 0,1-1 0,1 1 0,5 0 0,0 0 0,0 0 0,0-1 0,0 0 0,0-1 0,12-2 0,-2-1 0,1 0 0,-1-2 0,-1 0 0,1-1 0,-1-1 0,0-1 0,-1 0 0,0-1 0,0-1 0,-1-1 0,22-21 0,-21 16 0,-2 0 0,0-1 0,-1-1 0,-1 0 0,-1-1 0,0 0 0,-2-1 0,0 0 0,10-36 0,-12 33 0,-1-1 0,-2 0 0,0-1 0,-2 1 0,-1-1 0,0 0 0,-4-35 0,2 59 0,0 1 0,0 0 0,-1 0 0,1-1 0,0 1 0,0 0 0,-1 0 0,1 0 0,-1-1 0,1 1 0,-1 0 0,0 0 0,1 0 0,-1 0 0,-1-1 0,1 1 0,1 1 0,0 0 0,-1 0 0,1 0 0,-1 0 0,1 0 0,-1 0 0,1 0 0,-1 0 0,1 0 0,0 0 0,-1 0 0,1 0 0,-1 0 0,1 0 0,-1 0 0,1 0 0,0 0 0,-1 1 0,1-1 0,-1 0 0,1 0 0,0 1 0,-1-1 0,1 0 0,0 0 0,-1 1 0,1 0 0,-4 3 0,0 1 0,0-1 0,1 1 0,-1 0 0,-2 7 0,-6 13 0,1 0 0,2 1 0,-11 42 0,-9 85 0,24-123-195,2 0 0,1 0 0,1 0 0,1 0 0,2 0 0,8 41 0,0-29-6631</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1:00.003"/>
    </inkml:context>
    <inkml:brush xml:id="br0">
      <inkml:brushProperty name="width" value="0.05" units="cm"/>
      <inkml:brushProperty name="height" value="0.05" units="cm"/>
    </inkml:brush>
  </inkml:definitions>
  <inkml:trace contextRef="#ctx0" brushRef="#br0">25 465 24575,'-9'-7'0,"-7"-6"0,16 8 0,11 4 0,64 6 0,0-3 0,1-4 0,-1-3 0,91-17 0,-160 21 0,38-11 0,-42 11 0,-1 1 0,1 0 0,-1-1 0,0 0 0,1 1 0,-1-1 0,0 0 0,1 0 0,-1 0 0,0 1 0,0-2 0,0 1 0,0 0 0,0 0 0,0 0 0,0 0 0,0-1 0,0 1 0,0 0 0,-1-1 0,1 1 0,0 0 0,0-3 0,-2 3 0,1-1 0,-1 1 0,1 0 0,-1 0 0,0 0 0,1 0 0,-1-1 0,0 1 0,0 0 0,0 0 0,0 1 0,0-1 0,0 0 0,0 0 0,0 0 0,0 1 0,0-1 0,-1 0 0,1 1 0,0-1 0,0 1 0,-1 0 0,1-1 0,-2 1 0,-2-2 0,1 1 0,-1 0 0,0 0 0,0 0 0,-7 0 0,-12 8 0,21-6 0,0 0 0,0 0 0,-1 0 0,1 0 0,0-1 0,-1 1 0,-4-1 0,-2 0 0,1 0 0,0 1 0,0 0 0,0 0 0,0 1 0,0 0 0,0 1 0,0 0 0,1 0 0,-1 1 0,1 0 0,0 0 0,0 1 0,-12 9 0,6-3 0,1 0 0,-1 0 0,2 1 0,-22 27 0,29-32 0,0 0 0,0 0 0,0 1 0,1 0 0,1 0 0,-1 0 0,1 0 0,0 1 0,1-1 0,0 1 0,-1 13 0,3-20 0,0 0 0,0 0 0,0 0 0,0 0 0,0-1 0,1 1 0,-1 0 0,1 0 0,-1 0 0,1 0 0,0-1 0,0 1 0,0 0 0,0-1 0,0 1 0,0-1 0,0 1 0,0-1 0,0 0 0,3 3 0,-1-2 0,1 0 0,-1 0 0,1 0 0,-1 0 0,1-1 0,0 1 0,0-1 0,0 0 0,4 1 0,6 0 0,-1-1 0,1 0 0,0-1 0,23-3 0,-20 1 0,-1-1 0,0-1 0,0-1 0,0 0 0,-1-1 0,23-12 0,-32 16 0,-1-1 0,-1 0 0,1 0 0,0-1 0,-1 1 0,1-1 0,-1 0 0,0 0 0,0 0 0,-1-1 0,1 1 0,-1-1 0,0 0 0,0 0 0,-1 0 0,1 0 0,-1-1 0,0 1 0,-1-1 0,1 1 0,-1-1 0,0-6 0,-5-11 0,-1 17 0,-1 15 0,3 5 0,0 0 0,1 1 0,1-1 0,0 0 0,1 1 0,0-1 0,2 1 0,2 14 0,-4-26 0,1 0 0,0 0 0,0 1 0,0-1 0,0 0 0,0 0 0,1 0 0,-1-1 0,1 1 0,0 0 0,-1-1 0,2 1 0,-1-1 0,0 1 0,0-1 0,1 0 0,-1 0 0,1 0 0,-1 0 0,1 0 0,5 1 0,-3-1 0,0-1 0,1 1 0,-1-1 0,1-1 0,0 1 0,-1-1 0,1 0 0,0 0 0,-1-1 0,1 1 0,9-4 0,0 0 0,0-1 0,-1 0 0,1-1 0,-1-1 0,-1 0 0,1-1 0,-1 0 0,0-1 0,-1-1 0,0 0 0,-1 0 0,0-1 0,0-1 0,9-13 0,-10 12 0,-1-2 0,0 1 0,0-1 0,-2-1 0,0 1 0,-1-1 0,0-1 0,-1 1 0,-1-1 0,-1 0 0,0 0 0,0-28 0,-1 13 0,1-1 0,10-41 0,-7 46 0,-2 0 0,0 0 0,-1-47 0,-3 74 0,0-1 0,0 1 0,-1 0 0,1-1 0,0 1 0,0 0 0,-1 0 0,1-1 0,0 1 0,-1 0 0,1 0 0,-1 0 0,0 0 0,1 0 0,-3-2 0,3 2 0,0 1 0,-1 0 0,1 0 0,-1-1 0,1 1 0,-1 0 0,0 0 0,1 0 0,-1 0 0,1-1 0,-1 1 0,1 0 0,-1 0 0,1 0 0,-1 0 0,0 0 0,1 1 0,-1-1 0,1 0 0,-1 0 0,1 0 0,-1 0 0,1 1 0,-2-1 0,-1 2 0,0 0 0,0 1 0,-1-1 0,1 1 0,1 0 0,-1 0 0,0 0 0,-3 4 0,-8 16 0,0 0 0,1 0 0,1 2 0,-14 44 0,14-29 0,1 1 0,-7 56 0,16-79 0,0 1 0,0 1 0,2-1 0,1 0 0,4 30 0,-5-45 0,1 0 0,0-1 0,0 1 0,0-1 0,0 1 0,0 0 0,1-1 0,0 0 0,0 1 0,0-1 0,0 0 0,0 0 0,1 0 0,-1 0 0,1-1 0,0 1 0,0-1 0,0 1 0,0-1 0,0 0 0,0 0 0,0-1 0,1 1 0,-1-1 0,1 1 0,0-1 0,-1 0 0,1 0 0,0-1 0,-1 1 0,1-1 0,0 0 0,0 0 0,7-1 0,1 0 0,1-1 0,-1-1 0,0-1 0,0 1 0,0-2 0,-1 0 0,1 0 0,-1-1 0,17-12 0,3-4 0,52-50 0,-68 59 0,-1-1 0,0-1 0,0-1 0,19-31 0,-32 46 0,0 0 0,-1 0 0,1 0 0,-1 0 0,1 0 0,-1 0 0,1 0 0,-1 0 0,0 0 0,0 0 0,1 0 0,-1-1 0,0 1 0,0 0 0,0 0 0,0 0 0,0 0 0,-1 0 0,1-1 0,0 1 0,-1 1 0,1-1 0,-1 1 0,1-1 0,-1 1 0,1 0 0,-1-1 0,1 1 0,-1 0 0,1-1 0,-1 1 0,1 0 0,-1 0 0,0 0 0,1-1 0,-1 1 0,1 0 0,-1 0 0,0 0 0,1 0 0,-1 0 0,1 0 0,-1 0 0,0 1 0,-4-1 0,1 1 0,-1 0 0,1 1 0,-1-1 0,1 1 0,0 0 0,-6 3 0,2 1 0,0 0 0,1 0 0,0 1 0,1 0 0,-1 0 0,1 0 0,0 1 0,1 0 0,0 0 0,-5 13 0,6-15 0,2 0 0,-1 1 0,1 0 0,0-1 0,0 1 0,1 0 0,0 0 0,0 0 0,0 0 0,1 0 0,0 0 0,1 0 0,-1 0 0,4 13 0,-3-18 0,0 0 0,0 1 0,0-1 0,0 0 0,0 0 0,1 0 0,-1 0 0,1 0 0,-1-1 0,1 1 0,0 0 0,0-1 0,0 1 0,-1-1 0,1 1 0,5 1 0,-2-1 0,-1 0 0,1 0 0,1-1 0,-1 0 0,0 0 0,0 0 0,8 0 0,3-2 0,0 1 0,0-2 0,0 0 0,18-6 0,-2-1 0,0-1 0,-1-2 0,55-29 0,-83 39 0,0 0 0,1 0 0,-1 0 0,0 0 0,-1 0 0,1-1 0,0 0 0,3-5 0,-5 8 0,-1 0 0,0-1 0,0 1 0,0 0 0,1-1 0,-1 1 0,0 0 0,0-1 0,0 1 0,0-1 0,0 1 0,0 0 0,0-1 0,0 1 0,0-1 0,0 1 0,0-1 0,0 1 0,0 0 0,0-1 0,0 1 0,0-1 0,-1 1 0,1 0 0,0-1 0,0 1 0,0 0 0,-1-1 0,1 1 0,-1-1 0,-1 0 0,1 0 0,0 0 0,-1 1 0,1-1 0,-1 0 0,1 1 0,-1-1 0,1 1 0,-1 0 0,1 0 0,-3-1 0,-10-1 0,1 1 0,0 0 0,-1 1 0,1 0 0,-1 1 0,1 1 0,0 0 0,-14 4 0,27-6 0,0 0 0,0 0 0,0 0 0,0 0 0,0 0 0,0 0 0,0 0 0,0 1 0,0-1 0,0 0 0,0 0 0,0 0 0,0 0 0,0 0 0,0 0 0,0 0 0,0 0 0,0 0 0,0 0 0,0 0 0,0 0 0,0 0 0,0 0 0,0 0 0,0 0 0,0 0 0,0 1 0,0-1 0,0 0 0,0 0 0,0 0 0,0 0 0,0 0 0,0 0 0,0 0 0,0 0 0,0 0 0,0 0 0,0 0 0,0 0 0,-1 0 0,12 0 0,14-5 0,116-51 0,-95 35 0,-43 20 0,-1 0 0,0 0 0,1 0 0,-1 0 0,1 1 0,-1-1 0,1 0 0,-1 1 0,1 0 0,0 0 0,-1 0 0,1 0 0,-1 0 0,1 0 0,-1 1 0,4 0 0,-4 0 0,0 1 0,0-1 0,0 0 0,-1 1 0,1-1 0,0 1 0,-1-1 0,1 1 0,-1 0 0,1 0 0,-1 0 0,0 0 0,0 0 0,0 0 0,0 0 0,0 0 0,-1 0 0,1 0 0,0 3 0,39 209 0,-31-156 0,0-3 0,14 118 0,-22-151 0,0 0 0,-2-1 0,0 1 0,-1-1 0,-10 41 0,10-57 0,0 1 0,0-1 0,0 0 0,-1 0 0,0 0 0,0-1 0,0 1 0,-6 6 0,8-10 0,0 0 0,0-1 0,1 1 0,-1 0 0,0-1 0,0 1 0,0 0 0,0-1 0,0 1 0,0-1 0,0 0 0,0 1 0,0-1 0,0 0 0,0 0 0,0 1 0,0-1 0,0 0 0,0 0 0,-1 0 0,1-1 0,-1 0 0,1 1 0,0-1 0,-1 0 0,1 1 0,0-1 0,0 0 0,0 0 0,0 0 0,0 0 0,0 0 0,0 0 0,0-1 0,0 1 0,0 0 0,1 0 0,-1-1 0,1 1 0,-2-2 0,0-4 0,-1-1 0,1 1 0,0-1 0,1 0 0,0 1 0,0-1 0,1 0 0,0 0 0,0 0 0,1 0 0,1-9 0,3-6 0,0 2 0,14-37 0,-9 32 0,2 0 0,1 1 0,1 1 0,17-23 0,-19 31 0,0 1 0,1 0 0,0 1 0,1 1 0,1 0 0,25-17 0,-12 16-1365,-6 7-5461</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1:00.781"/>
    </inkml:context>
    <inkml:brush xml:id="br0">
      <inkml:brushProperty name="width" value="0.05" units="cm"/>
      <inkml:brushProperty name="height" value="0.05" units="cm"/>
    </inkml:brush>
  </inkml:definitions>
  <inkml:trace contextRef="#ctx0" brushRef="#br0">12 0 24575,'-3'0'0,"-4"0"0,5 0 0,6 0 0,9 0 0,7 0 0,7 0 0,5 0 0,5 0 0,-2 0-8191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35.850"/>
    </inkml:context>
    <inkml:brush xml:id="br0">
      <inkml:brushProperty name="width" value="0.05" units="cm"/>
      <inkml:brushProperty name="height" value="0.05" units="cm"/>
    </inkml:brush>
  </inkml:definitions>
  <inkml:trace contextRef="#ctx0" brushRef="#br0">1 8 24575,'485'0'0,"-439"-4"-1365,-31 0-5461</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1:00.994"/>
    </inkml:context>
    <inkml:brush xml:id="br0">
      <inkml:brushProperty name="width" value="0.05" units="cm"/>
      <inkml:brushProperty name="height" value="0.05" units="cm"/>
    </inkml:brush>
  </inkml:definitions>
  <inkml:trace contextRef="#ctx0" brushRef="#br0">56 47 24575,'-3'-6'0,"-4"-2"0,-4-2 0,0-3 0,2 3 0,2 11 0,3 10 0,2 12 0,1 9 0,1 11 0,0 6 0,1 5 0,-1-2 0,0 1 0,1-4 0,2-7 0,1-11-8191</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1:01.160"/>
    </inkml:context>
    <inkml:brush xml:id="br0">
      <inkml:brushProperty name="width" value="0.05" units="cm"/>
      <inkml:brushProperty name="height" value="0.05" units="cm"/>
    </inkml:brush>
  </inkml:definitions>
  <inkml:trace contextRef="#ctx0" brushRef="#br0">400 11 24575,'-3'-3'0,"-4"-1"0,-7 0 0,-6 4 0,-7 5 0,-5 10 0,-5 9 0,-2 10 0,-5 4 0,1 6 0,3-3 0,3-2 0,5-4 0,8-9-8191</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1:01.297"/>
    </inkml:context>
    <inkml:brush xml:id="br0">
      <inkml:brushProperty name="width" value="0.05" units="cm"/>
      <inkml:brushProperty name="height" value="0.05" units="cm"/>
    </inkml:brush>
  </inkml:definitions>
  <inkml:trace contextRef="#ctx0" brushRef="#br0">1 154 24575,'3'-6'0,"4"-8"0,4-4 0,3-6 0,5-1 0,2 0 0,4 5 0,4 5 0,2 9 0,3 11 0,4 10 0,1 10 0,4 5 0,6 8 0,4 3 0,-7-6-8191</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1:01.916"/>
    </inkml:context>
    <inkml:brush xml:id="br0">
      <inkml:brushProperty name="width" value="0.05" units="cm"/>
      <inkml:brushProperty name="height" value="0.05" units="cm"/>
    </inkml:brush>
  </inkml:definitions>
  <inkml:trace contextRef="#ctx0" brushRef="#br0">38 22 24575,'-3'-3'0,"-1"-4"0,-3 0 0,0 3 0,1 6 0,1 5 0,2 8 0,1 7 0,2 5 0,0 9 0,0 5 0,0 3 0,3 0 0,2-8-8191</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1:02.266"/>
    </inkml:context>
    <inkml:brush xml:id="br0">
      <inkml:brushProperty name="width" value="0.05" units="cm"/>
      <inkml:brushProperty name="height" value="0.05" units="cm"/>
    </inkml:brush>
  </inkml:definitions>
  <inkml:trace contextRef="#ctx0" brushRef="#br0">226 214 24575,'-23'-27'0,"22"26"0,0 0 0,0-1 0,0 1 0,0 0 0,0-1 0,0 1 0,1-1 0,-1 1 0,0-1 0,1 0 0,-1 1 0,1-1 0,0 0 0,0 1 0,0-1 0,0 0 0,0-2 0,0 3 0,1 1 0,-1-1 0,0 1 0,1-1 0,-1 1 0,1 0 0,-1-1 0,1 1 0,-1-1 0,1 1 0,-1 0 0,1 0 0,-1-1 0,1 1 0,-1 0 0,1 0 0,0 0 0,-1 0 0,1-1 0,-1 1 0,1 0 0,0 0 0,-1 0 0,1 0 0,-1 0 0,1 1 0,0-1 0,20 4 0,-17-3 0,75 17 0,84 16 0,-146-32 0,0-1 0,0 0 0,0-1 0,0-1 0,0-1 0,0 0 0,25-7 0,-39 8 0,0 0 0,-1 0 0,1 0 0,-1 0 0,1 0 0,-1 0 0,0-1 0,1 1 0,-1-1 0,0 0 0,0 0 0,0 0 0,0 0 0,0 0 0,0 0 0,-1 0 0,1 0 0,1-4 0,-3 4 0,1 0 0,-1 0 0,1 0 0,-1 0 0,0-1 0,0 1 0,0 0 0,0 0 0,0 0 0,0-1 0,-1 1 0,1 0 0,-1 0 0,1 0 0,-1 0 0,0 0 0,0 0 0,0 0 0,0 0 0,0 0 0,0 0 0,-1 0 0,-1-1 0,-6-7 0,0 1 0,-1 0 0,0 1 0,0 0 0,-1 0 0,0 1 0,0 1 0,-1 0 0,0 0 0,0 1 0,0 1 0,-25-6 0,10 4 0,-1 2 0,0 0 0,0 2 0,-57 3 0,64 0-105,0 1 0,0 2 0,0 0 0,1 1 0,-1 0 0,1 2 0,0 1 0,1 0 0,0 2 0,0 0 0,1 1 0,-32 25 0,35-22-6721</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1:02.391"/>
    </inkml:context>
    <inkml:brush xml:id="br0">
      <inkml:brushProperty name="width" value="0.05" units="cm"/>
      <inkml:brushProperty name="height" value="0.05" units="cm"/>
    </inkml:brush>
  </inkml:definitions>
  <inkml:trace contextRef="#ctx0" brushRef="#br0">1 14 24575,'3'-3'0,"4"-1"0,4 0 0,6 1 0,3 4 0,4 4 0,1 6 0,2 2 0,3 6 0,2 6 0,2 4 0,1 3 0,-6-3-8191</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1:05.131"/>
    </inkml:context>
    <inkml:brush xml:id="br0">
      <inkml:brushProperty name="width" value="0.05" units="cm"/>
      <inkml:brushProperty name="height" value="0.05" units="cm"/>
    </inkml:brush>
  </inkml:definitions>
  <inkml:trace contextRef="#ctx0" brushRef="#br0">228 75 24575,'1'0'0,"-1"-1"0,1 0 0,-1 1 0,1-1 0,-1 1 0,1-1 0,0 1 0,-1-1 0,1 1 0,0 0 0,-1-1 0,1 1 0,0 0 0,-1-1 0,1 1 0,0 0 0,0 0 0,-1 0 0,1 0 0,0 0 0,0 0 0,0 0 0,-1 0 0,1 0 0,0 0 0,1 1 0,0-1 0,-1 1 0,1 0 0,-1 0 0,0 0 0,1 0 0,-1 0 0,0 0 0,0 1 0,0-1 0,0 0 0,2 3 0,2 5 0,-1 0 0,0 0 0,4 12 0,-7-20 0,7 27 0,-1 0 0,-2 0 0,0 0 0,-2 1 0,0 46 0,-18 147 0,12-190 0,-21 156 0,-7-2 0,-9-1 0,-100 285 0,128-437 0,-2 5 0,1 0 0,-10 55 0,22-89 0,1-1 0,-1 1 0,1 0 0,0 0 0,0-1 0,0 1 0,1 0 0,-1-1 0,1 1 0,0 0 0,0-1 0,0 1 0,0-1 0,1 0 0,3 7 0,-3-8 0,0 1 0,1-1 0,-1 1 0,1-1 0,-1 0 0,1 0 0,0 0 0,0-1 0,0 1 0,0-1 0,0 0 0,0 1 0,0-1 0,1-1 0,-1 1 0,0 0 0,7 0 0,21-1 0,1 0 0,-1-2 0,59-11 0,-30 4 0,1237-74-2870,-180 84 1035,14-1-57,-552-16 3752,-559 15-1246,36-3 451,-51 3-871,-1 0-1,1 0 1,0 0-1,0-1 1,-1 1-1,1-1 1,-1 0-1,8-5 1,-11 6-170,0 0-1,-1 0 1,1 0-1,0 0 1,0 0 0,-1 0-1,1 0 1,-1 0-1,1 0 1,0 0 0,-1 0-1,0 0 1,1 0-1,-1 0 1,0 0 0,0-1-1,1 1 1,-1 0 0,0 0-1,0 0 1,0 0-1,-1-1 1,1 1 0,0 0-1,0 0 1,-1 0-1,1 0 1,0 0 0,-2-2-1,-1-5 105,-1 1 1,0-1-1,-6-8 0,-1-1-33,6 5-95,1-1 0,0 1 0,0-1 0,1 1 0,1-1 0,0 0 0,1 0 0,0 0 0,1 0 0,2-17 0,4-17 0,18-67 0,-20 94 0,23-78 0,3 1 0,5 1 0,54-104 0,170-256 0,-246 435 0,5-6 0,-2-1 0,14-32 0,-26 52 0,-1 0 0,-1 1 0,1-1 0,-1-1 0,-1 1 0,1 0 0,-1 0 0,-1-1 0,0 1 0,0 0 0,0-1 0,-1 1 0,-2-10 0,0 11 0,1 1 0,-1 0 0,0-1 0,-1 1 0,1 0 0,-1 1 0,0-1 0,-1 1 0,1-1 0,-1 1 0,0 1 0,0-1 0,-1 1 0,0 0 0,1 0 0,-1 0 0,0 1 0,-12-5 0,-3 1 0,0 0 0,0 1 0,0 1 0,-39-4 0,-43 1-89,-106 4-1,-108 20-287,177-7 207,-1234 59-772,-541 32-281,1861-98 1489,-59 7 1315,95-6-1373,1 0 1,-1 1 0,1 1 0,-23 10 0,-110 41-1574,138-51-5461</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1:05.638"/>
    </inkml:context>
    <inkml:brush xml:id="br0">
      <inkml:brushProperty name="width" value="0.05" units="cm"/>
      <inkml:brushProperty name="height" value="0.05" units="cm"/>
    </inkml:brush>
  </inkml:definitions>
  <inkml:trace contextRef="#ctx0" brushRef="#br0">463 96 24575,'-13'-12'0,"0"0"0,-1 1 0,0 1 0,-1 0 0,-30-15 0,39 22 0,0 1 0,0-1 0,-1 1 0,1 1 0,0 0 0,-1-1 0,0 2 0,1-1 0,-1 1 0,1 0 0,-1 0 0,1 1 0,-1 0 0,1 0 0,-1 1 0,1-1 0,0 2 0,-12 4 0,4 1 0,0 1 0,1 1 0,1 0 0,-1 0 0,1 1 0,1 1 0,0 0 0,1 0 0,0 1 0,1 1 0,1-1 0,-14 29 0,12-18 0,0 1 0,2 0 0,0 0 0,2 1 0,1 0 0,0 0 0,1 32 0,3-48 0,1 0 0,1 1 0,0-1 0,0 1 0,1-1 0,0 0 0,1 0 0,0 0 0,1 0 0,0 0 0,7 11 0,-8-16 0,0 0 0,1 0 0,0 0 0,0-1 0,1 1 0,-1-1 0,1 0 0,0 0 0,0-1 0,0 0 0,1 1 0,-1-2 0,1 1 0,0-1 0,0 0 0,-1 0 0,1 0 0,0-1 0,1 0 0,6 1 0,-2-2 0,-1 1 0,0-2 0,0 1 0,1-2 0,-1 1 0,0-1 0,0-1 0,0 0 0,0 0 0,-1-1 0,1 0 0,-1-1 0,0 0 0,0 0 0,8-7 0,7-8 0,-1-1 0,-1-1 0,31-39 0,-36 43 0,-12 17 0,-8 13 0,-8 18 171,-15 62 0,24-83-303,0 0 1,1 0 0,0 0-1,1 0 1,0 0 0,0 0 0,1 0-1,0 0 1,0 0 0,1 0 0,1 0-1,2 8 1,7 4-6695</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1:05.916"/>
    </inkml:context>
    <inkml:brush xml:id="br0">
      <inkml:brushProperty name="width" value="0.05" units="cm"/>
      <inkml:brushProperty name="height" value="0.05" units="cm"/>
    </inkml:brush>
  </inkml:definitions>
  <inkml:trace contextRef="#ctx0" brushRef="#br0">0 178 24575,'12'-36'0,"3"-6"0,-14 40 0,1-1 0,-1 1 0,0 0 0,1 0 0,-1 0 0,1 0 0,-1 0 0,1 0 0,0 1 0,0-1 0,0 0 0,0 1 0,4-3 0,-5 4 0,0-1 0,0 1 0,0 0 0,-1 0 0,1-1 0,0 1 0,0 0 0,0 0 0,0 0 0,0 0 0,0 0 0,-1 0 0,1 0 0,0 0 0,0 1 0,0-1 0,0 0 0,0 0 0,-1 1 0,1-1 0,0 1 0,0-1 0,0 0 0,-1 1 0,1-1 0,0 1 0,-1 0 0,1-1 0,0 1 0,-1 0 0,1-1 0,-1 1 0,1 0 0,-1 0 0,0-1 0,1 1 0,-1 0 0,0 0 0,1 0 0,-1-1 0,0 1 0,1 2 0,0 4 0,1 0 0,-1 0 0,1 14 0,-2-21 0,-2 49 0,-9 56 0,11-104 0,7-22-97,0 1-1,1 0 1,1 1-1,1 0 1,0 1-1,2 0 1,0 0-1,1 1 1,1 1-1,0 0 1,1 1-1,1 0 0,28-20 1,-16 18-6729</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1:06.656"/>
    </inkml:context>
    <inkml:brush xml:id="br0">
      <inkml:brushProperty name="width" value="0.05" units="cm"/>
      <inkml:brushProperty name="height" value="0.05" units="cm"/>
    </inkml:brush>
  </inkml:definitions>
  <inkml:trace contextRef="#ctx0" brushRef="#br0">235 79 24575,'-8'0'0,"-1"0"0,1 1 0,-1 0 0,1 0 0,-1 1 0,1 0 0,0 0 0,0 1 0,0 0 0,0 0 0,1 1 0,-1 0 0,1 1 0,0-1 0,0 1 0,-9 9 0,6-5 0,1 0 0,1 1 0,0 0 0,0 0 0,1 1 0,0 0 0,1 0 0,0 1 0,-6 18 0,10-25 0,0 1 0,0-1 0,1 0 0,0 1 0,0-1 0,0 1 0,1 0 0,0-1 0,0 1 0,0 0 0,1-1 0,0 1 0,0-1 0,0 1 0,0-1 0,1 0 0,0 1 0,1-1 0,-1 0 0,1 0 0,0 0 0,0-1 0,0 1 0,4 4 0,-1-4 0,0 0 0,0-1 0,1 0 0,-1 0 0,1 0 0,0-1 0,0 0 0,0 0 0,0-1 0,0 0 0,1 0 0,-1-1 0,1 0 0,-1 0 0,1 0 0,-1-1 0,12-1 0,-1-1 0,0-1 0,0 0 0,0-1 0,0-1 0,-1 0 0,18-9 0,-22 8 0,0 0 0,-1-1 0,0 0 0,-1-1 0,1-1 0,-1 0 0,-1 0 0,0-1 0,12-15 0,-18 21 0,-1-1 0,0 0 0,0 0 0,0 0 0,0 0 0,-1 0 0,0-1 0,0 1 0,0-1 0,-1 1 0,0-1 0,0 0 0,-1 0 0,1 1 0,-1-1 0,0 0 0,-1 0 0,1 0 0,-1 1 0,0-1 0,-1 0 0,1 1 0,-1-1 0,0 1 0,-4-6 0,2 5 0,0 0 0,0 0 0,0 1 0,-1 0 0,0 0 0,0 0 0,0 0 0,-1 1 0,0 0 0,1 0 0,-1 1 0,-1-1 0,-10-3 0,12 4 0,-1 1 0,0 0 0,0 1 0,0-1 0,0 1 0,0 0 0,0 1 0,0-1 0,-1 1 0,1 1 0,0-1 0,0 1 0,0 0 0,0 0 0,-10 4 0,14-5 0,1 1 0,-1-1 0,1 1 0,0 0 0,-1-1 0,1 1 0,0 0 0,-1 0 0,1 0 0,0 0 0,0 0 0,0 0 0,0 0 0,0 1 0,0-1 0,0 0 0,0 1 0,0 1 0,1-2 0,-1 0 0,1 0 0,1 0 0,-1 0 0,0 0 0,0 0 0,0 0 0,0 0 0,1 0 0,-1 0 0,0 0 0,1 0 0,-1 0 0,1-1 0,-1 1 0,1 0 0,-1 0 0,1 0 0,0-1 0,-1 1 0,2 1 0,3 1 0,0 1 0,0-1 0,0 0 0,0 0 0,0 0 0,1-1 0,-1 0 0,7 2 0,8 0 0,-1 0 0,1-1 0,0-2 0,0 0 0,36-3 0,-10-3 0,63-15 0,-88 14 0,1 0 0,-1-2 0,36-17 0,-48 21 0,0-1 0,-1 0 0,0-1 0,0 0 0,0 0 0,-1 0 0,0-1 0,0 0 0,-1-1 0,0 1 0,6-10 0,-8 7 0,-6 12 0,-9 17 0,5-1 0,2 1 0,0-1 0,0 1 0,2 0 0,1 0 0,0 0 0,1 0 0,5 34 0,-4-47 0,0-1 0,0 0 0,0 0 0,1 0 0,0 0 0,0 0 0,1 0 0,-1-1 0,1 1 0,0-1 0,0 1 0,0-1 0,1 0 0,0 0 0,-1-1 0,7 6 0,-4-6 0,-1 0 0,1 0 0,0 0 0,0-1 0,0 0 0,0 0 0,0-1 0,0 1 0,0-1 0,1 0 0,-1-1 0,8 0 0,-1 0 0,-1-2 0,1 1 0,-1-2 0,0 0 0,0 0 0,0-1 0,0 0 0,0-1 0,-1-1 0,0 1 0,0-2 0,0 0 0,12-10 0,-15 9 0,-1 0 0,0 0 0,0-1 0,0 0 0,-1 0 0,-1-1 0,0 0 0,0 0 0,-1 0 0,0 0 0,-1-1 0,0 1 0,0-1 0,-1 0 0,-1 0 0,0 0 0,0 0 0,-1 0 0,0 0 0,-4-16 0,4 26 0,0-1 0,0 1 0,0 0 0,0 0 0,0 0 0,-1 0 0,1-1 0,0 1 0,-1 0 0,1 0 0,-1 0 0,0 0 0,1 0 0,-1 0 0,0 0 0,1 0 0,-1 0 0,0 0 0,0 1 0,0-1 0,0 0 0,0 0 0,0 1 0,0-1 0,0 1 0,0-1 0,0 1 0,0-1 0,-2 0 0,2 2 0,-1-1 0,1 1 0,0-1 0,-1 1 0,1 0 0,0-1 0,0 1 0,0 0 0,0 0 0,0 0 0,0 0 0,0 0 0,0 0 0,0 0 0,0 0 0,0 1 0,0-1 0,1 0 0,-1 0 0,1 1 0,-1-1 0,1 0 0,-1 1 0,1-1 0,0 2 0,-3 4-54,2 0-1,-1 1 0,1-1 1,0 0-1,1 1 1,0-1-1,0 0 0,0 1 1,1-1-1,0 0 1,1 1-1,0-1 0,0 0 1,0 0-1,1 0 0,0 0 1,0-1-1,1 1 1,-1-1-1,1 0 0,1 0 1,-1 0-1,1-1 1,6 6-1,8 3-6771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36.374"/>
    </inkml:context>
    <inkml:brush xml:id="br0">
      <inkml:brushProperty name="width" value="0.05" units="cm"/>
      <inkml:brushProperty name="height" value="0.05" units="cm"/>
    </inkml:brush>
  </inkml:definitions>
  <inkml:trace contextRef="#ctx0" brushRef="#br0">0 50 24575,'7'-7'0,"1"1"0,-1-1 0,16-9 0,-25 49 0,-1-9 0,1 0 0,1 1 0,2-1 0,0 0 0,8 43 0,-6-52 0,1 0 0,1-1 0,0 1 0,0-1 0,2 0 0,0 0 0,0-1 0,1 0 0,1 0 0,13 14 0,-17-22 0,0 0 0,0 0 0,1 0 0,0 0 0,0-1 0,0 0 0,1-1 0,-1 1 0,1-1 0,0 0 0,0-1 0,0 0 0,0 0 0,0 0 0,0-1 0,0 0 0,1 0 0,-1-1 0,1 0 0,-1 0 0,0-1 0,14-3 0,-12 2 0,0-1 0,0 0 0,0-1 0,0 0 0,0-1 0,-1 1 0,0-2 0,0 1 0,0-1 0,-1 0 0,0-1 0,0 1 0,-1-2 0,1 1 0,-2-1 0,1 1 0,4-10 0,-3 2-68,0 1 0,-1-2-1,-1 1 1,0 0 0,-1-1 0,-1 0-1,-1 0 1,0 0 0,-1 0 0,0 0-1,-2 0 1,0 0 0,0 0 0,-2 0-1,0 0 1,-1 0 0,0 0-1,-1 1 1,-9-19 0,6 21-6758</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1:07.050"/>
    </inkml:context>
    <inkml:brush xml:id="br0">
      <inkml:brushProperty name="width" value="0.05" units="cm"/>
      <inkml:brushProperty name="height" value="0.05" units="cm"/>
    </inkml:brush>
  </inkml:definitions>
  <inkml:trace contextRef="#ctx0" brushRef="#br0">230 70 24575,'0'-32'0,"0"54"0,-3 62 0,-19 115 0,-2-77 0,21-139 0,1-17 0,6-4 0,2 0 0,1 0 0,2 1 0,1 0 0,2 0 0,28-56 0,-36 83 0,1 1 0,1 0 0,-1 0 0,1 1 0,1 0 0,0 0 0,8-8 0,-13 14 0,0 0 0,0 1 0,0-1 0,0 1 0,0-1 0,0 1 0,1 0 0,-1 0 0,0 0 0,1 0 0,-1 0 0,1 0 0,-1 1 0,1-1 0,-1 1 0,1-1 0,-1 1 0,1 0 0,0 0 0,-1 1 0,1-1 0,-1 0 0,1 1 0,-1-1 0,1 1 0,-1 0 0,1 0 0,-1 0 0,0 0 0,0 0 0,1 1 0,-1-1 0,0 1 0,2 1 0,0 1 0,1 1 0,-1 0 0,0 0 0,0 0 0,-1 0 0,1 1 0,-1-1 0,0 1 0,-1 0 0,1 0 0,-1 0 0,-1 0 0,1 0 0,-1 0 0,0 0 0,0 1 0,0 8 0,-1-9 0,0 0 0,-1 0 0,0 0 0,0-1 0,0 1 0,0 0 0,-1 0 0,0-1 0,0 1 0,-1-1 0,1 0 0,-1 1 0,0-1 0,-1 0 0,1-1 0,-1 1 0,0-1 0,-8 7 0,3-4 26,0-2 0,-1 1 0,0-1 1,0-1-1,0 0 0,-1 0 0,1-1 0,-1-1 0,0 1 0,0-2 0,0 0 0,-15 0 0,-16-1-695,-74-11 0,102 10 303,-67-10-6460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1:08.443"/>
    </inkml:context>
    <inkml:brush xml:id="br0">
      <inkml:brushProperty name="width" value="0.05" units="cm"/>
      <inkml:brushProperty name="height" value="0.05" units="cm"/>
    </inkml:brush>
  </inkml:definitions>
  <inkml:trace contextRef="#ctx0" brushRef="#br0">368 96 24575,'6'-31'0,"-5"29"0,0-1 0,0 1 0,0-1 0,-1 1 0,1-1 0,-1 0 0,1 1 0,-1-1 0,0 0 0,0 0 0,0 1 0,0-1 0,-1 0 0,1 1 0,-1-1 0,0 0 0,1 1 0,-1-1 0,0 1 0,-3-5 0,4 6 0,-1 1 0,0 0 0,1-1 0,-1 1 0,1-1 0,-1 1 0,0 0 0,1-1 0,-1 1 0,0 0 0,1 0 0,-1-1 0,0 1 0,0 0 0,1 0 0,-1 0 0,0 0 0,0 0 0,1 0 0,-1 0 0,0 0 0,0 0 0,1 1 0,-1-1 0,0 0 0,1 0 0,-1 0 0,0 1 0,1-1 0,-1 1 0,0-1 0,1 0 0,-1 1 0,1-1 0,-1 1 0,1-1 0,-1 1 0,1-1 0,-1 1 0,1 0 0,-1 0 0,-19 29 0,10-8 0,1 1 0,1 0 0,1 0 0,1 1 0,-4 29 0,-7 128 0,14-138 0,-6 378 0,-10 98 0,-31-113 0,-29-5 0,32-250 0,1-1 0,45-148 0,0 1 0,1-1 0,-1 1 0,1-1 0,0 0 0,-1 1 0,1-1 0,0 1 0,1-1 0,-1 1 0,0-1 0,1 0 0,-1 1 0,1-1 0,0 0 0,0 1 0,0-1 0,0 0 0,0 0 0,1 0 0,-1 0 0,0 0 0,3 3 0,0-2 0,0 0 0,0 0 0,0-1 0,1 1 0,-1-1 0,1 0 0,0 0 0,-1 0 0,1-1 0,8 2 0,30 5 0,2-1 0,74 1 0,92-14 0,894-68-797,-815 58 797,911-35 0,-1113 53 248,61-3 301,-113-5-549,-34 5 0,0 1 0,0-1 0,0 1 0,0-1 0,0 0 0,0 1 0,-1-1 0,1 0 0,0 0 0,0-1 0,-1 1 0,1 0 0,-1-1 0,3-1 0,-4 3 8,0-1 1,0 1-1,0 0 0,0-1 0,0 1 1,0 0-1,0-1 0,0 1 0,0 0 1,0-1-1,-1 1 0,1 0 0,0-1 1,0 1-1,0 0 0,0 0 0,-1-1 1,1 1-1,0 0 0,0 0 0,0-1 1,-1 1-1,1 0 0,0 0 0,0 0 1,-1-1-1,1 1 0,0 0 0,-1 0 1,1 0-1,0 0 0,-1 0 0,1-1 0,0 1 1,0 0-1,-1 0 0,1 0 0,0 0 1,-1 0-1,1 0 0,-17-3-1271,16 3 823,-15-1-6386</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1:11.511"/>
    </inkml:context>
    <inkml:brush xml:id="br0">
      <inkml:brushProperty name="width" value="0.05" units="cm"/>
      <inkml:brushProperty name="height" value="0.05" units="cm"/>
    </inkml:brush>
  </inkml:definitions>
  <inkml:trace contextRef="#ctx0" brushRef="#br0">8 26 24575,'-3'0'0,"-1"3"0,4 1 0,3 0 0,9-1 0,5 0 0,8-2 0,6-3 0,7-2 0,3-3 0,3 0 0,0 1 0,-1 1 0,-2 2 0,-5-1 0,-8-1-8191</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1:11.726"/>
    </inkml:context>
    <inkml:brush xml:id="br0">
      <inkml:brushProperty name="width" value="0.05" units="cm"/>
      <inkml:brushProperty name="height" value="0.05" units="cm"/>
    </inkml:brush>
  </inkml:definitions>
  <inkml:trace contextRef="#ctx0" brushRef="#br0">122 8 24575,'-3'-3'0,"-4"-1"0,-1 3 0,1 5 0,2 8 0,2 7 0,1 7 0,-2 8 0,-4 4 0,0 5 0,-1 4 0,-3 2 0,1 0 0,-1 1 0,2-7 0,2-3 0,3-9-8191</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1:11.896"/>
    </inkml:context>
    <inkml:brush xml:id="br0">
      <inkml:brushProperty name="width" value="0.05" units="cm"/>
      <inkml:brushProperty name="height" value="0.05" units="cm"/>
    </inkml:brush>
  </inkml:definitions>
  <inkml:trace contextRef="#ctx0" brushRef="#br0">227 22 24575,'-3'-3'0,"-4"-4"0,-4 0 0,-6 3 0,-3 6 0,-4 5 0,-1 5 0,-2 6 0,0 3 0,2 4 0,2 1 0,5-5-8191</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1:12.099"/>
    </inkml:context>
    <inkml:brush xml:id="br0">
      <inkml:brushProperty name="width" value="0.05" units="cm"/>
      <inkml:brushProperty name="height" value="0.05" units="cm"/>
    </inkml:brush>
  </inkml:definitions>
  <inkml:trace contextRef="#ctx0" brushRef="#br0">0 48 24575,'0'-3'0,"0"-4"0,0-4 0,0-3 0,0 4 0,3 7 0,4 10 0,3 6 0,7 7 0,6 7 0,5 4 0,7 3 0,4 2 0,0 0 0,1 1 0,-8-6-8191</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1:13.299"/>
    </inkml:context>
    <inkml:brush xml:id="br0">
      <inkml:brushProperty name="width" value="0.05" units="cm"/>
      <inkml:brushProperty name="height" value="0.05" units="cm"/>
    </inkml:brush>
  </inkml:definitions>
  <inkml:trace contextRef="#ctx0" brushRef="#br0">55 30 24575,'8'-21'0,"-4"13"0,-6 14 0,-15 51-227,3 1-1,2 0 1,2 1-1,3 0 1,2 112-1,6-143-6598</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1:13.641"/>
    </inkml:context>
    <inkml:brush xml:id="br0">
      <inkml:brushProperty name="width" value="0.05" units="cm"/>
      <inkml:brushProperty name="height" value="0.05" units="cm"/>
    </inkml:brush>
  </inkml:definitions>
  <inkml:trace contextRef="#ctx0" brushRef="#br0">131 122 24575,'-1'0'0,"1"-1"0,-1 1 0,1-1 0,-1 1 0,1-1 0,-1 1 0,1-1 0,-1 0 0,1 1 0,0-1 0,-1 0 0,1 1 0,0-1 0,-1 0 0,1 0 0,0 1 0,0-1 0,0 0 0,0 0 0,0 1 0,0-1 0,0 0 0,0 0 0,0 1 0,0-1 0,0-1 0,1 1 0,0 0 0,-1 1 0,1-1 0,0 0 0,-1 0 0,1 1 0,0-1 0,0 0 0,0 1 0,0-1 0,0 1 0,0-1 0,0 1 0,0-1 0,2 0 0,4 0 0,1-1 0,-1 1 0,16-1 0,62 3 0,-54 1 0,-1-2 0,1-1 0,45-7 0,-74 7 0,0 1 0,0 0 0,0-1 0,0 1 0,0-1 0,-1 0 0,1 0 0,0 0 0,0 0 0,-1 0 0,1 0 0,-1 0 0,1 0 0,-1-1 0,1 1 0,-1 0 0,2-4 0,-2 5 0,-1-1 0,0 1 0,0-1 0,0 0 0,0 1 0,1-1 0,-1 1 0,0-1 0,0 0 0,0 1 0,0-1 0,0 0 0,-1 1 0,1-1 0,0 1 0,0-1 0,0 0 0,0 1 0,-1-1 0,1 1 0,-1-2 0,0 1 0,0-1 0,0 1 0,-1 0 0,1-1 0,0 1 0,-1 0 0,1 0 0,-1 0 0,0 0 0,-1-1 0,-9-4 23,-1 1 0,1 1 0,-1 0-1,0 0 1,0 1 0,0 1 0,0 0-1,-1 1 1,1 0 0,0 1 0,-1 1-1,1 0 1,0 1 0,-24 6 0,5 1-365,0 2 1,2 1 0,-1 2-1,-51 31 1,56-29-6485</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1:13.820"/>
    </inkml:context>
    <inkml:brush xml:id="br0">
      <inkml:brushProperty name="width" value="0.05" units="cm"/>
      <inkml:brushProperty name="height" value="0.05" units="cm"/>
    </inkml:brush>
  </inkml:definitions>
  <inkml:trace contextRef="#ctx0" brushRef="#br0">0 63 24575,'0'-3'0,"0"-4"0,0-4 0,0-3 0,3 1 0,4 3 0,4 6 0,3 6 0,2 10 0,4 8 0,2 6 0,3 9 0,1 7 0,-5-4-8191</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1:15.442"/>
    </inkml:context>
    <inkml:brush xml:id="br0">
      <inkml:brushProperty name="width" value="0.05" units="cm"/>
      <inkml:brushProperty name="height" value="0.05" units="cm"/>
    </inkml:brush>
  </inkml:definitions>
  <inkml:trace contextRef="#ctx0" brushRef="#br0">156 195 24575,'4'0'0,"-1"-1"0,0 0 0,1 0 0,-1 0 0,1 0 0,-1-1 0,0 1 0,0-1 0,0 0 0,0 0 0,0 0 0,3-3 0,31-32 0,-32 31 0,-1-1 0,1 1 0,-1-1 0,0 0 0,-1-1 0,0 1 0,0 0 0,-1-1 0,3-10 0,-5 16 0,1 0 0,-1 1 0,0-1 0,0 0 0,0 0 0,0 0 0,0 0 0,0 0 0,0 0 0,-1 0 0,1 0 0,-1 0 0,0 0 0,1 1 0,-1-1 0,0 0 0,0 0 0,0 1 0,0-1 0,0 0 0,0 1 0,-1-1 0,1 1 0,-1 0 0,1-1 0,-1 1 0,1 0 0,-1 0 0,1 0 0,-1 0 0,0 0 0,0 0 0,0 1 0,1-1 0,-1 1 0,0-1 0,0 1 0,0 0 0,0-1 0,0 1 0,0 0 0,-3 1 0,-4-1 0,0 0 0,0 1 0,1 1 0,-1-1 0,1 1 0,-1 1 0,1 0 0,0 0 0,0 0 0,0 1 0,-8 6 0,2-1 0,0 0 0,0 1 0,1 1 0,-22 23 0,32-31 0,0 1 0,1-1 0,-1 1 0,1 0 0,0-1 0,0 1 0,0 0 0,0 0 0,1 1 0,-1-1 0,1 0 0,0 0 0,1 1 0,-1 4 0,1-7 0,0 0 0,0 0 0,1-1 0,-1 1 0,0 0 0,1 0 0,0 0 0,-1-1 0,1 1 0,0 0 0,0-1 0,0 1 0,0 0 0,0-1 0,1 0 0,-1 1 0,0-1 0,1 0 0,-1 1 0,1-1 0,-1 0 0,1 0 0,-1 0 0,1 0 0,0-1 0,0 1 0,-1 0 0,1-1 0,0 1 0,0-1 0,0 1 0,0-1 0,-1 0 0,4 0 0,1 0 0,0 0 0,-1-1 0,1 1 0,-1-1 0,1 0 0,-1-1 0,0 1 0,1-1 0,-1 0 0,0 0 0,0-1 0,0 0 0,7-5 0,-2 1 0,-1 0 0,1-1 0,-2 0 0,1-1 0,9-12 0,6-20 0,-11 14 0,-12 27 0,-1 0 0,0-1 0,0 1 0,0 0 0,0-1 0,0 1 0,1-1 0,-1 1 0,0 0 0,0 0 0,0-1 0,1 1 0,-1 0 0,0-1 0,1 1 0,-1 0 0,0 0 0,1-1 0,-1 1 0,0 0 0,1 0 0,-1 0 0,0 0 0,1-1 0,-1 1 0,0 0 0,1 0 0,-1 0 0,1 0 0,0 0 0,4 11 0,-3 23 0,-2-32 0,0 3 4,1 16 164,4 33 1,-4-46-359,1-1 1,0 0-1,0 0 1,1 0-1,-1 0 0,2 0 1,-1 0-1,5 6 1,5 5-6637</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36.841"/>
    </inkml:context>
    <inkml:brush xml:id="br0">
      <inkml:brushProperty name="width" value="0.05" units="cm"/>
      <inkml:brushProperty name="height" value="0.05" units="cm"/>
    </inkml:brush>
  </inkml:definitions>
  <inkml:trace contextRef="#ctx0" brushRef="#br0">298 96 24575,'-2'-2'0,"0"-1"0,0 1 0,0-1 0,1 0 0,-1 1 0,1-1 0,-2-5 0,-10-15 0,9 18 0,-1 1 0,1 0 0,-1 0 0,0 0 0,0 1 0,-1 0 0,1 0 0,-1 0 0,0 0 0,1 1 0,-1 0 0,0 0 0,0 1 0,-1 0 0,1 0 0,0 0 0,-9 1 0,5 0 0,0 0 0,0 1 0,0 0 0,1 0 0,-1 1 0,0 1 0,1-1 0,0 2 0,-1-1 0,-11 8 0,18-10 0,0 1 0,0 0 0,0 0 0,0 0 0,0 1 0,1-1 0,-1 1 0,1 0 0,0-1 0,0 1 0,0 0 0,0 0 0,0 0 0,1 0 0,-1 1 0,1-1 0,0 0 0,0 1 0,0-1 0,0 1 0,1-1 0,-1 1 0,1-1 0,0 1 0,0 4 0,1-3 0,0 0 0,0 0 0,1 0 0,-1-1 0,1 1 0,0 0 0,0-1 0,1 1 0,0-1 0,-1 0 0,1 1 0,0-2 0,1 1 0,-1 0 0,1 0 0,0-1 0,4 3 0,25 15 0,1-2 0,0-1 0,2-2 0,44 14 0,69 32 0,-143-58 0,1-1 0,0 1 0,-1 1 0,0-1 0,0 1 0,7 7 0,-12-11 0,0 0 0,0 0 0,-1 0 0,1 0 0,0 0 0,0 1 0,-1-1 0,1 0 0,0 0 0,-1 1 0,1-1 0,-1 0 0,0 1 0,1-1 0,-1 0 0,0 1 0,0-1 0,0 1 0,0-1 0,0 0 0,0 1 0,0-1 0,-1 1 0,1-1 0,0 0 0,-1 1 0,1-1 0,-1 0 0,0 0 0,1 1 0,-1-1 0,0 0 0,0 0 0,1 0 0,-1 0 0,0 0 0,0 0 0,0 0 0,0 0 0,-1 0 0,-1 1 0,-5 3 0,0 0 0,0-1 0,0 0 0,-1 0 0,0-1 0,0 0 0,0 0 0,0-1 0,0 0 0,-18 1 0,8-2 0,-1-1 0,1 0 0,-1-2 0,-23-4 0,34 5-97,1-1-1,-1 0 1,1 0-1,-1-1 1,1 0-1,0-1 1,0 0-1,0 0 1,1 0-1,0-1 1,-1 0-1,2 0 0,-13-13 1,8 2-6729</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1:15.855"/>
    </inkml:context>
    <inkml:brush xml:id="br0">
      <inkml:brushProperty name="width" value="0.05" units="cm"/>
      <inkml:brushProperty name="height" value="0.05" units="cm"/>
    </inkml:brush>
  </inkml:definitions>
  <inkml:trace contextRef="#ctx0" brushRef="#br0">32 42 24575,'0'-35'0,"0"29"0,0 23 0,0 301 0,-1-403 0,3-96 0,-2 177 0,0-1 0,1 0 0,0 1 0,0-1 0,1 0 0,-1 1 0,1-1 0,4-6 0,-6 10 0,1 0 0,-1 0 0,1 1 0,0-1 0,-1 0 0,1 0 0,0 1 0,-1-1 0,1 0 0,0 1 0,0-1 0,0 1 0,0-1 0,-1 1 0,1 0 0,0-1 0,0 1 0,2-1 0,-2 1 0,1 0 0,-1 1 0,0-1 0,0 0 0,1 1 0,-1-1 0,0 0 0,0 1 0,0 0 0,0-1 0,0 1 0,1 0 0,-1-1 0,0 1 0,-1 0 0,1 0 0,0 0 0,0 0 0,1 1 0,1 3 16,0-1-1,0 1 1,0 0-1,0 0 1,-1 0-1,0 1 1,0-1-1,0 1 1,-1-1-1,0 1 1,0-1-1,0 1 1,0 0-1,-1 0 1,0-1-1,-1 1 1,1 0 0,-1-1-1,0 1 1,0 0-1,-4 9 1,2-8-111,1-1 0,-1 1 0,0-1 0,0 0 1,0 0-1,-1 0 0,0 0 0,0-1 0,-1 1 0,1-1 1,-1 0-1,0-1 0,-1 1 0,1-1 0,-1 0 1,0 0-1,-12 5 0,2-4-6731</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1:16.271"/>
    </inkml:context>
    <inkml:brush xml:id="br0">
      <inkml:brushProperty name="width" value="0.05" units="cm"/>
      <inkml:brushProperty name="height" value="0.05" units="cm"/>
    </inkml:brush>
  </inkml:definitions>
  <inkml:trace contextRef="#ctx0" brushRef="#br0">156 86 24575,'-5'2'0,"0"0"0,0 1 0,0-1 0,0 1 0,0 0 0,1 0 0,-1 0 0,-4 5 0,8-7 0,-6 6 0,0 0 0,1 0 0,0 0 0,0 0 0,0 1 0,1 0 0,1 0 0,-1 1 0,1-1 0,1 1 0,0 0 0,-3 12 0,4-14 0,0 1 0,1-1 0,0 1 0,0-1 0,1 1 0,0 0 0,0-1 0,1 1 0,0 0 0,0-1 0,1 1 0,0-1 0,0 0 0,1 0 0,5 11 0,-8-17 0,1 0 0,-1 0 0,0 0 0,1 0 0,-1-1 0,1 1 0,-1 0 0,1 0 0,0-1 0,-1 1 0,1 0 0,0-1 0,-1 1 0,1 0 0,0-1 0,0 1 0,0-1 0,0 1 0,-1-1 0,1 0 0,0 1 0,2-1 0,-2 0 0,-1 0 0,1-1 0,0 1 0,-1-1 0,1 1 0,0-1 0,-1 1 0,1-1 0,-1 1 0,1-1 0,-1 0 0,1 1 0,-1-1 0,0 0 0,1 1 0,-1-1 0,0 0 0,1 0 0,-1 1 0,0-1 0,0-1 0,2-7 0,0 0 0,-1 0 0,1-12 0,-1-55 0,-3 49 0,2 1 0,2-1 0,0 1 0,1-1 0,11-39 0,1 38 0,-15 27 0,1 1 0,-1-1 0,0 1 0,1-1 0,-1 0 0,0 1 0,1-1 0,-1 1 0,0-1 0,1 1 0,-1-1 0,1 1 0,-1 0 0,1-1 0,-1 1 0,1 0 0,-1-1 0,1 1 0,-1 0 0,1-1 0,0 1 0,-1 0 0,1 0 0,-1 0 0,1 0 0,0 0 0,-1-1 0,1 1 0,0 0 0,-1 0 0,1 1 0,-1-1 0,1 0 0,0 0 0,-1 0 0,1 0 0,0 0 0,-1 1 0,1-1 0,-1 0 0,1 1 0,-1-1 0,2 1 0,-2 1 0,1-1 0,0 1 0,-1-1 0,0 1 0,1 0 0,-1-1 0,0 1 0,0-1 0,0 1 0,0 0 0,0-1 0,0 1 0,0 0 0,-1-1 0,1 1 0,-1 0 0,1-1 0,-1 1 0,1-1 0,-1 1 0,-1 1 0,-18 33 0,20-36 0,-11 16-227,0 0-1,-2-1 1,1 0-1,-2-1 1,-29 23-1,25-24-6598</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1:16.596"/>
    </inkml:context>
    <inkml:brush xml:id="br0">
      <inkml:brushProperty name="width" value="0.05" units="cm"/>
      <inkml:brushProperty name="height" value="0.05" units="cm"/>
    </inkml:brush>
  </inkml:definitions>
  <inkml:trace contextRef="#ctx0" brushRef="#br0">243 37 24575,'1'0'0,"-1"0"0,1 0 0,0 0 0,0 0 0,-1-1 0,1 1 0,0 0 0,-1 0 0,1-1 0,-1 1 0,1 0 0,0-1 0,-1 1 0,1-1 0,-1 1 0,1-1 0,-1 1 0,1-1 0,-1 1 0,1-1 0,-1 0 0,0 1 0,1-1 0,-1 1 0,0-1 0,1 0 0,-1 1 0,0-1 0,0 0 0,0 0 0,0 1 0,0-1 0,0 0 0,0 1 0,0-1 0,0 0 0,0 0 0,0 1 0,0-1 0,0 0 0,0 1 0,-1-1 0,1 0 0,0 1 0,-1-1 0,1 0 0,0 1 0,-1-1 0,1 1 0,-1-1 0,1 1 0,-1-1 0,0 0 0,-5-1 0,0 0 0,-1 1 0,1 0 0,0 0 0,-1 1 0,1 0 0,-1 0 0,1 0 0,-1 1 0,1 0 0,-11 3 0,-7 2 0,-38 16 0,54-19 0,-1 1 0,0-1 0,1 1 0,-1 1 0,-12 8 0,20-12 0,0 0 0,0-1 0,0 1 0,0 0 0,0 0 0,0 0 0,0 0 0,1-1 0,-1 1 0,0 1 0,1-1 0,-1 0 0,0 0 0,1 0 0,-1 0 0,1 0 0,0 0 0,-1 1 0,1-1 0,0 0 0,0 0 0,0 0 0,0 1 0,0-1 0,0 0 0,0 0 0,0 1 0,0-1 0,1 0 0,-1 0 0,0 0 0,1 1 0,-1-1 0,1 0 0,0 0 0,-1 0 0,1 0 0,0 0 0,-1 0 0,1 0 0,0 0 0,0 0 0,0-1 0,1 2 0,7 6 0,0-1 0,1 0 0,15 9 0,-18-13 0,0 1 0,0 0 0,0 0 0,-1 1 0,0 0 0,0 0 0,0 1 0,-1-1 0,1 1 0,6 11 0,-11-16 12,0 1 1,-1 0-1,1-1 0,0 1 0,-1 0 0,1 0 1,-1 0-1,1 0 0,-1-1 0,0 1 0,0 0 1,0 0-1,0 0 0,0 0 0,-1 0 0,1 0 0,0 0 1,-1-1-1,1 1 0,-1 0 0,0 0 0,0-1 1,1 1-1,-1 0 0,0-1 0,-1 1 0,0 1 1,-2 1-227,-1 0 1,1 0 0,-1 0-1,0 0 1,0-1 0,0 0-1,-7 4 1,-24 9-6613</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1:26.898"/>
    </inkml:context>
    <inkml:brush xml:id="br0">
      <inkml:brushProperty name="width" value="0.05" units="cm"/>
      <inkml:brushProperty name="height" value="0.05" units="cm"/>
    </inkml:brush>
  </inkml:definitions>
  <inkml:trace contextRef="#ctx0" brushRef="#br0">172 302 24575,'1'0'0,"-1"0"0,1 0 0,-1 1 0,1-1 0,-1 0 0,1 0 0,-1 0 0,0 1 0,1-1 0,-1 0 0,1 0 0,-1 1 0,0-1 0,1 0 0,-1 1 0,1-1 0,-1 0 0,0 1 0,0-1 0,1 1 0,-1-1 0,0 1 0,0-1 0,1 1 0,-1-1 0,0 1 0,4 17 0,-3-13 0,6 42 0,-2 1 0,-1 0 0,-3-1 0,-7 71 0,-41 189 0,36-244 0,-90 414 0,82-391 0,17-78 0,-3 14 0,0 0 0,2 0 0,-2 40 0,5-57 0,0 1 0,1-1 0,-1 0 0,1 1 0,0-1 0,1 0 0,-1 0 0,1 0 0,0 0 0,0 0 0,1 0 0,-1 0 0,1-1 0,0 1 0,0-1 0,1 0 0,-1 0 0,1 0 0,0 0 0,0-1 0,7 5 0,1-1 0,1-1 0,0 0 0,1 0 0,0-2 0,-1 0 0,1 0 0,19 2 0,104 4 0,-118-9 0,450 5-1094,-6 0-443,525 44-686,482 13 331,-1343-62 1942,382-4 2563,-505 3-2410,-1 0 1,0 0-1,1 0 1,-1 0 0,1-1-1,-1 0 1,0 0-1,1 0 1,-1 0 0,0 0-1,0-1 1,4-1 0,-6 1-143,0 1 1,0-1 0,0 1-1,0-1 1,0 0 0,0 1 0,-1-1-1,1 0 1,0 0 0,-1 1 0,1-1-1,-1 0 1,0 0 0,0 0-1,1 0 1,-1 1 0,0-1 0,-1 0-1,1 0 1,0 0 0,0 0 0,-2-2-1,1-6-59,1 0 0,0 1 0,0-1 0,0 0 0,1 0 0,1 0 0,0 1 0,0-1-1,1 1 1,6-14 0,5-8-3,31-49-1,-29 52 1,44-76 1,-4-2 0,-6-3 0,-4-1 0,37-136 0,-2-140 0,-72 314 0,-3 0 0,-4 0 0,-9-106 0,6 158 0,-2 0 0,-1 1 0,0-1 0,-8-20 0,10 35 0,0-1 0,0 1 0,-1 0 0,1 1 0,-1-1 0,0 0 0,-1 1 0,1 0 0,-1-1 0,0 1 0,0 1 0,0-1 0,0 1 0,-1-1 0,1 1 0,-1 0 0,0 1 0,0-1 0,-9-2 0,-15-2 0,-1 1 0,0 1 0,-40-1 0,-94 5 0,124 1 0,-620 15-1273,217-4 214,307-8 818,-1514 54-2032,1065-6 1337,195 1 5126,382-51-4049,1 0 44,0 0 0,0 1 1,0 0-1,-8 3 1,13-5-161,1 1 0,-1 0 0,0 0 0,1 0 0,-1 0 0,1 0 0,-1 1 0,1-1 0,0 0-1,-1 1 1,1-1 0,0 1 0,0-1 0,0 1 0,0-1 0,0 1 0,0 0 0,1 0 0,-1-1 0,0 4 0,-3 14-25,2-10 0,1-1 0,-1 0 0,-1 1 0,0-1 0,0 0 0,0 0 0,-1 0 0,-8 11 0,-39 46-1365,42-54-5461</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1:27.911"/>
    </inkml:context>
    <inkml:brush xml:id="br0">
      <inkml:brushProperty name="width" value="0.05" units="cm"/>
      <inkml:brushProperty name="height" value="0.05" units="cm"/>
    </inkml:brush>
  </inkml:definitions>
  <inkml:trace contextRef="#ctx0" brushRef="#br0">123 625 24575,'-2'60'0,"-2"-1"0,-3 0 0,-29 113 0,31-151 0,4-15 0,0 0 0,0-1 0,-1 1 0,1 0 0,-1-1 0,0 1 0,-1-1 0,1 0 0,-1 0 0,-6 8 0,9-13 0,0 0 0,-1 1 0,1-1 0,0 0 0,0 0 0,-1 1 0,1-1 0,0 0 0,-1 0 0,1 0 0,0 0 0,-1 1 0,1-1 0,0 0 0,-1 0 0,1 0 0,0 0 0,-1 0 0,1 0 0,-1 0 0,1 0 0,0 0 0,-1 0 0,1 0 0,0 0 0,-1 0 0,1-1 0,0 1 0,-1 0 0,1 0 0,0 0 0,-1 0 0,1-1 0,0 1 0,-1 0 0,-8-16 0,-1-20 0,5 3 0,2 0 0,1-1 0,2 1 0,7-66 0,38-131 0,-28 159 0,46-113 0,-50 152 0,2 2 0,1 0 0,1 1 0,1 1 0,42-49 0,-53 69 0,1 1 0,0 0 0,0 0 0,0 1 0,1 0 0,-1 0 0,2 1 0,15-8 0,-22 12 0,0 0 0,0 1 0,0-1 0,-1 0 0,1 1 0,0-1 0,0 1 0,0 0 0,0 0 0,0 0 0,0 1 0,0-1 0,0 0 0,0 1 0,0 0 0,0 0 0,-1 0 0,1 0 0,0 0 0,-1 1 0,1-1 0,-1 1 0,1 0 0,-1-1 0,0 1 0,1 0 0,-1 1 0,0-1 0,-1 0 0,1 0 0,0 1 0,-1-1 0,1 1 0,-1 0 0,2 2 0,1 6 0,0 0 0,-1 0 0,0 0 0,0 1 0,-1-1 0,-1 1 0,0-1 0,0 1 0,-1 0 0,-1-1 0,-2 18 0,-3 5 0,-2 1 0,-17 50 0,12-50 0,-1-1 0,-2-1 0,-1 0 0,-2-1 0,-1-1 0,-1-1 0,-1-1 0,-2-1 0,-1-1 0,-56 47 0,61-62 0,9-8 0,11-4 0,0 0 0,0 0 0,-1 0 0,1 0 0,0 0 0,0 1 0,0-1 0,0 0 0,0 0 0,-1 0 0,1 0 0,0 0 0,0 0 0,0 0 0,0 0 0,-1-1 0,1 1 0,0 0 0,0 0 0,0 0 0,0 0 0,0 0 0,0 0 0,-1 0 0,1 0 0,0 0 0,0 0 0,0 0 0,0 0 0,0-1 0,0 1 0,0 0 0,-1 0 0,1 0 0,0 0 0,0 0 0,0 0 0,0-1 0,0 1 0,0 0 0,0 0 0,0 0 0,0-1 0,0 0 0,1 0 0,-1 0 0,0 0 0,1 0 0,-1 0 0,1 0 0,-1 0 0,1 0 0,0 0 0,0 0 0,-1 0 0,1 0 0,0 0 0,0 0 0,0 1 0,0-1 0,0 0 0,2 0 0,20-12 0,-16 10 0,1 0 0,0 0 0,-1 1 0,1 0 0,0 0 0,0 1 0,0 0 0,0 0 0,0 1 0,0 0 0,1 0 0,-1 1 0,0 0 0,14 5 0,-12-3 0,1 1 0,-1 1 0,0 0 0,0 0 0,0 1 0,-1 1 0,0-1 0,0 1 0,-1 1 0,10 10 0,29 37 0,-29-32 0,2-1 0,21 21 0,-34-37 0,0-1 0,1 1 0,-1-1 0,1-1 0,0 1 0,0-1 0,1 0 0,-1-1 0,1 0 0,15 3 0,-11-5 0,-1 0 0,0 0 0,0-1 0,0-1 0,0 0 0,1-1 0,-1 0 0,-1-1 0,1 0 0,0-1 0,-1 0 0,0-1 0,0 0 0,0-1 0,0 0 0,-1-1 0,0 0 0,0 0 0,-1-1 0,0-1 0,-1 1 0,0-1 0,0-1 0,0 0 0,-2 0 0,1 0 0,-1-1 0,-1 1 0,0-2 0,0 1 0,3-13 0,-2 2 0,0-1 0,-2 0 0,2-25 0,-5 36 0,-1-1 0,0 0 0,-1 0 0,0 1 0,-1-1 0,-1 1 0,-4-15 0,7 25 0,-1 0 0,0 0 0,1 0 0,-1 0 0,0 0 0,0 1 0,0-1 0,0 0 0,-1 0 0,1 1 0,0-1 0,-1 1 0,1-1 0,-1 1 0,1 0 0,-1 0 0,0-1 0,-2 0 0,2 2 0,1 0 0,0 0 0,-1 0 0,1 0 0,0 0 0,-1 0 0,1 1 0,0-1 0,0 0 0,-1 1 0,1-1 0,0 1 0,0-1 0,0 1 0,-1 0 0,1-1 0,0 1 0,0 0 0,0 0 0,0 0 0,0 0 0,0 0 0,1 0 0,-1 0 0,0 0 0,0 0 0,1 0 0,-1 0 0,0 3 0,-5 6 0,1 1 0,0 0 0,1 0 0,1 0 0,-1 0 0,2 1 0,-2 12 0,1 4 0,1 51 0,2-71 0,0 0 0,1 0 0,0 0 0,1-1 0,0 1 0,0-1 0,0 1 0,1-1 0,0 0 0,1 0 0,-1 0 0,1 0 0,1-1 0,-1 1 0,1-1 0,11 10 0,-11-12 0,0 0 0,1 0 0,0 0 0,0-1 0,0 1 0,0-1 0,0-1 0,1 0 0,-1 1 0,1-2 0,-1 1 0,1-1 0,0 0 0,0-1 0,0 1 0,-1-1 0,1-1 0,0 1 0,11-3 0,-12 2 0,0-1 0,0 1 0,0-1 0,0-1 0,-1 1 0,1-1 0,0 0 0,-1 0 0,0 0 0,0-1 0,0 0 0,0 0 0,-1 0 0,1-1 0,-1 1 0,6-9 0,-6 5 0,1 0 0,-2 0 0,1 0 0,-1 0 0,0-1 0,-1 1 0,0-1 0,0 0 0,-1 1 0,1-17 0,-2 11 0,-1-1 0,0 1 0,-1 0 0,0 0 0,-1 0 0,0 1 0,-2-1 0,1 1 0,-2 0 0,0 0 0,0 0 0,-1 1 0,-1 0 0,-13-18 0,17 27 0,1-1 0,-1 1 0,0 0 0,0 0 0,0 0 0,0 1 0,0-1 0,0 1 0,-1 0 0,1 0 0,-1 1 0,0-1 0,-8 0 0,11 1 0,-1 1 0,0 0 0,0 0 0,1 0 0,-1 1 0,0-1 0,1 1 0,-1-1 0,0 1 0,1 0 0,-1 0 0,1 0 0,-1 0 0,1 1 0,-1-1 0,1 1 0,0-1 0,0 1 0,0 0 0,0 0 0,0 0 0,0 0 0,0 0 0,1 0 0,-3 5 0,3-5-40,0-1 0,0 1 0,0 0 0,1 0-1,-1 0 1,1 0 0,-1-1 0,1 1 0,0 0 0,0 0 0,0 0-1,0 0 1,0 0 0,0 0 0,0 0 0,0 0 0,1 0-1,-1 0 1,1 0 0,0-1 0,0 1 0,-1 0 0,1 0 0,0-1-1,0 1 1,1 0 0,-1-1 0,0 1 0,0-1 0,1 1-1,-1-1 1,1 0 0,2 2 0,12 9-6786</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1:28.115"/>
    </inkml:context>
    <inkml:brush xml:id="br0">
      <inkml:brushProperty name="width" value="0.05" units="cm"/>
      <inkml:brushProperty name="height" value="0.05" units="cm"/>
    </inkml:brush>
  </inkml:definitions>
  <inkml:trace contextRef="#ctx0" brushRef="#br0">2 184 24575,'9'-18'0,"0"-1"0,-2 0 0,0 0 0,-1 0 0,-1-1 0,-1 0 0,2-28 0,-6 48 0,0 0 0,0 0 0,0 0 0,0 0 0,0 0 0,0 0 0,0 0 0,0 0 0,0 0 0,0 0 0,0 0 0,0 0 0,0 0 0,0 0 0,0 0 0,-1 0 0,1 0 0,0 0 0,0 0 0,0 0 0,0 0 0,0 0 0,0 0 0,0 0 0,0 0 0,0 0 0,0 0 0,0 0 0,0 0 0,0 0 0,0 0 0,0 0 0,0 0 0,0 0 0,0 0 0,0 0 0,0 0 0,0-1 0,0 1 0,0 0 0,0 0 0,0 0 0,0 0 0,0 0 0,0 0 0,0 0 0,0 0 0,0 0 0,0 0 0,0 0 0,0 0 0,0 0 0,-4 7 0,-3 14 0,-4 32 0,-9 100 0,11 56 0,8-202 0,0 24-227,1-1-1,1 0 1,2 1-1,0-1 1,11 36-1,-3-33-6598</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1:28.464"/>
    </inkml:context>
    <inkml:brush xml:id="br0">
      <inkml:brushProperty name="width" value="0.05" units="cm"/>
      <inkml:brushProperty name="height" value="0.05" units="cm"/>
    </inkml:brush>
  </inkml:definitions>
  <inkml:trace contextRef="#ctx0" brushRef="#br0">0 364 24575,'6'-6'0,"0"-1"0,-1 0 0,8-13 0,-10 15 0,1-1 0,-1 1 0,1 0 0,0 0 0,0 0 0,0 0 0,1 1 0,7-5 0,-11 8 0,0 0 0,0 1 0,0 0 0,0-1 0,0 1 0,0 0 0,0-1 0,0 1 0,1 0 0,-1 0 0,0 0 0,0 0 0,0 0 0,0 0 0,0 0 0,1 0 0,-1 1 0,0-1 0,2 1 0,22 14 0,-3-3 0,-11-8 0,0-1 0,1-1 0,0 0 0,0-1 0,0 0 0,-1-1 0,1 0 0,0-1 0,0 0 0,0-1 0,-1 0 0,1-1 0,-1-1 0,1 1 0,-1-2 0,18-9 0,-20 9 0,0 0 0,0-1 0,-1 0 0,0-1 0,0 0 0,-1 0 0,0 0 0,12-16 0,-15 17 0,-1 0 0,1 0 0,-1-1 0,0 1 0,0-1 0,-1 0 0,0 0 0,0 0 0,-1 0 0,0 0 0,0 0 0,0-1 0,-1-7 0,-1 11 0,1-1 0,0 1 0,-1 0 0,0 0 0,0 0 0,0 0 0,-1 0 0,1 0 0,-1 0 0,0 0 0,0 1 0,0-1 0,0 0 0,-1 1 0,0 0 0,-3-4 0,2 4 0,-1-1 0,1 1 0,-1 0 0,0 0 0,1 1 0,-1-1 0,-1 1 0,1 0 0,0 1 0,0-1 0,-7 0 0,0 1 0,1 0 0,-1 0 0,1 1 0,-1 1 0,1 0 0,-1 0 0,1 1 0,0 1 0,0 0 0,-1 0 0,-12 7 0,12-4 0,0 1 0,0 0 0,0 1 0,1 1 0,0-1 0,1 2 0,0 0 0,0 0 0,1 0 0,1 1 0,-1 1 0,-10 20 0,15-24 0,0-1 0,1 1 0,0 1 0,1-1 0,-1 0 0,2 1 0,-1-1 0,1 1 0,0 0 0,1-1 0,0 1 0,0 0 0,1-1 0,0 1 0,1-1 0,0 1 0,0-1 0,0 0 0,1 1 0,1-1 0,6 11 0,-3-8 38,1 0 0,0 0 0,0-1 0,1 0 0,1-1 0,-1 1 0,2-2 0,11 8 0,-3-3-465,0-2 0,2 0 1,37 14-1,2-6-6399</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1:29.953"/>
    </inkml:context>
    <inkml:brush xml:id="br0">
      <inkml:brushProperty name="width" value="0.05" units="cm"/>
      <inkml:brushProperty name="height" value="0.05" units="cm"/>
    </inkml:brush>
  </inkml:definitions>
  <inkml:trace contextRef="#ctx0" brushRef="#br0">5554 0 24575,'-96'1'0,"-119"15"0,-125 26 0,92-13 0,-377 45 0,-220 29 0,-439 23 0,318-41 0,862-71 0,-124 8 0,47-4 0,0-1 0,113-18 0,-37 2 0,39 14 0,65-16 171,4-2 0,7-1-1878,1 1-5119</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1:31.181"/>
    </inkml:context>
    <inkml:brush xml:id="br0">
      <inkml:brushProperty name="width" value="0.05" units="cm"/>
      <inkml:brushProperty name="height" value="0.05" units="cm"/>
    </inkml:brush>
  </inkml:definitions>
  <inkml:trace contextRef="#ctx0" brushRef="#br0">1763 70 24575,'5'-1'0,"1"0"0,-1 0 0,0 0 0,0-1 0,0 0 0,0 0 0,5-4 0,15-5 0,-20 10 0,38-13 0,69-12 0,-110 25 0,-1 1 0,1 0 0,0-1 0,0 1 0,-1 0 0,1 0 0,0 0 0,0 0 0,-1 0 0,1 1 0,0-1 0,0 0 0,-1 1 0,1 0 0,0-1 0,-1 1 0,1 0 0,-1 0 0,1-1 0,-1 1 0,3 3 0,-3-3 0,-1 1 0,1-1 0,-1 1 0,1-1 0,-1 1 0,0-1 0,0 1 0,0-1 0,1 1 0,-2 0 0,1-1 0,0 1 0,0-1 0,0 1 0,-1-1 0,1 1 0,-1-1 0,1 1 0,-1-1 0,0 1 0,1-1 0,-1 0 0,0 1 0,-2 1 0,-20 29 0,-1-2 0,-2 0 0,-1-2 0,-43 35 0,14-11 0,28-26 0,-267 260 0,18 18 0,181-185 0,-626 792 0,692-868 0,2 2 0,1 1 0,3 0 0,2 2 0,2 1 0,-14 54 0,27-80 0,-1-1 0,-1 0 0,-1 0 0,0-1 0,-2-1 0,-1 0 0,0 0 0,-30 33 0,16-22 0,-10 10 0,36-40 17,-4 3 303,5-4-345,0 0 1,0 0-1,0 0 0,0 0 1,0 0-1,-1 0 0,1 0 1,0 0-1,0 0 0,0 0 1,0 0-1,0 0 0,0 0 1,0 0-1,0 0 0,0 0 1,0 0-1,0 0 0,0 0 1,-1 0-1,1 0 0,0 0 1,0 0-1,0 0 0,0 0 1,0 0-1,0 0 0,0 0 1,0 0-1,0 0 0,0 0 1,0 0-1,0 0 0,0 0 1,0 0-1,0 0 0,-1 0 1,1 0-1,0 0 0,0 0 1,0 0-1,0 0 0,0-1 1,0 1-1,0 0 0,0 0 1,0 0-1,0 0 0,0 0 1,0 0-1,0 0 0,0 0 1,0 0-1,0 0 0,0 0 1,0 0-1,0-1 0,0 1 1,0 0-1,0 0 0,0 0 1,0 0-1,0 0 0,0 0 1,0 0-1,0 0 0,1 0 1,-1 0-1</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1:31.675"/>
    </inkml:context>
    <inkml:brush xml:id="br0">
      <inkml:brushProperty name="width" value="0.05" units="cm"/>
      <inkml:brushProperty name="height" value="0.05" units="cm"/>
    </inkml:brush>
  </inkml:definitions>
  <inkml:trace contextRef="#ctx0" brushRef="#br0">36 4 24575,'0'-3'0,"0"2"0,-3 4 0,-1 5 0,0 4 0,1 5 0,-2 10 0,0 6 0,0 9 0,2 6 0,1 8 0,1 6 0,0 1 0,1 2 0,0-10-8191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37.257"/>
    </inkml:context>
    <inkml:brush xml:id="br0">
      <inkml:brushProperty name="width" value="0.05" units="cm"/>
      <inkml:brushProperty name="height" value="0.05" units="cm"/>
    </inkml:brush>
  </inkml:definitions>
  <inkml:trace contextRef="#ctx0" brushRef="#br0">0 128 24575,'0'1'0,"1"1"0,-1 0 0,1-1 0,-1 1 0,1 0 0,0-1 0,0 1 0,0-1 0,-1 1 0,1-1 0,1 0 0,-1 1 0,0-1 0,0 0 0,0 0 0,1 1 0,-1-1 0,1 0 0,-1-1 0,0 1 0,3 1 0,32 14 0,-7-8 0,-1-1 0,1-1 0,31 1 0,-49-6 0,0 0 0,0-1 0,0 0 0,0-1 0,0-1 0,-1 1 0,1-2 0,0 1 0,-1-2 0,1 1 0,13-8 0,-22 10 0,1-1 0,-1 1 0,0-1 0,0 1 0,1-1 0,-1 0 0,0 0 0,0 0 0,-1 0 0,1 0 0,0-1 0,-1 1 0,1-1 0,-1 1 0,0-1 0,0 1 0,0-1 0,0 1 0,0-1 0,-1 0 0,1 0 0,0-2 0,-2 1 0,1 1 0,0 0 0,-1 0 0,0-1 0,0 1 0,0 0 0,0 0 0,0 0 0,0 0 0,-1 0 0,0 0 0,1 1 0,-1-1 0,0 0 0,0 1 0,-1-1 0,1 1 0,-4-3 0,-5-3 0,0 0 0,0 1 0,-1 0 0,1 1 0,-1 1 0,-1 0 0,1 1 0,-1 0 0,0 0 0,0 2 0,0-1 0,-21 0 0,27 3 0,-1 0 0,0 1 0,0 0 0,0 0 0,0 0 0,0 1 0,1 0 0,-1 1 0,-12 6 0,15-6 0,0 0 0,0 0 0,1 0 0,0 1 0,-1 0 0,1 0 0,1 0 0,-1 0 0,1 0 0,-1 1 0,1 0 0,0 0 0,1 0 0,-5 10 0,5-8 16,0 1-1,0 0 1,1-1-1,0 1 1,0 0-1,1 0 1,0 0-1,0 0 1,1 0-1,0-1 1,0 1-1,1 0 1,0-1-1,0 1 1,1-1-1,0 1 1,0-1 0,1 0-1,0 0 1,0-1-1,10 13 1,-5-8-159,1-1 1,0 0 0,0-1 0,1 0-1,0 0 1,0-1 0,1 0 0,0-1 0,1-1-1,-1 0 1,20 7 0,8-3-6684</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1:32.567"/>
    </inkml:context>
    <inkml:brush xml:id="br0">
      <inkml:brushProperty name="width" value="0.05" units="cm"/>
      <inkml:brushProperty name="height" value="0.05" units="cm"/>
    </inkml:brush>
  </inkml:definitions>
  <inkml:trace contextRef="#ctx0" brushRef="#br0">0 172 24575,'0'3'0,"3"1"0,1-6 0,3-6 0,2-5 0,1-2 0,4-3 0,3 0 0,5-1 0,4 0 0,4 4 0,3 0 0,-2 4 0,-2 0 0,-4 2 0,-6 3-8191</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1:32.749"/>
    </inkml:context>
    <inkml:brush xml:id="br0">
      <inkml:brushProperty name="width" value="0.05" units="cm"/>
      <inkml:brushProperty name="height" value="0.05" units="cm"/>
    </inkml:brush>
  </inkml:definitions>
  <inkml:trace contextRef="#ctx0" brushRef="#br0">70 8 24575,'-3'0'0,"-4"-3"0,-4-1 0,0 4 0,2 4 0,3 4 0,1 8 0,3 6 0,1 6 0,-2 7 0,-1 3 0,1 2 0,0 0 0,1-8-8191</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1:32.944"/>
    </inkml:context>
    <inkml:brush xml:id="br0">
      <inkml:brushProperty name="width" value="0.05" units="cm"/>
      <inkml:brushProperty name="height" value="0.05" units="cm"/>
    </inkml:brush>
  </inkml:definitions>
  <inkml:trace contextRef="#ctx0" brushRef="#br0">175 59 24575,'0'-6'0,"-3"-5"0,-4-4 0,-4 1 0,-3 3 0,-2 9 0,-1 8 0,-1 6 0,-1 7 0,1 6 0,0 2 0,3 3 0,4-2 0,4-5-8191</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1:33.115"/>
    </inkml:context>
    <inkml:brush xml:id="br0">
      <inkml:brushProperty name="width" value="0.05" units="cm"/>
      <inkml:brushProperty name="height" value="0.05" units="cm"/>
    </inkml:brush>
  </inkml:definitions>
  <inkml:trace contextRef="#ctx0" brushRef="#br0">25 87 24575,'0'-6'0,"-3"-5"0,-1-7 0,-3 1 0,0-1 0,4 6 0,5 8 0,9 10 0,9 8 0,6 7 0,5 9 0,6 6 0,9 2 0,6 4 0,-7-5-8191</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1:33.901"/>
    </inkml:context>
    <inkml:brush xml:id="br0">
      <inkml:brushProperty name="width" value="0.05" units="cm"/>
      <inkml:brushProperty name="height" value="0.05" units="cm"/>
    </inkml:brush>
  </inkml:definitions>
  <inkml:trace contextRef="#ctx0" brushRef="#br0">0 24 24575,'0'-3'0,"3"-1"0,1-3 0,3 0 0,0 4 0,-1 6 0,-1 5 0,-2 4 0,-1 6 0,-2 6 0,1 6 0,-2 2 0,1 3 0,0 1 0,0-3 0,-1-3 0,1-8-8191</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1:34.234"/>
    </inkml:context>
    <inkml:brush xml:id="br0">
      <inkml:brushProperty name="width" value="0.05" units="cm"/>
      <inkml:brushProperty name="height" value="0.05" units="cm"/>
    </inkml:brush>
  </inkml:definitions>
  <inkml:trace contextRef="#ctx0" brushRef="#br0">32 53 24575,'-6'-2'0,"-3"-2"0,9 4 0,0 0 0,0 0 0,0 0 0,0 0 0,0 0 0,0 1 0,0-1 0,0 0 0,0 0 0,0 0 0,0 0 0,0 0 0,0 0 0,0 0 0,0 0 0,0 0 0,0 0 0,0 0 0,0 0 0,0 0 0,0 1 0,0-1 0,0 0 0,0 0 0,0 0 0,0 0 0,0 0 0,0 0 0,0 0 0,0 0 0,0 0 0,0 0 0,0 0 0,0 0 0,0 0 0,0 0 0,0 0 0,-1 0 0,1 1 0,6 3 0,0 0 0,0 0 0,1 0 0,-1-1 0,1 0 0,-1 0 0,11 3 0,51 11 0,-55-15 0,0 0 0,0-1 0,1-1 0,-1 0 0,16-2 0,-22 1 0,0 0 0,-1 0 0,1-1 0,0 0 0,-1 0 0,1-1 0,-1 1 0,0-1 0,0-1 0,0 1 0,9-8 0,-14 10 0,0 0 0,1 0 0,-1 1 0,0-1 0,0 0 0,-1 0 0,1 0 0,0 0 0,0 0 0,0 0 0,-1 0 0,1 0 0,0-1 0,-1 1 0,1 0 0,-1 0 0,1-1 0,-1 1 0,0 0 0,0 0 0,1-1 0,-1 1 0,0 0 0,0-1 0,0 1 0,0 0 0,-1-1 0,1 1 0,0 0 0,-1 0 0,1-1 0,0 1 0,-1 0 0,1 0 0,-1 0 0,0-1 0,0 0 0,-2 0 0,1 0 0,0 0 0,-1 0 0,1 1 0,-1-1 0,0 0 0,1 1 0,-1 0 0,0 0 0,0 0 0,0 0 0,0 0 0,0 1 0,0-1 0,-4 1 0,-5 0 36,0 0-1,1 1 1,-1 1-1,1 0 1,-1 0-1,1 1 0,0 1 1,-14 5-1,-85 48-722,73-37-310,14-7-5829</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1:34.423"/>
    </inkml:context>
    <inkml:brush xml:id="br0">
      <inkml:brushProperty name="width" value="0.05" units="cm"/>
      <inkml:brushProperty name="height" value="0.05" units="cm"/>
    </inkml:brush>
  </inkml:definitions>
  <inkml:trace contextRef="#ctx0" brushRef="#br0">0 0 24575,'0'3'0,"3"4"0,1 7 0,3 4 0,0 4 0,2 3 0,3 2 0,1 3 0,6-1 0,-1-5-8191</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1:54.268"/>
    </inkml:context>
    <inkml:brush xml:id="br0">
      <inkml:brushProperty name="width" value="0.05" units="cm"/>
      <inkml:brushProperty name="height" value="0.05" units="cm"/>
    </inkml:brush>
  </inkml:definitions>
  <inkml:trace contextRef="#ctx0" brushRef="#br0">232 339 24575,'-2'0'0,"-1"-1"0,1 0 0,-1 1 0,1-1 0,0 0 0,0 0 0,-1-1 0,1 1 0,0 0 0,0-1 0,0 1 0,0-1 0,0 0 0,1 0 0,-3-2 0,-22-31 0,5 5 0,21 29 0,0 1 0,0 0 0,0 0 0,-1 0 0,1 0 0,0 0 0,0 0 0,0 0 0,0 0 0,0 0 0,-1 0 0,1 0 0,0 0 0,0 0 0,0 0 0,0 0 0,0 0 0,-1 0 0,1 0 0,0 0 0,0 0 0,0 0 0,0 1 0,0-1 0,-1 0 0,1 0 0,0 0 0,0 0 0,0 0 0,0 0 0,0 0 0,0 0 0,0 1 0,0-1 0,-1 0 0,1 0 0,0 0 0,0 0 0,0 0 0,0 1 0,0-1 0,0 0 0,0 0 0,0 0 0,0 0 0,0 0 0,0 1 0,0-1 0,0 0 0,0 0 0,0 0 0,0 0 0,0 0 0,0 1 0,-1 12 0,0-11 0,-52 264 0,4-41 0,49-224 0,-6 29 0,6-30 0,0 1 0,0-1 0,0 0 0,0 0 0,0 0 0,0 0 0,0 0 0,0 1 0,0-1 0,0 0 0,0 0 0,0 0 0,0 0 0,0 0 0,0 1 0,0-1 0,0 0 0,0 0 0,0 0 0,0 0 0,0 0 0,0 0 0,-1 0 0,1 1 0,0-1 0,0 0 0,0 0 0,0 0 0,0 0 0,0 0 0,0 0 0,-1 0 0,1 0 0,0 0 0,0 0 0,0 0 0,0 0 0,0 0 0,-1 0 0,1 0 0,0 0 0,0 0 0,0 0 0,0 0 0,0 0 0,0 0 0,-1 0 0,1 0 0,-4-16 0,-19-328 0,22 290 0,-1-98 0,3 126 0,2 1 0,0 0 0,13-47 0,-14 66 0,0 0 0,1 0 0,-1 0 0,1 1 0,0-1 0,0 1 0,1-1 0,0 1 0,0 0 0,9-8 0,-11 11 0,0 1 0,0 0 0,0-1 0,0 1 0,0 0 0,1 0 0,-1 0 0,0 0 0,1 0 0,-1 1 0,1-1 0,-1 1 0,1 0 0,-1-1 0,1 1 0,0 0 0,-1 0 0,1 1 0,-1-1 0,1 1 0,-1-1 0,1 1 0,-1 0 0,0 0 0,1 0 0,-1 0 0,0 0 0,0 0 0,4 3 0,-1 0 0,0 0 0,-1 0 0,1 0 0,-1 1 0,1 0 0,-2 0 0,1 0 0,0 0 0,-1 1 0,0-1 0,0 1 0,-1 0 0,1 0 0,-1 0 0,-1 0 0,1 0 0,-1 0 0,0 1 0,0-1 0,-1 0 0,0 1 0,0-1 0,-2 12 0,1-6 0,-1 0 0,-1 0 0,0 0 0,-1 0 0,0 0 0,0-1 0,-2 0 0,1 0 0,-1 0 0,-1-1 0,-11 15 0,10-17-341,0 0 0,-1 0-1,-13 9 1,0-3-6485</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1:54.694"/>
    </inkml:context>
    <inkml:brush xml:id="br0">
      <inkml:brushProperty name="width" value="0.05" units="cm"/>
      <inkml:brushProperty name="height" value="0.05" units="cm"/>
    </inkml:brush>
  </inkml:definitions>
  <inkml:trace contextRef="#ctx0" brushRef="#br0">323 313 24575,'1'-6'0,"0"-1"0,0 1 0,0-1 0,1 1 0,4-10 0,3-11 0,-8 20 0,9-32 0,-2 0 0,4-72 0,-12 109 0,1 0 0,-2 0 0,1-1 0,0 1 0,0 0 0,-1 0 0,1 0 0,-1-1 0,1 1 0,-1 0 0,0 0 0,0 0 0,0 0 0,-2-3 0,2 4 0,0 0 0,0 1 0,0-1 0,0 1 0,-1-1 0,1 0 0,0 1 0,0 0 0,0-1 0,0 1 0,-1 0 0,1 0 0,0-1 0,0 1 0,0 0 0,-1 0 0,1 0 0,0 0 0,0 1 0,0-1 0,-1 0 0,1 0 0,0 1 0,0-1 0,0 1 0,0-1 0,0 1 0,-2 0 0,-6 4 0,0 0 0,1 1 0,-1 0 0,1 1 0,0-1 0,1 1 0,-10 12 0,-4 6 0,-18 31 0,13-13 0,1 1 0,3 1 0,1 1 0,2 1 0,-21 86 0,26-71 0,3 1 0,2 0 0,3 0 0,4 76 0,2-118-341,1 0 0,2 1-1,9 39 1,-4-37-6485</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1:54.846"/>
    </inkml:context>
    <inkml:brush xml:id="br0">
      <inkml:brushProperty name="width" value="0.05" units="cm"/>
      <inkml:brushProperty name="height" value="0.05" units="cm"/>
    </inkml:brush>
  </inkml:definitions>
  <inkml:trace contextRef="#ctx0" brushRef="#br0">0 109 24575,'0'-6'0,"0"-5"0,0-6 0,0-4 0,3 2 0,4 4 0,4 5 0,3 4 0,5 3 0,3 2 0,3 1 0,6 1 0,4 0 0,3 0 0,0-1 0,-7 1-8191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37.630"/>
    </inkml:context>
    <inkml:brush xml:id="br0">
      <inkml:brushProperty name="width" value="0.05" units="cm"/>
      <inkml:brushProperty name="height" value="0.05" units="cm"/>
    </inkml:brush>
  </inkml:definitions>
  <inkml:trace contextRef="#ctx0" brushRef="#br0">1 90 24575,'0'-1'0,"-1"0"0,1 0 0,0 1 0,0-1 0,0 0 0,0 0 0,0 1 0,0-1 0,0 0 0,1 0 0,-1 1 0,0-1 0,0 0 0,1 0 0,-1 1 0,0-1 0,1 0 0,-1 1 0,0-1 0,1 0 0,-1 1 0,1-1 0,-1 1 0,1-1 0,0 1 0,-1-1 0,1 1 0,-1-1 0,1 1 0,0 0 0,-1-1 0,1 1 0,0 0 0,0-1 0,-1 1 0,1 0 0,0 0 0,0 0 0,-1 0 0,1 0 0,0 0 0,0 0 0,-1 0 0,1 0 0,0 0 0,0 0 0,-1 0 0,1 0 0,0 1 0,0-1 0,-1 0 0,1 1 0,0-1 0,-1 0 0,2 2 0,7 2 0,-1 1 0,0 0 0,12 9 0,-15-10 0,7 5 0,-2 0 0,1 0 0,-1 1 0,-1 1 0,1 0 0,-2 0 0,0 0 0,10 19 0,-16-25 0,1 0 0,-2 0 0,1 0 0,0 0 0,-1 0 0,0 1 0,0-1 0,-1 0 0,1 1 0,-2 10 0,1-12 0,-1 0 0,0 0 0,0 0 0,-1 0 0,1 0 0,-1 0 0,0-1 0,0 1 0,0-1 0,0 1 0,-1-1 0,0 0 0,1 0 0,-1 0 0,0 0 0,-4 2 0,5-2 0,-1-1 0,0-1 0,0 1 0,0 0 0,0-1 0,0 1 0,-1-1 0,1 0 0,0 0 0,-1-1 0,1 1 0,0 0 0,-1-1 0,-6 0 0,9 0 0,-1 0 0,1-1 0,-1 1 0,1 0 0,-1-1 0,1 1 0,-1-1 0,1 0 0,-1 1 0,1-1 0,0 0 0,-1 0 0,1 0 0,0 0 0,0 0 0,0 0 0,-1 0 0,1 0 0,0-1 0,1 1 0,-1 0 0,0-1 0,0 1 0,0 0 0,1-1 0,-1 1 0,1-1 0,-1 1 0,1-1 0,0 1 0,0-1 0,-1 1 0,1-1 0,0-2 0,1-4 0,-1 0 0,1 0 0,1-1 0,-1 1 0,1 0 0,1 0 0,0 0 0,0 1 0,0-1 0,1 1 0,0-1 0,9-12 0,1 3 0,0 0 0,1 0 0,27-22 0,-23 23 0,0 0 0,0 2 0,2 0 0,0 1 0,0 2 0,1 0 0,25-9 0,-20 16 342,-27 4-399,1 0 0,0 0 0,0 0 0,0 0 0,-1 0 0,1 1 0,0-1 0,0 0 1,-1 0-1,1 1 0,0-1 0,0 0 0,-1 1 0,1-1 0,0 1 0,-1-1 0,1 1 1,-1-1-1,1 1 0,-1-1 0,1 1 0,-1 0 0,1-1 0,-1 1 0,1 0 1,-1-1-1,0 1 0,1 0 0,-1 1 0,1 9-6769</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1:55.083"/>
    </inkml:context>
    <inkml:brush xml:id="br0">
      <inkml:brushProperty name="width" value="0.05" units="cm"/>
      <inkml:brushProperty name="height" value="0.05" units="cm"/>
    </inkml:brush>
  </inkml:definitions>
  <inkml:trace contextRef="#ctx0" brushRef="#br0">300 67 24575,'3'-2'0,"-1"-1"0,0 1 0,0-1 0,0 0 0,0 0 0,0 0 0,-1 0 0,1 0 0,-1 0 0,2-6 0,-3 8 0,0 0 0,0 0 0,0 0 0,0 0 0,0 0 0,0-1 0,0 1 0,0 0 0,0 0 0,-1 0 0,1 0 0,0 0 0,-1 0 0,1 0 0,-1 1 0,1-1 0,-1 0 0,1 0 0,-1 0 0,0 0 0,1 1 0,-1-1 0,0 0 0,0 0 0,1 1 0,-1-1 0,0 1 0,0-1 0,0 1 0,0-1 0,0 1 0,0-1 0,0 1 0,0 0 0,0 0 0,0-1 0,0 1 0,0 0 0,-2 0 0,-5 0 0,-1-1 0,1 1 0,-1 0 0,1 1 0,-1 0 0,1 1 0,-1 0 0,-12 4 0,-4 3 0,-35 19 0,50-23 0,0 0 0,1 1 0,0 1 0,0-1 0,0 2 0,1-1 0,0 1 0,1 0 0,0 1 0,0 0 0,-9 14 0,14-19 0,0 0 0,0 1 0,0-1 0,1 1 0,0-1 0,0 1 0,0-1 0,0 1 0,0 0 0,1 0 0,0-1 0,0 1 0,0 0 0,1-1 0,0 1 0,0 0 0,0-1 0,0 1 0,1-1 0,-1 1 0,1-1 0,0 0 0,1 0 0,-1 0 0,1 0 0,0 0 0,0 0 0,0-1 0,6 6 0,0-1-136,2 0-1,-1 0 1,1-1-1,0-1 1,0 0-1,1 0 1,-1-1-1,1-1 0,17 5 1,18 2-6690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1:55.687"/>
    </inkml:context>
    <inkml:brush xml:id="br0">
      <inkml:brushProperty name="width" value="0.05" units="cm"/>
      <inkml:brushProperty name="height" value="0.05" units="cm"/>
    </inkml:brush>
  </inkml:definitions>
  <inkml:trace contextRef="#ctx0" brushRef="#br0">355 65 24575,'-1'-2'0,"0"-1"0,0 1 0,-1 0 0,1 0 0,-1-1 0,1 1 0,-1 0 0,0 0 0,0 0 0,-4-2 0,-1-3 0,5 4 0,-1 0 0,1 1 0,-1-1 0,0 1 0,0-1 0,0 1 0,0 0 0,-1 0 0,1 1 0,0-1 0,-1 1 0,1-1 0,-1 1 0,0 0 0,-5 0 0,7 1 0,-1 0 0,1 0 0,-1 0 0,1 1 0,0-1 0,-1 1 0,1 0 0,0 0 0,0 0 0,-1 0 0,1 0 0,0 0 0,0 1 0,0-1 0,0 0 0,0 1 0,1 0 0,-1 0 0,0-1 0,1 1 0,-1 0 0,1 0 0,0 0 0,-1 0 0,0 4 0,0-4 0,1 1 0,-1 0 0,1 0 0,0 0 0,0 0 0,0 0 0,0 1 0,1-1 0,-1 0 0,1 0 0,-1 0 0,1 1 0,1 4 0,0-6 0,-1 1 0,1-1 0,0 0 0,0 0 0,0 0 0,0 0 0,1 0 0,-1 0 0,1 0 0,-1 0 0,1 0 0,0-1 0,-1 1 0,1 0 0,0-1 0,0 0 0,0 1 0,0-1 0,4 2 0,5 1 0,0-1 0,0 1 0,1-2 0,-1 0 0,1 0 0,-1-1 0,1 0 0,0-1 0,0 0 0,-1-1 0,21-4 0,-30 4 0,1 0 0,-1 0 0,1 0 0,-1 0 0,1 0 0,-1 0 0,0-1 0,0 1 0,1-1 0,-1 0 0,0 1 0,-1-1 0,1 0 0,0 0 0,0-1 0,-1 1 0,1 0 0,-1 0 0,0-1 0,0 1 0,0-1 0,0 1 0,0-1 0,0 1 0,-1-1 0,1 1 0,-1-1 0,0 0 0,0-5 0,0 5 0,0 0 0,0-1 0,-1 1 0,1 0 0,-1 0 0,0 0 0,0-1 0,0 1 0,0 0 0,0 0 0,-1 1 0,1-1 0,-1 0 0,0 0 0,0 1 0,0-1 0,0 1 0,-1-1 0,1 1 0,-1 0 0,1 0 0,-1 0 0,0 0 0,-3-1 0,5 3 0,0-1 0,0 1 0,0 0 0,0 0 0,0 0 0,1-1 0,-1 1 0,0 0 0,0 1 0,0-1 0,0 0 0,0 0 0,0 0 0,0 0 0,1 1 0,-1-1 0,0 0 0,0 1 0,0-1 0,0 1 0,1-1 0,-1 1 0,0-1 0,0 1 0,1-1 0,-1 1 0,1 0 0,-1-1 0,0 1 0,1 0 0,-1 0 0,1-1 0,0 1 0,-1 0 0,1 0 0,0 0 0,-1 0 0,1 1 0,-10 40 0,9-37 0,-3 28 0,1 1 0,2-1 0,5 57 0,23 99 0,-22-157 0,-3-21 0,0 1 0,-1 0 0,-1 0 0,0 0 0,-1 0 0,0 0 0,0 0 0,-1-1 0,-1 1 0,0-1 0,-1 1 0,-7 15 0,6-18 0,0-1 0,0 0 0,0 0 0,-1 0 0,-1-1 0,1 0 0,-1 0 0,0-1 0,-1 0 0,1 0 0,-1-1 0,0 0 0,-1 0 0,1-1 0,-18 7 0,14-7 0,1-1 0,0 0 0,-1-1 0,1 0 0,-1 0 0,0-1 0,0-1 0,1 0 0,-1-1 0,-16-2 0,23 2 0,0-1 0,0 1 0,0-1 0,1 0 0,-1 0 0,0 0 0,1-1 0,-1 1 0,1-1 0,0 0 0,0 0 0,0-1 0,0 1 0,1-1 0,-1 0 0,1 0 0,0 0 0,0 0 0,1-1 0,-1 1 0,1-1 0,0 0 0,0 0 0,0 1 0,-1-10 0,1 5 0,1 1 0,0-1 0,1 1 0,0-1 0,0 0 0,0 1 0,1-1 0,1 1 0,-1 0 0,2-1 0,3-11 0,-1 8 0,1 1 0,0 0 0,0 0 0,1 0 0,1 1 0,0 0 0,11-11 0,-4 7 0,0 0 0,1 1 0,1 1 0,0 1 0,1 0 0,0 1 0,0 1 0,1 1 0,29-9 0,-24 12-227,1 0-1,-1 1 1,1 2-1,0 0 1,33 3-1,-38 1-6598</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1:55.899"/>
    </inkml:context>
    <inkml:brush xml:id="br0">
      <inkml:brushProperty name="width" value="0.05" units="cm"/>
      <inkml:brushProperty name="height" value="0.05" units="cm"/>
    </inkml:brush>
  </inkml:definitions>
  <inkml:trace contextRef="#ctx0" brushRef="#br0">110 36 24575,'0'-6'0,"3"-5"0,4 0 0,4 4 0,3 6 0,2 10 0,4 9 0,2 8 0,-3 8 0,-4 7 0,-8 6 0,-12 7 0,-13 3 0,-16 1 0,-17 0 0,-18-2 0,3-9-8191</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1:56.488"/>
    </inkml:context>
    <inkml:brush xml:id="br0">
      <inkml:brushProperty name="width" value="0.05" units="cm"/>
      <inkml:brushProperty name="height" value="0.05" units="cm"/>
    </inkml:brush>
  </inkml:definitions>
  <inkml:trace contextRef="#ctx0" brushRef="#br0">90 0 24575,'-3'3'0,"-4"4"0,-1 4 0,-1 6 0,-4 6 0,-1 9 0,1 7 0,3 3 0,3 6 0,3 2 0,2 1 0,7 0 0,9-2 0,11-3 0,17-4 0,15-6 0,17-9 0,-5-9-8191</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2:05"/>
    </inkml:context>
    <inkml:brush xml:id="br0">
      <inkml:brushProperty name="width" value="0.05" units="cm"/>
      <inkml:brushProperty name="height" value="0.05" units="cm"/>
    </inkml:brush>
  </inkml:definitions>
  <inkml:trace contextRef="#ctx0" brushRef="#br0">1 831 24575,'3'-2'0,"-1"1"0,1-1 0,0 1 0,0-1 0,0 1 0,0 0 0,0 0 0,6-1 0,5-2 0,342-106 0,248-76-243,15 50-207,422 28-1324,6 67-30,-936 38 1780,1744-28 24,701 42 0,-1353-7 0,754 17 0,1026 71 0,-1187-84-1092,-1-53 0,147-29 1092,1343-40 0,-421 85-991,-1671 2 1137,-142 1 2157,-638 17 96,90 0 223,-493 8-2622,-7 1 0,0-1 0,0 1 0,0 0 0,0 0 0,1 0 0,-1 1 0,0-1 0,0 1 0,0 0 0,0-1 0,0 1 0,0 1 0,4 1 0,-7-3 0,0 1 0,0-1 0,0 0 0,0 0 0,0 1 0,0-1 0,0 0 0,0 0 0,0 1 0,0-1 0,0 0 0,-1 0 0,1 1 0,0-1 0,0 0 0,0 0 0,0 0 0,-1 1 0,1-1 0,0 0 0,0 0 0,0 0 0,-1 0 0,1 1 0,0-1 0,0 0 0,-1 0 0,1 0 0,0 0 0,0 0 0,-1 0 0,1 0 0,0 0 0,0 0 0,-1 0 0,1 0 0,0 0 0,-1 0 0,-14 4 0,13-4 0,-53 13-1365,37-10-5461</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2:05.319"/>
    </inkml:context>
    <inkml:brush xml:id="br0">
      <inkml:brushProperty name="width" value="0.05" units="cm"/>
      <inkml:brushProperty name="height" value="0.05" units="cm"/>
    </inkml:brush>
  </inkml:definitions>
  <inkml:trace contextRef="#ctx0" brushRef="#br0">0 101 24575,'3'-5'0,"5"-11"0,18-26 0,-24 39 0,1 0 0,-1 0 0,1 0 0,-1 0 0,1 0 0,0 1 0,0-1 0,0 1 0,0 0 0,0 0 0,1 0 0,-1 0 0,1 1 0,6-2 0,-9 2 0,1 1 0,0 0 0,-1 0 0,1 0 0,0 1 0,-1-1 0,1 0 0,-1 0 0,1 1 0,-1-1 0,1 1 0,0 0 0,-1-1 0,0 1 0,1 0 0,-1 0 0,1 0 0,-1 0 0,0 0 0,0 0 0,0 0 0,0 1 0,0-1 0,0 0 0,0 1 0,0-1 0,1 2 0,2 4 0,-1 1 0,1 0 0,-2-1 0,4 10 0,9 50 0,-3 1 0,-3 1 0,1 125 0,-10-119 171,-15 130 0,9-168-456,-1 0 1,-2-1-1,-2 0 1,-1 0-1,-23 47 1,17-49-6542</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4:12:05.662"/>
    </inkml:context>
    <inkml:brush xml:id="br0">
      <inkml:brushProperty name="width" value="0.05" units="cm"/>
      <inkml:brushProperty name="height" value="0.05" units="cm"/>
    </inkml:brush>
  </inkml:definitions>
  <inkml:trace contextRef="#ctx0" brushRef="#br0">13 0 24575,'0'0'0,"-1"1"0,0-1 0,1 0 0,-1 0 0,0 1 0,1-1 0,-1 0 0,1 1 0,-1-1 0,1 0 0,-1 1 0,1-1 0,-1 1 0,1-1 0,-1 1 0,1-1 0,-1 1 0,1-1 0,0 1 0,-1 0 0,1-1 0,0 1 0,0 0 0,-1-1 0,1 1 0,0-1 0,0 1 0,0 0 0,0-1 0,0 1 0,0 0 0,0 0 0,0-1 0,0 1 0,0 0 0,0-1 0,0 1 0,1 0 0,-1 0 0,8 28 0,-2-16 0,1 1 0,0-2 0,1 1 0,0-1 0,1-1 0,0 1 0,1-1 0,0-1 0,1 0 0,16 12 0,-20-17 0,0-1 0,0 0 0,0 0 0,0 0 0,1-1 0,0 0 0,-1-1 0,1 0 0,0 0 0,0-1 0,0 1 0,0-2 0,1 1 0,-1-1 0,0-1 0,0 1 0,0-1 0,0-1 0,16-4 0,-2-4 0,0 0 0,0-2 0,-1 0 0,0-2 0,-1 0 0,-1-1 0,23-23 0,-36 31 0,-8 6 0,-16 8 0,13-5 0,-34 16-1365,-6 3-5461</inkml:trace>
</inkml:ink>
</file>

<file path=ppt/ink/ink657.xml><?xml version="1.0" encoding="utf-8"?>
<inkml:ink xmlns:inkml="http://www.w3.org/2003/InkML">
  <inkml:definitions>
    <inkml:context xml:id="ctx0">
      <inkml:inkSource xml:id="inkSrc0">
        <inkml:traceFormat>
          <inkml:channel name="X" type="integer" max="2560" units="cm"/>
          <inkml:channel name="Y" type="integer" max="1600" units="cm"/>
          <inkml:channel name="T" type="integer" max="2.14748E9" units="dev"/>
        </inkml:traceFormat>
        <inkml:channelProperties>
          <inkml:channelProperty channel="X" name="resolution" value="74.2029" units="1/cm"/>
          <inkml:channelProperty channel="Y" name="resolution" value="74.4186" units="1/cm"/>
          <inkml:channelProperty channel="T" name="resolution" value="1" units="1/dev"/>
        </inkml:channelProperties>
      </inkml:inkSource>
      <inkml:timestamp xml:id="ts0" timeString="2025-09-10T03:25:38.367"/>
    </inkml:context>
    <inkml:brush xml:id="br0">
      <inkml:brushProperty name="width" value="0.05292" units="cm"/>
      <inkml:brushProperty name="height" value="0.05292" units="cm"/>
    </inkml:brush>
  </inkml:definitions>
  <inkml:trace contextRef="#ctx0" brushRef="#br0">6428 2910 0,'0'-13'46,"-14"-1"-30,1 41 31,13-1-31,-39 106-1,12-39 1,14-53-16,-14-1 15,-12 67 1,26-53 0,26-93 15,40-132-15,-40 106-1,40-132 1,-40 132-16,27-93 15,-14 133 1,-13-1-16,27 14 16,-13 39-16,-14 1 15,53 145 1,-66-119 0,13 172-1,-13-106 1,0-93-16</inkml:trace>
  <inkml:trace contextRef="#ctx0" brushRef="#br0" timeOffset="171.06">6401 3068 0,'0'0'0,"-13"0"15,0-13-15,0 13 16,26 0-1,79-26 1,-65 26 0,52-13-1</inkml:trace>
  <inkml:trace contextRef="#ctx0" brushRef="#br0" timeOffset="545.83">6666 3002 0,'13'0'15,"-13"-13"-15,-13 26 16,26-39-16,-13 13 15,13 13-15,0 0 16,-13 13-16,14 0 16,12 80-1,1 12 1,-27-78 0,13 79-1,-13-93 1,13-26-1,-13-1 1,13-78 0,0 52-16,14-92 15,13 53 1,-27 65 0,27 54-1,-27-13 1,26 131-1,-39-131 1,27 52 0,-14-53-16,0-26 0</inkml:trace>
  <inkml:trace contextRef="#ctx0" brushRef="#br0" timeOffset="890.56">7168 2910 0,'-13'0'0,"26"0"0,-39 13 16,26 0-16,0 0 0,-13 1 15,13 12-15,0 1 16,0 52 0,13-39-16,0-14 0,0 0 15,40 41 1,-13-41-1,-14-26-15,41-13 16,-1-67 15,-13-91-15,-53 52 0,-14 92-1,1 1-15,-13-1 16,-14 40-1,27-13-15,13 14 16</inkml:trace>
  <inkml:trace contextRef="#ctx0" brushRef="#br0" timeOffset="1357.43">7552 2751 0,'0'0'0,"0"-40"16,0 27-16,-13 0 16,39 119 15,-13-67-15,1 14-16,25 93 15,-26-107 1,14 120-1,-14-132 1,-13-14-16,13-13 16,-13-13-1,0-14-15,14-13 16,-14 14-16,13-14 0,0-13 16,0 27-16,0-14 15,67-13 1,-67 67-16,14-1 15,-14 13-15,0 14 0,0 66 32,-52-14-17,-54-52 1,66-40 0,-25-53-1,38 13-15</inkml:trace>
  <inkml:trace contextRef="#ctx0" brushRef="#br0" timeOffset="1777.04">8107 2751 0,'-13'0'15,"0"-26"1,39 52 15,1 67-15,-14-54-16,13 120 31,-12-40-15,-14-79-16,0-14 15,13 1 1,-13-41 0,40-105-1,-14 0 1,-13 93 0,1-1-16,-1 14 0,13 40 31,-13 92-16,1-80 1,12 1-16</inkml:trace>
  <inkml:trace contextRef="#ctx0" brushRef="#br0" timeOffset="2514.12">8755 2897 0,'0'-14'0,"-13"-12"16,26 66-16,-52-80 0,26 27 16,-54-1-1,1 28 1,0 65 0,53-53-1,0 67 1,26-14-1,13-52 1,14-14 0,26-26-1,14-80 1,-67 67 0,13-93-1,-26 106 1,0-14-1,0 93 1,0-39 0,0 65-1,27-12 1,12-54 0,-25-26-1,-1-13-15,13-14 16,14-65-1,-40 52-15,0 14 16,13-14-16,-13 14 0,0-1 16,0-26-1,27 106 1,-14-26 0,-13-1-16,13 14 15,40 65 1,26-12-1,-65-93 1,38-40 0,-12-52-1,-27 52 1,-13 0-16,27-79 16,-27 67-1,-13 65 1,13 0-1,0 13-15,-14 27 16</inkml:trace>
  <inkml:trace contextRef="#ctx0" brushRef="#br0" timeOffset="3107.28">6586 3611 0,'0'13'16,"0"-26"-16,0 39 15,14-26-15,118-13 16,172-27 0,-145 27-1,423-53 1,-357 53-16,489-53 15,-489 39 1,515-26 0,-409 13-1,-265 40 1,40-13 0,-106 0-1,-53 13 1</inkml:trace>
  <inkml:trace contextRef="#ctx0" brushRef="#br0" timeOffset="11451.16">11625 357 0,'0'0'0,"27"0"16,-14 0-1,0 0 1,1 27 62,-1-14-62,-13 0-16,0 14 15,13 79 1,-13-80 0,0 40-1,-13-39-15,-14 25 16,14-52 0</inkml:trace>
  <inkml:trace contextRef="#ctx0" brushRef="#br0" timeOffset="11846.24">11877 291 0,'13'0'16,"0"14"-16,-39-28 16,65 28-16,-25-14 0,-1 13 15,0-13-15,0 13 0,1 0 16,25 67-1,-39-41-15,13 1 16,-13 0-16,-13 79 16,0-80-1,-53 54 1,-40-27 0,93-66-1</inkml:trace>
  <inkml:trace contextRef="#ctx0" brushRef="#br0" timeOffset="13547.23">12260 437 0,'0'0'0,"13"-40"15,-13 27 1,0 0-16,0-27 16,0 27-1,0 26 1,0 0-16,27 53 16,-1 67-1,-12-94 1,25 120-1,-25-133 1,25 41 0,-26-67-16,14-40 31,26-106-15,-40 93-1,27-185 1,-40 212-16,13-14 15,-26 54 17,13 38-17</inkml:trace>
  <inkml:trace contextRef="#ctx0" brushRef="#br0" timeOffset="13938.97">12763 569 0,'0'13'0,"0"-26"0,-13 39 16,-1-26-16,-12 27 15,13-14 1,13 14 0,13-1-1,0-26 1,0 0-16,40-13 15,-26 13 1,-14-27-16,27-26 16,-40 27-1,0 13-15,-14-53 16,1 39 0,0 27-16,-53 0 15,53 27 1,-14-1-16,14 1 0,13-1 0,-13 93 31,52-13-15,-12-93-1,39-13-15</inkml:trace>
  <inkml:trace contextRef="#ctx0" brushRef="#br0" timeOffset="14260.13">13041 543 0,'-14'-27'0,"1"14"0,40 53 0,-80-107 16,79 107 15,27 39-15,-27-39-1,-12-13-15,-1-1 16,13 53-1,-39-39 1,0-40 0,-14-53-1,27-92 1,0 105 0,53-66-1,-13 80 1,-27 26-16,27 13 15,-27 0-15</inkml:trace>
  <inkml:trace contextRef="#ctx0" brushRef="#br0" timeOffset="14658.02">13517 529 0,'0'-26'32,"-14"13"-17,-12-1 1,13 14-16,-40 14 31,0 12-15,53-13-16,-13 27 15,26-27-15,40 27 32,53 26-17,-80-40 1,14 41 0,-40-54-16,-13 13 15,-40 14 1,26-27-16,1-13 15,-1 0-15,-39-26 16,53-54 0</inkml:trace>
  <inkml:trace contextRef="#ctx0" brushRef="#br0" timeOffset="14875.08">13702 490 0,'0'0'0,"40"13"15,-27 0-15,0-13 16,0 40 0,-13-27-16,13 13 15,1 54 1,-1-1 0,0-52-16,-13-1 15,0 14 1</inkml:trace>
  <inkml:trace contextRef="#ctx0" brushRef="#br0" timeOffset="15005.95">13834 357 0,'-13'-26'15,"26"52"-15,-39-52 16,26 39-16,-14 0 15</inkml:trace>
  <inkml:trace contextRef="#ctx0" brushRef="#br0" timeOffset="15717.18">14072 582 0,'0'0'0,"13"13"15,-26-26 16,0 13-15,0 0-16,-1 13 16,-25 54-1,39-41-15,-13 0 16,26 67 0,0-66-1,40-1 1,-27-26-16,14-13 15,-27 0 1,1-1-16,-1-52 16,-13 53-1,-13-14-15,13 1 0,-14 0 16,-39-27 0,40 39-16,0 1 15,-14 13 1,54 0-1,-14 13 1,0-13-16,54 0 16,-41 0-1,0 0-15,41 0 16,-1 0 0,-53 0-1,0 14-15,0 39 16,-13-40-1,-13 66 1,-13-39 0,26-67 31,39-39-32,-12 40-15,-14-1 16,13 14-16,-12-13 15,52-14 1,-40 40-16,-12 0 16,-14 26-16,13-12 15,-13 12-15,0 1 0,0-1 16,0 0-16,0 1 16,0 39-1</inkml:trace>
  <inkml:trace contextRef="#ctx0" brushRef="#br0" timeOffset="16369.71">14985 569 0,'0'0'16,"-27"-13"-1,27 0-15,-13-1 16,40 28 0,-14-1-1,26 40 1,1 39 0,-40-65-16,0 39 31,-13-26-16,0-40 1,-1-27 0,14 14-16,0-14 15,14-26 1,-1 14-16,27-54 16,12 40-1,-38 53 1,-1 0-16,0 0 15,-13 27-15,13-1 0,-13 1 16,0-1-16,0 53 16,14-52-1,-14-1-15,0 1 16,13-27 0,26-53-1,-25 26 1,52-52-1,13 0 1,-52 66-16,-1-1 16,14 28-1,-14 52 1,-26-27 0,-13 54-1,13-80-15,-13 0 16,13 1-16</inkml:trace>
  <inkml:trace contextRef="#ctx0" brushRef="#br0" timeOffset="16755.38">15725 635 0,'14'-26'16,"-1"12"-16,13-38 15,-79 144-15,106-198 0,-53 93 16,-13-13-1,0 26-15,-14 0 16,-26 39 0,14 1-1,12 26 1,41-13 0,-1-40-16,-13 0 15,39 1 1,28-28-1,-54 1 1,40-53 0,-40 53-1,0 13 1,0 26 0,-13-12-16,0 12 15,0 53 1,0-52-16,27 26 15</inkml:trace>
  <inkml:trace contextRef="#ctx0" brushRef="#br0" timeOffset="17820.97">15937 595 0,'0'-39'16,"0"78"-16,0-91 15,0 38-15,26 28 16,-12 12 0,12 53-1,-13 1 1,-13-54-16,0 27 31,0-40-15,0-26-1,27-53 1,-14 39-16,0-12 16,14-41-1,-14 41 1,0 65 0,-13 14-1,0-14-15,0 1 16,13 26-1,40-14 1,-13-39 0,-14 0-16,1 0 15,26-13 1,-40 13-16,13-13 0,-12 0 16,12-1-16,-13 1 0,1 0 15,-14 0-15,13 0 0,-13-14 16,0 14-16,13-14 15,-26-25 1,0 38-16,-1 14 16,1 0-16,-40 40 15,40-14 1,-13 1-16,12-14 16,1 14-16,0 25 15,13-38 1,26 12-1,1-26-15,26 0 16,-40 0 0,13-13-16,-12 0 15,52-53 1,-53 13 0,-13 39-1,0 41 16,-13 13-15,13 12 0,13-38-1,27-1 1,-1-13 0,-25-13-1,38-27 1,-38 14-1,-1-41 1,-26 15 0,-1 52-1,-12 52 1,26 15 0,40 131-1,-14-79 1,-13-79-1,-26 105 1,-40-105 0,40-40-1,-13-13-15,12-1 0,-12-12 16,13-1-16,13-12 0</inkml:trace>
  <inkml:trace contextRef="#ctx0" brushRef="#br0" timeOffset="18256.04">16969 635 0,'0'0'16,"-106"27"-1,93-27-15,-1 0 16,1 13-16,0-13 15,53 0 17,26 0-17,-40 0 1,40-40 0,-52 27-1,-1-40 1,-26 40-16,-40-40 15,39 40 1,-12-1-16,-14 14 16,14 40-1,13-13-15,13 78 16,13-65 0,40 53-1,-27-80-15,1 13 16,26-26-16</inkml:trace>
  <inkml:trace contextRef="#ctx0" brushRef="#br0" timeOffset="19035.04">17141 529 0,'0'-13'0,"-14"0"15,28 39-15,-14-26 31,13 27-15,-13-1-16,26 54 16,-26-41-1,13 14 1,-13-26 0,14-54 15,12-52-16,-13 52 1,14-52 0,-27 53-16,26-14 15,-13 40 1,1 26 0,-14 67-1,0-27 16,0-26-15,13-40-16,0 0 16,0-14-1,-13 1-15,27-40 16,-27 27 0,13-1-16,0-39 15,1 40 1,-14 79 15,26 66-15,-13-93-1,0-13-15,1 14 0,-1-14 16,13 0 0,1-13-16,-14 0 0,13-13 15,1 0 1,-14-14-16,0 14 0,1-13 15,-1-1-15,-13 1 0,13-1 16,-13 1-16,0 0 16,0 12-16,-26-12 15,12 26 1,-25 79 0,39 1-1,13-14 1,0-40-1,53-13 1,-13-13 0</inkml:trace>
  <inkml:trace contextRef="#ctx0" brushRef="#br0" timeOffset="19594.43">17894 595 0,'0'-26'15,"0"52"-15,0-78 0,-13 38 0,13-12 16,0 39-1,0 0-15,0 1 16,0 65 0,13-13-1,-13-53-15,14 27 32,-1-40-17,13-13 1,-26-1-1,14 1-15,12-40 16,-13 14 0,14 39-1,-14 13 1,-13 0-16,0 0 0,0 40 16,0-40-1,13 14-15,-13-14 0,13 0 16,27 1-1,-14-14 1,-12-14 0,-1 1-16,0 0 0,0 0 15,27-67 1,-27-78 0,-26 12-1,13 120-15,-13-14 31,0 80-15,13-14-16,-14 54 16,14 52-1,0-93-15,14 1 16,-1-13-16,-13-1 16,39 27-1</inkml:trace>
  <inkml:trace contextRef="#ctx0" brushRef="#br0" timeOffset="19744.3">18225 476 0,'0'0'0,"0"-13"16,26 26 0,14 1-1,26 25 1,-39-39-1</inkml:trace>
  <inkml:trace contextRef="#ctx0" brushRef="#br0" timeOffset="21420.34">18754 503 0,'13'0'15,"14"0"1,-14 0-1,-66 66 48,53-40-47,-13-12-16,0 12 0,13 1 15,26 39 1,-13-66-1,40 13 1,-40-26-16,1 13 16,25-66-1,-39 39-15,0 1 16,-13 12-16,-27-52 16,14 53-1,-14 0 1,67 39 15,26-12-15,-27-14-16,40 0 15,-39 0-15,-1-14 16,40-12 0,-13-27-1,-40 0 1,-13 27-16,-26-67 15,13 80-15,-1 13 16,-25-13 0,39 39-16,-27 67 15,27 12 1,27 107 0,26-53-1,0 66 1,-27-93-1,-26-119-15,0 0 16,-40-52 0,1-80-1,39 79 1,39-172 0,28 106-1,-54 93 1,26 13-1,-52 40 1,0-27 0,0 0-16</inkml:trace>
  <inkml:trace contextRef="#ctx0" brushRef="#br0" timeOffset="21845.46">19878 397 0,'0'-13'16,"-13"-66"-1,0 65-15,0-12 16,-1 13-16,1-1 16,0 1-16,-14 0 15,14 13 1,0 13-16,13 14 16,-13 26-16,13 26 15,26 27 1,-13-40-16,1 0 15,12 0-15,1 0 0,-14-13 16,13 13-16,-13-26 16,1 0-16,-14-1 0,0-12 15,-40-14 1,14-13-16,-1-13 16</inkml:trace>
  <inkml:trace contextRef="#ctx0" brushRef="#br0" timeOffset="22014.22">19720 595 0,'13'-13'15,"-26"26"-15,52-26 16,-12 13-16,-14 0 0,0 0 16,14 0-16,-1 13 15,67-13 1,-67 0-16,-13 0 15,27 0 1</inkml:trace>
  <inkml:trace contextRef="#ctx0" brushRef="#br0" timeOffset="22265.21">20077 595 0,'0'-13'47,"26"0"-32,-13 13 1,-13 13 0,0 0-1,14 27 1,-1 13 15,0 0-15,-13-40-16,13 0 15,0 1-15</inkml:trace>
  <inkml:trace contextRef="#ctx0" brushRef="#br0" timeOffset="22420.4">20130 463 0,'0'0'0,"-27"-39"15,14 25 1,-14 28 0,41 12-1</inkml:trace>
  <inkml:trace contextRef="#ctx0" brushRef="#br0" timeOffset="23125.25">20381 595 0,'-13'-13'16,"-1"13"-16,1 0 15,-27-13 1,27 26 0,-13 27-1,26-27-15,0 14 16,39 25-1,14-25 1,0-14 0,-26-13-16,26 0 15,-40-13 1,-13 0-16,0-40 16,-13 40-1,-1-14-15,-38-26 16,12 27-1,27 13 1,26 13 0,40 13-1,-27-13-15,27 13 16,-13-13-16,-14 0 16,40 13-1,-39 0-15,-14-13 16,27 53-1,-27-13 1,-13 0 0,-13-27-1,-14 0 1,14-26 0,0-14-1,13 14-15,0 0 0,13 0 16,13-53-1,14 26 1,40 14 0,-54 39-1,-13 0-15,0 0 16,14 14-16,-14-1 0,0 1 16,-13-1-16,14 0 0,-1 14 31</inkml:trace>
  <inkml:trace contextRef="#ctx0" brushRef="#br0" timeOffset="23265.12">20831 344 0,'0'0'0,"-14"-13"16,14 26-16,0 0 15,0 1-15</inkml:trace>
  <inkml:trace contextRef="#ctx0" brushRef="#br0" timeOffset="41259.96">21188 569 0,'0'0'0,"0"13"32,0 0-17,0 1 16,13-14-15,13 0-16,40 0 31,27 0-15,-53 0-16,-27 0 0,13 0 16,14-14-1,-27 14-15,-13-13 16,0-13-1,13 26-15</inkml:trace>
  <inkml:trace contextRef="#ctx0" brushRef="#br0" timeOffset="41669.18">21717 291 0,'0'0'0,"-14"0"16,14-13 0,40 53 15,-27-14-15,14 80-1,-27-53-15,0-13 16,-40 105-1,0-39 1,27-80 0,0 1-16,0-14 0,13 0 15,39 0 1,-25-26 0,12 13-16,80-26 15,-66 26 1,-1 0-16,80 0 15,-39 0 1,-67 0 0,13 0-16</inkml:trace>
  <inkml:trace contextRef="#ctx0" brushRef="#br0" timeOffset="42044.33">22285 635 0,'0'0'0,"-13"-40"16,0 40-1,0 0-15,-1 0 0,1 0 16,-13 0-16,13 14 16,-14 39-1,27-1 1,13 28-1,27-27 1,-14-40-16,41-13 31,25-40-15,-52-26 0,-40 40-1,0-1-15,-13 1 16,-54-54-1,41 67-15,0 13 16,-14 0 0,27 0-1</inkml:trace>
  <inkml:trace contextRef="#ctx0" brushRef="#br0" timeOffset="42337.21">22722 595 0,'0'0'0,"13"-26"15,-66-14 17,-39 40-17,39 53 16,26 40-15,27-67-16,0 1 0,0-1 16,27 14-1,52 13 1,-53-53-16,80 0 16</inkml:trace>
  <inkml:trace contextRef="#ctx0" brushRef="#br0" timeOffset="43085.68">23039 648 0,'0'0'0,"13"-53"15,-13 40-15,0 0 16,-26-13 0,13 26-16,-14 0 15,-26 26 1,14 40-1,12 0 1,27-53 0,13 40-1,67-13 1,-54-40 0,40 0-1,-52-13-15,-1 0 16,0-1-16,0 1 0,-13 0 15,0-53 1,0 26 0,0 27-16,0 0 0,0-1 15,-13 14 1,13 40 0,0-13-1,0-14-15,0 13 0,0-13 16,27 40-1,-14-39-15,40 12 16,-27-26 0,53-13-1,-52 13 1,52-53 0,-65 40-1,-1-14-15,0 1 16,-13-1-16,26-131 15,-12 78 1,-14 41-16,0-1 0,-14-13 16,-25 13-1,26 40 1,-14 53 0,14-26-16,13 12 15,-13-12-15,13 13 16,0 12-16,13-12 0,0 13 15,27 66 1,-27-93-16,13 1 16,41 26-1,-41-40-15,-13-13 16,14 0-16,52-66 16</inkml:trace>
  <inkml:trace contextRef="#ctx0" brushRef="#br0" timeOffset="49851.09">8002 4960 0,'0'0'0,"-14"0"32,28-14-1,12 14-15,0 0-16,1 0 0,26 0 15,132-13 16,-132 0-31,92 0 16,-65 13-16,-1-14 16,14 14-16,12-13 0,1 0 15,0 13-15,13-13 0,13 13 16,-13-13-16,14 13 16,250 0-1,1 0 1,-1-14-1,-264 14 1,0 0-16,238-13 16,-26 13-1,-225-13-15,172 0 32,-40-14-17,-172 27-15,119-26 16,-132 26-1,66 0 1,-13-13 0,-80 13-16,1 0 15,-1 0-15,1 0 16,105 13 0,-106-13-1,173 0 1,-160 0-1,1 0-15,0 0 0,-14 0 16,80-13 0,-14-1-1,-78 14 1,39 0 0,-40 0-16,0 0 31,-39 14 0,-1-14-15,1 0 15,-1 0-15,14 0-1</inkml:trace>
  <inkml:trace contextRef="#ctx0" brushRef="#br0" timeOffset="50154.34">13543 4589 0,'-13'-26'16,"0"26"15,39 26 0,27 14-15,66 39-1,-92-52 1,25 26 0,-52 0-1,-39-1 1,-120-12-1,119-27 1,14-13-16</inkml:trace>
  <inkml:trace contextRef="#ctx0" brushRef="#br0" timeOffset="52816.24">19415 4841 0,'0'0'0,"14"0"16,12 0-16,-13 0 0,106 26 31,-79-26-31,-14 0 16,14 0-16,0 13 15,-1-13-15,14 0 0,-13 0 16,0 13-16,52-13 16,14 0-1,-66 0-15,26 0 0,-13 0 16,0 0-16,0 0 15,185 0 1,-53 0 0,-119 0-1,0 0-15,119 0 16,-119 0 0,1 0-16,118-13 15,-13 0 1,-106 13-1,92 0 1,1 0 0,53 0-1,-159-13 1,92 13 0,1-13-1,12-14 1,-105 27-1,106-13 1,-14 0 0,14-1-1,-106 14-15,93-13 32,12 0-17,41 13 1,-160-13-1,14 13-15,27 0 16,-41 0-16,1 0 16,0 0-16,12 0 15,28 0-15,-40 0 16,-1 0-16,1 0 0,13 0 16,66 0-1,-80 0-15,1 0 16,92 0-1,-92 0-15,0 0 0,-1 0 16,94 0 0,-14 0-1,-93 0 1,14 0-16,66 0 16,-80 13-1,1-13-15,65 13 16,-52-13-1,-14 0-15,54 13 16,12 1 0,-79-14-1,1 0 1,-28-14 78,1 14-79,13-13-15,-13 0 16</inkml:trace>
  <inkml:trace contextRef="#ctx0" brushRef="#br0" timeOffset="53118.07">25420 4563 0,'0'13'16,"13"0"-1,14 1 1,-14-1-16,13 0 15,67 27 1,-54-27-16,-12 13 16,65 54-1,-92-14 1,-26-40 0,-67 27-1,-12 0 1,78-40-16</inkml:trace>
  <inkml:trace contextRef="#ctx0" brushRef="#br0" timeOffset="54608.27">30379 3505 0,'0'0'0,"-39"-53"16,12 40 0,-184-40-1,-1 13 1,120 27-1,-1 0-15,-198-14 16,66 14 0,-105 13-1,-120 93 1,344-67 0,-106 53-1,-79 54 1,-66 78-1,278-145 1,-146 120 0,53-1-1,80-53 1,26 66 0,52 1-1,14-133 1,66 185-1,-39-185 1,132 172 0,-120-185-16,14 13 15,106 93 1,-106-106-16,13 0 16,132 79-1,-132-92-15,14-14 16,237 93-1,-237-92 1,263 25 0,-65-25-1,-185-27 1,13 0-16,92-13 16,-92-1-16,185-12 15,-185 13 1,277-67-1,-290 54 1,-1 0-16,160-67 16,-173 53-1,146-92 1,-40-13 0,13-80-1,-158 172 1,53-185-1,-93 172 1,-53-199 0,26 199-1,-171-225 1,145 212 0,-106-146-1,53 93 1,67 92-1,12 0-15,-92-65 16,66 65 0,-132-66-1,53 40 1,92 40 0,1 12-16,-54-25 15,66 39 1,-39-27-1,53 14-15,-13 0 16,12 13 0</inkml:trace>
  <inkml:trace contextRef="#ctx0" brushRef="#br0" timeOffset="68607.77">32284 7909 0,'0'0'15,"-13"-14"48,0 14-48,-1 0-15,1-13 16,0 13-16,-14 0 16,14 0-16,-53 27 15,40-27 1,-1 13-16,14 0 0,-14 0 15,1 27 1,66 26 0,-14-39-1,80 12 1,66-26 0,-146-13-1,1 0-15,-1-13 0,14 0 0</inkml:trace>
  <inkml:trace contextRef="#ctx0" brushRef="#br0" timeOffset="68888.97">32548 7829 0,'0'0'0,"0"14"15,0-1 17,0 26-17,0-25-15,14-1 0,-14 0 16,26 80 0,1-1-1,-27-79 1,39 40-1,-25-39 1</inkml:trace>
  <inkml:trace contextRef="#ctx0" brushRef="#br0" timeOffset="71099.09">31993 7393 0,'13'0'16,"-39"0"31,-1 0-32,14 0-15,-40 26 16,40-12 0,0 38-1,13-25-15,13-14 16,40 40-1,-27-40-15,1-13 16,92 13 0,-93-13-16,1 0 15,26-39 1,-53 26 0,-14-1-1,1 1-15,-13 0 16,-1-14-16,-26-12 0,14 26 15,12-14-15,1 14 16,-1-14-16,1 14 0,13-13 16,13-1-1,0 14-15,0 0 16,13 0-16,40-1 16,-40 1-1,40 0 1,-40 13-16,27 0 15,-40 13 1,0 0-16,13 27 16,-13-13-1,0-14-15,0 66 16,0-52 0,0-14-16,0 0 15,0 0-15,0 0 0</inkml:trace>
  <inkml:trace contextRef="#ctx0" brushRef="#br0" timeOffset="71592.14">32310 7419 0,'14'-26'16,"-28"52"-16,41-65 15,-27 25-15,13 54 31,-13-27-15,13 67 0,14-14-1,-14-40-15,-13-13 16,26 27 0,-26-27-1,-13-39 16,0-53-15,0 39 0,13 13-16,0-12 15,-27-107 1,27 120-16,0-1 16,-13-25-1,26 52 1,14 26-1,-14-13-15,13 53 16,-26-39 0,14-1-16,-14 1 15,0-14-15,-14 40 16,-12-27 0,-27-13-1</inkml:trace>
  <inkml:trace contextRef="#ctx0" brushRef="#br0" timeOffset="72279.45">32575 7300 0,'0'14'0,"0"-1"16,-13 40-1,13 0 1,13-27 0,13 14-1,-26-14-15,27 14 16,-14-1 0,-13-25 15,0-28-16,0-25 1,-13-1 0,13-39-1,13-1 1,0 54 0,14-40-1,-1 66 1,1 40-1,-14-27-15,27 119 32,-27-79-17,-13-40 1,0 14 0,0-41 15,0-12-16,0-1-15,0 14 0,13-13 16,-13-1-16,13 1 16,0-1-16,27-39 15,-27 66 1,27 27 0,-27-1-16,-13 1 15,13 78 1,-13 14-1,0-79-15,-13-13 16,-13 26 0</inkml:trace>
  <inkml:trace contextRef="#ctx0" brushRef="#br0" timeOffset="73885.42">32191 9139 0,'14'13'15,"-14"-26"32,0-1-31,-14 14-16,1-13 0,-13 13 15,-1 0-15,14 0 16,-13 0-16,12 0 16,-12 0-16,13 13 15,-14 40 1,27-40-16,13 27 16,1-13-16,12-14 15,-13 13-15,14-13 16,13 1-16,52 12 15,-65-26 1,-1 0-16</inkml:trace>
  <inkml:trace contextRef="#ctx0" brushRef="#br0" timeOffset="74270.7">32363 9178 0,'0'0'16,"-13"0"0,53-13-1,-14 13 1,40 0 0,0 40-1,-79-1 16,-26 14-15,12-40-16,-13 27 16,27-27-16,0-13 15,13 27 1,13-14-16,0-13 16,67 0-1,-54 0-15,14 0 16,66-13-1,-53 0 1</inkml:trace>
  <inkml:trace contextRef="#ctx0" brushRef="#br0" timeOffset="75095.31">32231 9615 0,'0'-27'47,"-26"1"-32,26 12-15,-27 1 16,14 13-16,0 0 16,-27-13-1,-53 26 1,41 14-1,52-14 1,0 0-16,13 14 16,0-14-1,13-13-15,-12 13 0,12-13 16,1 0-16,-1 0 0,-13 0 16,14 0-16,-14 0 0,0 0 15,0-13-15,1 0 16,-1 13-16,-13-14 0,0 1 15,-13 0 1,-1 26 15,28 27-15,-14-27-16,13 14 16,27 39-1,-40-40-15,13 1 16,0 25-1,-13-38-15,0-1 16,-40 13 0,27-26-16,-13 0 15,-80-13 1,66 0-16,14 13 16,-54-53-1</inkml:trace>
  <inkml:trace contextRef="#ctx0" brushRef="#br0" timeOffset="75594.92">32429 9641 0,'-13'0'15,"0"0"-15,0 0 16,0 13-16,-1-13 15,14 14-15,-13 25 16,13-26 0,27 54-1,-14-54-15,13 53 16,-13-53 0,1 14-1,-28-54 16,1 14-15,0 0-16,13-14 0,-13 1 16,-14-67-1,27 54-15,0 12 16,14-52 0,25 65-1,-26 14 1,1 14-16,12 25 15,-13-25 1,1 12-16,-14 14 16,-14-27-1,14 0-15,-39 14 16,12-27 0,14 0-16,-13-14 15</inkml:trace>
  <inkml:trace contextRef="#ctx0" brushRef="#br0" timeOffset="76215.36">32522 9615 0,'13'0'16,"-26"0"-16,39 0 16,-12 13-16,-14 27 31,13-27-16,-13 0-15,0 13 0,13 1 16,0 39 0,-13-40-16,14-12 15,-14 25 1,0-25-16,0-28 31,0-12-15,0 13-16,0-14 15,0-26-15,0 27 16,26-40 0,14-27-1,-27 80-15,13 0 0,-12-1 16,-1 14-16,27 14 16,-27 12-1,0 67 1,-13-67-1,0 1-15,0 39 16,0-27 0,0-91 31,0 25-32,13-52 1,14 26-1,-27 40-15,39-14 16,-25 40 0,-14 1-16,26 65 15,-13-39 1,-13-1-16,-13 54 16,-13-40-1</inkml:trace>
  <inkml:trace contextRef="#ctx0" brushRef="#br0" timeOffset="77495.17">31940 11228 0,'0'0'0,"27"0"16,-14 0-16,0 0 16,0-13-1,0 13-15,-13-13 31,0-1-15,0 1 0,-13 0-1,0 13 1,0 0 0,-27 26-1,27-26 1,0 14-16,-40 12 15,13 14 1,40-27-16,0 0 16,66 40-1,-39-53 1,-1 13-16,93-13 16,-79 0-1,52-13 1,-78 0-16,-1 13 15</inkml:trace>
  <inkml:trace contextRef="#ctx0" brushRef="#br0" timeOffset="77997.97">32310 11149 0,'-26'-14'16,"52"28"-16,-65-28 15,39 1-15,-13 13 0,13-13 16,26 0 0,-13 13-16,67 0 15,-54 13 1,0-13-16,1 13 0,-14 0 15,27 14 1,-53-1 0,-1-12-16,1-1 15,-40 13 1,40-26-16,0 0 16,0 13-1,65 1 16,-38-14-15,12 13-16,14 13 16,-14 1-1,-26-14 1,-26 0 0,-93-26-1,92 13 1,-39-40-16</inkml:trace>
  <inkml:trace contextRef="#ctx0" brushRef="#br0" timeOffset="78585">31874 10659 0,'-13'0'16,"26"0"-16,-39-13 16,26 0-16,39-14 15,27 14 1,-26 0-1,39 26 1,-26 27 0,-53 13-1,-53 26 1,-26-13 0,53-39-16,12-27 15,-39 26 1,80-26-1,-14 0 1,66-13 0,1 13-1,12 0 1,-52-13-16,-27 13 16</inkml:trace>
  <inkml:trace contextRef="#ctx0" brushRef="#br0" timeOffset="79013.72">32429 10659 0,'0'0'0,"-13"-13"32,13 26-17,0 53 1,13-52-1,-13 52 1,0 0 0,-13-53-1,13 0-15,0 1 16,0-28 0,13-25-1,1-14 1,-14 26-16,13-12 0,0 12 15,0-12-15,1 12 16,-1 1-16,0 12 0,13 1 16,27 26-1,-39 14 1,25 105 0,-25-13-1,-14-39 1,-14-67-16,1 0 15</inkml:trace>
  <inkml:trace contextRef="#ctx0" brushRef="#br0" timeOffset="79673.82">32522 10778 0,'0'-26'15,"13"13"-15,14 13 16,-67 39-16,93-78 0,-27 39 15,-12 0-15,12 0 0,1 0 16,-14 0-16,13 0 0,27 0 31,-40-14-15,1 28 31,-14-1-32,0 0-15,0 0 16,0 1-16,0 25 16,0-12-1,0-14-15,-14-26 47,14 0-31,0-1-16,14-39 15,-1 27 1,13-53 0,1 65-16,-14-12 15,27-1 1,-27 27-16,-13 53 16,0-26-1,0-1-15,-13 54 16,13-54-1,0-13-15,0 14 16,0-40 0,52-80 15,-38 66-15,25-25-1,-25 38-15,-1 14 16,-13 14-16,13-1 0,-13 13 15,0 40 1,0-26-16,0 0 0,0-1 16,0 1-16,-13-13 15</inkml:trace>
  <inkml:trace contextRef="#ctx0" brushRef="#br0" timeOffset="84546.82">31133 11797 0,'-13'0'31,"-27"-27"-15,27 14-1,0 0 1,26 13 15,0 0 0,14 0-15,-1 13 0,40-13-1,-26 13 1,92 0-1,-105-13 1,39 0 0,-53 0-16,0 0 15,-26-13 1,-13 13-16,-67-13 16,54 13-1,-1 0-15,-66 0 16,80 0-1,-1 0-15,14 0 16,79 13 0,-40-13-1,120 13 1,-106-13 0,39 14-1,-92-1 1,-27-13-1,-26 26 1,-13-12 0,65-14-1,-12 26 1,52-13 0,14 0-1,-13-13-15,65 14 16,-65-14-16,-14 0 15,13 0 1,-105 0 15,52 0-15,1 0-16,0 0 16,-1 0-16,14 0 0,0 0 15,-1 0 1,54 13-1,39-13 17,-26 13-17,-13-13 1,-27-13 0,-52-14-1,-1 1 16,27-27-15,13-26 0,0 52-1,13-26 1,-13 27 0,13 0-1,-13-1 1,0 14 15,-53 13-15,14-13-1,25 13 1,1 0 0,53 0-1,-27 0 1,119 0-1,-92 0-15,0 0 16,12 0 0,-12 0-1,-53 0 1,0 0-16,-93 0 16,66 0-1,1 0-15,12 0 0,-13 0 16,27 0-16,-13 0 0,13 0 15,26 0 1,53 13 0,-13 0-1,39 0 1,-65-13 0,26 14-1,-67-1 1,-52 0-1,40-13 1,-40 13 0,53-13-16,-1 0 15,1 13 1,13 1 0,27-1-1,-27 0-15,26-13 16,-13 13-1,-13 1 17,-13-1-17,0 0 1,0 13 15,-1-12-15,14-1-16,14 0 31,-1-13-15,13 0-1,-13 13 1,1-13-16,-14 14 16,-14-14-16,-12 13 31,0 13-16,12-13-15,28 1 32</inkml:trace>
  <inkml:trace contextRef="#ctx0" brushRef="#br0" timeOffset="87901.06">31557 11810 0,'-14'0'47,"-12"-13"-32,13 13 1,-1 0-16,-12-14 16,-14 14-1,14 0-15,13 0 16,-80 0 0,40 0-1,-13 0 1,40 0-16,-1 0 15,1 0-15,-1 0 0,-26-13 32,-13 0-17,40 13-15,-54 0 16,54-13 0,-53 0-1,52 13-15,14 0 16,-27 0-1,27-14-15,-13 14 16,12 0 0,14-13-16,-13 13 15,26 0 63,1 0-46,-1-13 15,0 13-16,-13-13-16,13-1 48,-13 1-16,13 0-32,-13-13 17,14-1-17,-14 14 1,0-14 0,13 27-1,-13-26-15,0 13 16,0 0-16,0-1 15,0 1-15,0 0 0,0-14 16,0-12 0,0 25-16,-13-52 31,-1-13-15,14 53-1,0-67 1,0 27-1,0 13 1,14-13 0,-14 53-1,0-14-15,13-39 16,-13 53 0,13-67-1,0 54 1,1-40-1,12-13 1,-26 65 0,13-52-1,-13 0 1,0 40 0,0 12-16,0-12 15,0 13-15,0-14 0,0 14 16,0-53-1,0 0 1,0 39 0,13-52-1,-13 53 1,14-54 0,-14 27-1,13 0 1,-13 40-1,0-66 1,0 66 0,0-53-1,0 26 1,0 27 0,0-14-16,-13 1 15,13 12 1,0 1-16,-14 0 0,14 0 15,-13 0 17,13-1-17,-13 14-15,0-13 47,26 13 156,13 0-187,-12 0-16,-1 0 16,13 0-1,41 13 1,-1 1-1,-13-14 1,-40 0-16,0 0 16,27 13-1,-27-13 1,-26 0 15,-27-13-15,14 13-1,12 0 1,1-14 0</inkml:trace>
  <inkml:trace contextRef="#ctx0" brushRef="#br0" timeOffset="88374.97">30975 9416 0,'0'0'15,"-14"13"1,28 1 31,12 12-31,-13-13-1,27 27 1,-14-27-1,-12-13 1,-1 27 0,-13-1 15,-13-13-15,-27 14-1,0 13 1,27-27-16</inkml:trace>
  <inkml:trace contextRef="#ctx0" brushRef="#br0" timeOffset="101743.69">25645 2645 0,'0'0'0,"-14"-26"15,14 13-15,14-1 16,39-25 0,-27 25-1,-26 28 16,0 12-15,0 1-16,0-1 16,0 14-16,0 13 15,26 119 1,-12-106-16,-1 13 16,13 106-1,-12-132-15,-1 0 16,0 66-1,0-93-15,1 27 16,-1-39 0,0-14-1,-13-27 1,13-13 0,0-12-1,-13 38 1,0 1-16</inkml:trace>
  <inkml:trace contextRef="#ctx0" brushRef="#br0" timeOffset="102284.61">25658 3452 0,'0'0'0,"-13"0"16,13 13-16,13-13 15,0 13 1,0-13-16,14 14 0,-1-14 16,54 39-1,-54-25-15,1-14 16,-1 13-16,0-13 0,-12 0 16,12 13-16,-13-13 15,40-13 1,-40 0-1,1-1-15,-1 1 16,0-13 0,-13-1-1,13-26 1,1 14 0,-28 78 15,1-12-16,0 52 1,-14 14 0</inkml:trace>
  <inkml:trace contextRef="#ctx0" brushRef="#br0" timeOffset="108591.84">19508 3240 0,'0'0'0,"0"-13"15,13 13 1,-13-13 15,0 0-15,13 13-16,-13-14 15,0 28 17,0-1-17,14 13 1,-14-12-1,39 52 1,-25-53 0,25 0-1,-12-39 17,12-40-17,1-14 1,-27 41-1,0 12-15,54-79 16,-1 27 0,-40 66-1,14-14 1,-40 41 0,0-1-1</inkml:trace>
  <inkml:trace contextRef="#ctx0" brushRef="#br0" timeOffset="112059.9">19587 3862 0,'14'0'47,"-1"0"-16,0 26-15,-13-12-1,26 25 1,-26-25-1,14-14-15,-14 13 0,26-13 32,-13-13-1,1-27-15,-1 27-16,-13-1 15,53-65 1,-40 66-16,13-14 15,14-12 1,-14 25 0,-26 28-1,0-1 1</inkml:trace>
  <inkml:trace contextRef="#ctx0" brushRef="#br0" timeOffset="127049.13">19495 4523 0,'0'0'0,"-14"0"31,28 0 16,-1 27-31,13 12 0,-12-39-1,-1 27 1,0-1-1,0-26 1,14 0 0,-14-13-16,0 0 15,27-27 1,26-26 0,0 0-1,-39 53-15,52-27 31,-39 27-15,-27 13-16,-26 39 31</inkml:trace>
  <inkml:trace contextRef="#ctx0" brushRef="#br0" timeOffset="133215.47">19429 5184 0,'13'0'16,"0"0"15,0-13-15,0 0-1,1 13 1,-1 26 15,0-12-15,-13-1-16,13 0 16,14 27-1,-27-27 1,26 0-1,-12-13 17,-1-13-17,0-13 1,13-14 0,1-13-1,13-26 1,-14 39 15,0 27-15,1 13-1,-14 0 17,0 13-32</inkml:trace>
  <inkml:trace contextRef="#ctx0" brushRef="#br0" timeOffset="137808.9">19442 5634 0,'0'0'0,"-40"-13"16,14 13 15,65 0 0,41 0-15,-54 0 0,133 0-1,-40 0 1,-93 0-1,1 0-15,26 0 16,-67 0 15,-12 0-15</inkml:trace>
  <inkml:trace contextRef="#ctx0" brushRef="#br0" timeOffset="138149.56">19720 5568 0,'0'0'0,"13"0"62,26 40-46,-25-27-1,12 26 1,-13-12-16,-13-14 16,0 66-1,-39-12 1,25-54-1,1 13-15,0-12 16,-27 12 0</inkml:trace>
  <inkml:trace contextRef="#ctx0" brushRef="#br0" timeOffset="140866.5">19455 6507 0,'0'-13'15,"13"39"63,0-26-62,-13 13-16,27 14 16,-14-14-1,-13 0 17,13-13-17,14 0 1,-1-26-1,67-40 1,-67 52 0,67-52-1,-1 27 1,-65 25-16,39 1 31,-53 13-15</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3:48:09.863"/>
    </inkml:context>
    <inkml:brush xml:id="br0">
      <inkml:brushProperty name="width" value="0.05" units="cm"/>
      <inkml:brushProperty name="height" value="0.05" units="cm"/>
    </inkml:brush>
  </inkml:definitions>
  <inkml:trace contextRef="#ctx0" brushRef="#br0">392 0 24575,'0'1220'0,"-4"-1136"0,-3 0 0,-19 84 0,11-14 0,13-106 0,-3-1 0,-12 56 0,-60 162 0,-21 91 0,33 39 0,62-376 0,-26 144 0,-9 63 0,34-173 0,3 0 0,4 53 0,-3-102 0,1-1 0,-1 1 0,1 0 0,0 0 0,0-1 0,1 1 0,-1 0 0,1-1 0,-1 1 0,1-1 0,0 0 0,0 1 0,1-1 0,-1 0 0,1 0 0,-1-1 0,1 1 0,0 0 0,0-1 0,0 0 0,0 1 0,1-1 0,-1-1 0,1 1 0,-1 0 0,1-1 0,-1 0 0,6 1 0,9 2 0,1-1 0,-1-1 0,1 0 0,31-2 0,-22 0 0,484 0-297,211 3-199,1124 9 496,-1074-31 0,-106 2 0,1443 14-1538,-1089 5-727,1244 9 2265,1133-2-1444,-2122-11 2627,-850 1-853,474 3 4081,-451 21-4325,-122-3-56,1121-8-473,-916-15 347,1223 3 96,-1313 28 283,-29-1-27,-368-26-256,102-3 0,-146 2 0,-1 0 0,1 0 0,0 0 0,-1 0 0,1 0 0,-1 0 0,1-1 0,0 1 0,-1 0 0,1 0 0,-1 0 0,1-1 0,0 1 0,-1 0 0,1-1 0,-1 1 0,1 0 0,0-2 0,-4-6 0,-21-9 0,22 16 0,-40-21-1365,-3 1-5461</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3:48:10.393"/>
    </inkml:context>
    <inkml:brush xml:id="br0">
      <inkml:brushProperty name="width" value="0.05" units="cm"/>
      <inkml:brushProperty name="height" value="0.05" units="cm"/>
    </inkml:brush>
  </inkml:definitions>
  <inkml:trace contextRef="#ctx0" brushRef="#br0">0 0 24575,'4'3'0,"0"0"0,0 0 0,0-1 0,0 1 0,1-1 0,-1 0 0,1 0 0,4 1 0,9 4 0,54 23 0,2-2 0,114 26 0,-78-36 0,157 6 0,-266-24 0,6 0 0,0 0 0,-1 1 0,1-1 0,0 2 0,0-1 0,7 4 0,-12-5 0,-1 1 0,0 0 0,0-1 0,0 1 0,0 0 0,0 0 0,0 0 0,0 0 0,0 0 0,0 0 0,0 0 0,0 0 0,0 0 0,-1 1 0,1-1 0,-1 0 0,1 0 0,-1 1 0,1-1 0,-1 0 0,0 1 0,1-1 0,-1 1 0,0-1 0,0 0 0,0 1 0,0-1 0,0 0 0,-1 1 0,1-1 0,0 1 0,-1-1 0,1 0 0,0 1 0,-1-1 0,0 1 0,-4 9 0,1 0 0,-2 0 0,1-1 0,-2 0 0,1 0 0,-1 0 0,-13 12 0,-64 57 0,-24 10-682,-141 87-1,211-152-6143</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38.088"/>
    </inkml:context>
    <inkml:brush xml:id="br0">
      <inkml:brushProperty name="width" value="0.05" units="cm"/>
      <inkml:brushProperty name="height" value="0.05" units="cm"/>
    </inkml:brush>
  </inkml:definitions>
  <inkml:trace contextRef="#ctx0" brushRef="#br0">266 166 24575,'1'-2'0,"0"0"0,0 0 0,0-1 0,0 1 0,0 0 0,1 0 0,-1 0 0,0 0 0,1 1 0,0-1 0,-1 0 0,1 1 0,0-1 0,0 1 0,0-1 0,0 1 0,2-1 0,8-7 0,-12 9 0,8-7 0,-1 1 0,0-1 0,-1 0 0,0 0 0,9-12 0,-15 18 0,1 0 0,0-1 0,-1 1 0,1-1 0,-1 1 0,1-1 0,-1 1 0,1-1 0,-1 1 0,0-1 0,0 1 0,0-1 0,0 1 0,0-1 0,0 1 0,0-1 0,-1-1 0,0 1 0,0 0 0,0 1 0,0-1 0,0 1 0,-1-1 0,1 1 0,0-1 0,-1 1 0,1 0 0,-1-1 0,1 1 0,-1 0 0,1 0 0,-1 0 0,0 0 0,0 1 0,-2-2 0,-10-2 0,0 0 0,0 1 0,-1 0 0,1 1 0,-1 1 0,1 0 0,-1 1 0,1 0 0,-1 1 0,1 1 0,-1 1 0,1 0 0,0 0 0,0 2 0,0 0 0,1 0 0,-14 8 0,25-12 0,0 0 0,0 0 0,0 0 0,0 1 0,0-1 0,0 0 0,0 1 0,1 0 0,-1-1 0,1 1 0,-1 0 0,1 0 0,-1 0 0,1 0 0,0 0 0,0 0 0,0 0 0,0 0 0,1 0 0,-1 0 0,1 1 0,-1-1 0,1 0 0,-1 1 0,1-1 0,0 0 0,0 0 0,1 1 0,-1 1 0,2 1 0,0 0 0,0 0 0,0 0 0,1 0 0,0-1 0,0 1 0,0-1 0,0 0 0,1 0 0,-1 0 0,9 6 0,22 16 0,1-1 0,2-2 0,69 33 0,-24-14 0,-79-41 0,0 1 0,0 0 0,0 0 0,0 0 0,0 0 0,0 0 0,-1 1 0,1-1 0,-1 1 0,0 0 0,1-1 0,1 5 0,-4-6 0,1 0 0,-1 0 0,0 0 0,0 0 0,1 0 0,-1 0 0,0 0 0,0 0 0,0 0 0,0 0 0,0 0 0,0 0 0,-1 0 0,1 0 0,0 0 0,0 0 0,-1 1 0,-1 0 0,1 0 0,0 0 0,0 0 0,-1 0 0,1-1 0,-1 1 0,0-1 0,0 1 0,1-1 0,-5 3 0,-5 2 0,0-1 0,-1 0 0,1 0 0,-1-1 0,0-1 0,-1 0 0,1 0 0,-19 1 0,7-3 0,0 0 0,0-2 0,-38-5 0,54 5-114,-1-1 1,1 0-1,-1 0 0,1-1 0,-1 0 1,1 0-1,0-1 0,1 0 0,-1-1 1,1 1-1,-13-11 0,5 0-6712</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3:48:18.890"/>
    </inkml:context>
    <inkml:brush xml:id="br0">
      <inkml:brushProperty name="width" value="0.05" units="cm"/>
      <inkml:brushProperty name="height" value="0.05" units="cm"/>
    </inkml:brush>
  </inkml:definitions>
  <inkml:trace contextRef="#ctx0" brushRef="#br0">1 0 24575,'0'0'-8191</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3:49:12.811"/>
    </inkml:context>
    <inkml:brush xml:id="br0">
      <inkml:brushProperty name="width" value="0.05" units="cm"/>
      <inkml:brushProperty name="height" value="0.05" units="cm"/>
    </inkml:brush>
  </inkml:definitions>
  <inkml:trace contextRef="#ctx0" brushRef="#br0">19 126 24575,'2'25'0,"7"43"0,-3-25 0,6 23 0,30 101 0,-36-140 0,-1 0 0,-1 0 0,0 44 0,-3-46 0,-1-23 0,0 0 0,1 0 0,-1 0 0,1 0 0,-1 0 0,1 0 0,-1 0 0,1 0 0,0 0 0,0 0 0,0-1 0,0 1 0,0 0 0,1-1 0,-1 1 0,0-1 0,1 1 0,-1-1 0,1 0 0,-1 1 0,1-1 0,0 0 0,-1 0 0,1 0 0,0 0 0,0-1 0,3 2 0,5 1 0,0-1 0,0 0 0,1-1 0,13 0 0,-9 0 0,496 3 0,-327-6 0,-114 2 0,107-6 0,-170 6 0,-1-1 0,0 0 0,0 0 0,0-1 0,0 1 0,8-4 0,-13 4 0,1 0 0,-1 0 0,0 0 0,1 0 0,-1 0 0,0 0 0,0 0 0,0 0 0,0-1 0,0 1 0,0 0 0,0-1 0,0 1 0,0 0 0,0-1 0,-1 1 0,1-1 0,-1 0 0,1 1 0,-1-1 0,0 1 0,1-1 0,-1 0 0,0 1 0,0-1 0,-1-2 0,-4-36 0,-1 0 0,-22-68 0,9 35 0,1 7 0,9 38 0,2-1 0,0 0 0,2 0 0,-1-37 0,7 31 0,0 25 0,0-1 0,-1 1 0,-1-1 0,1 1 0,-4-15 0,3 23 0,0-1 0,0 0 0,0 1 0,0-1 0,-1 0 0,1 1 0,-1 0 0,1-1 0,-1 1 0,0 0 0,0 0 0,0 0 0,0 0 0,-1 0 0,1 0 0,0 1 0,-1-1 0,1 1 0,-1-1 0,1 1 0,-1 0 0,0 0 0,0 0 0,-3 0 0,-8-1 0,0 1 0,-1 0 0,1 1 0,0 1 0,-1 0 0,1 1 0,-14 3 0,-17 2 0,-679 92 0,698-96 0,14-1 0,-57 11 0,63-12 0,1 1 0,-1 0 0,1 0 0,0 0 0,0 1 0,0-1 0,0 1 0,1 1 0,-8 5 0,3 3-1365,7-1-5461</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3:49:18.222"/>
    </inkml:context>
    <inkml:brush xml:id="br0">
      <inkml:brushProperty name="width" value="0.05" units="cm"/>
      <inkml:brushProperty name="height" value="0.05" units="cm"/>
    </inkml:brush>
  </inkml:definitions>
  <inkml:trace contextRef="#ctx0" brushRef="#br0">1161 0 24575,'4'1'0,"-1"-1"0,0 1 0,1 0 0,-1 0 0,0 0 0,0 0 0,0 0 0,0 1 0,0 0 0,0-1 0,0 1 0,0 0 0,-1 0 0,1 1 0,-1-1 0,1 1 0,3 4 0,2 4 0,-1 0 0,0 0 0,7 14 0,-5-4 0,0 1 0,-2 0 0,0 0 0,-1 1 0,-2-1 0,4 39 0,-6 146 0,-3-140 0,-2 781 0,2-830 0,0 0 0,-2-1 0,0 1 0,-1 0 0,0-1 0,-2 0 0,0 0 0,-1-1 0,-1 0 0,0 0 0,-1 0 0,-1-1 0,0-1 0,-1 0 0,-15 16 0,7-11 0,-1 0 0,0-2 0,-2 0 0,0-1 0,-1-1 0,0-1 0,-1-1 0,-1-2 0,-35 13 0,-16-1 0,-81 13 0,-78 1 0,38-6 0,162-25 0,-40 14 0,64-17 0,0 1 0,0 1 0,0-1 0,1 2 0,0 0 0,0 0 0,-12 10 0,18-12 0,0 1 0,1-1 0,-1 1 0,1-1 0,0 1 0,1 0 0,-1 0 0,1 0 0,0 1 0,0-1 0,1 0 0,-1 1 0,1 0 0,1-1 0,-1 8 0,0 12 0,1 0 0,4 29 0,-1-12 0,6 836 0,-11-537 0,3-216 0,-2 131 0,1-253-91,-1 0 0,1 0 0,0 0 0,-1 0 0,0 0 0,1 0 0,-1 0 0,0 0 0,-1 0 0,1 0 0,0-1 0,-1 1 0,0 0 0,-1 2 0,-13 9-6735</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3:49:18.947"/>
    </inkml:context>
    <inkml:brush xml:id="br0">
      <inkml:brushProperty name="width" value="0.05" units="cm"/>
      <inkml:brushProperty name="height" value="0.05" units="cm"/>
    </inkml:brush>
  </inkml:definitions>
  <inkml:trace contextRef="#ctx0" brushRef="#br0">0 0 24575,'2'1'0,"-1"0"0,1 0 0,-1 0 0,0 0 0,0 0 0,1 0 0,-1 1 0,0-1 0,0 0 0,0 1 0,0-1 0,0 0 0,1 3 0,1 2 0,73 113 0,-59-87 0,2 0 0,1-2 0,47 53 0,-62-78 0,0 0 0,1-1 0,0 0 0,0 1 0,0-2 0,0 1 0,1-1 0,-1 0 0,1 0 0,0-1 0,0 0 0,0 0 0,0-1 0,0 0 0,0 0 0,0 0 0,0-1 0,1 0 0,-1-1 0,0 0 0,0 0 0,0 0 0,0-1 0,0 0 0,8-3 0,-1-1 0,-1 0 0,1-1 0,-1 0 0,-1-1 0,1 0 0,-1-1 0,-1-1 0,0 0 0,0 0 0,-1-1 0,12-16 0,18-33 297,-25 35-1128,36-43 0,-33 49-5995</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3:49:20.722"/>
    </inkml:context>
    <inkml:brush xml:id="br0">
      <inkml:brushProperty name="width" value="0.05" units="cm"/>
      <inkml:brushProperty name="height" value="0.05" units="cm"/>
    </inkml:brush>
  </inkml:definitions>
  <inkml:trace contextRef="#ctx0" brushRef="#br0">0 518 24575,'1'18'0,"1"-1"0,1 0 0,6 22 0,2 11 0,18 213 0,-19-163 0,-6-87 0,0-22 0,1-27 0,21-173 0,8-95 0,-30 246 0,9-92 0,-10 133 0,0 0 0,1 0 0,1 0 0,1 0 0,0 1 0,12-21 0,-13 28 0,1 0 0,1 1 0,0 0 0,0 0 0,0 1 0,1 0 0,0 0 0,1 1 0,-1 0 0,1 0 0,0 1 0,1 0 0,-1 1 0,1 0 0,0 0 0,12-2 0,10-1 0,0 1 0,0 2 0,61 0 0,-79 3 0,0 1 0,1 1 0,-1 0 0,0 1 0,16 5 0,-26-6 0,0 0 0,0 1 0,-1-1 0,1 1 0,0 0 0,-1 0 0,1 0 0,-1 1 0,0-1 0,0 1 0,0 0 0,0 0 0,0 0 0,0 0 0,-1 1 0,0-1 0,1 1 0,-1-1 0,-1 1 0,1 0 0,0-1 0,1 7 0,0 5 0,0 1 0,-1 0 0,0 0 0,-1 0 0,-1-1 0,-2 20 0,0-23 0,0 1 0,0-1 0,-1 0 0,0 0 0,-1 0 0,0-1 0,-1 1 0,-10 16 0,4-13 0,0-1 0,-1 0 0,0 0 0,-1-2 0,-1 1 0,0-2 0,-1 1 0,0-2 0,0 0 0,-1-1 0,-24 10 0,-16 2 0,-1-1 0,-66 12 0,90-24 0,29-7 0,1 0 0,-1 0 0,1 0 0,0 1 0,-1-1 0,1 1 0,0 0 0,0 0 0,0 0 0,0 0 0,0 0 0,0 1 0,1-1 0,-1 1 0,1 0 0,-4 4 0,5-4 0,0 0 0,0 0 0,0 0 0,0 0 0,0 0 0,1 0 0,-1 0 0,1 0 0,0 0 0,0 0 0,0 0 0,0 0 0,0 0 0,1 0 0,-1 1 0,1-1 0,0-1 0,0 1 0,0 0 0,2 4 0,6 9 0,0-1 0,0 0 0,2 0 0,-1-1 0,16 15 0,71 64 0,-73-71 0,101 83 0,-121-102 34,1 0 1,0 0-1,0-1 0,1 1 0,-1-1 0,1 0 0,-1-1 0,1 0 0,10 2 1,-13-3-107,-1 1 1,1-1 0,-1 0 0,1 0 0,0 0 0,-1 0 0,1-1 0,-1 1 0,1-1-1,-1 0 1,1 1 0,-1-1 0,0 0 0,1 0 0,-1-1 0,0 1 0,0 0 0,0-1 0,0 1-1,0-1 1,0 0 0,0 0 0,2-3 0,4-11-6755</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3:49:21.883"/>
    </inkml:context>
    <inkml:brush xml:id="br0">
      <inkml:brushProperty name="width" value="0.05" units="cm"/>
      <inkml:brushProperty name="height" value="0.05" units="cm"/>
    </inkml:brush>
  </inkml:definitions>
  <inkml:trace contextRef="#ctx0" brushRef="#br0">0 0 24575,'1'21'0,"8"40"0,-2-9 0,13 584 0,-21-595 0,1-38 0,0-1 0,0 0 0,0 1 0,0-1 0,1 1 0,-1-1 0,0 1 0,1-1 0,0 0 0,0 1 0,-1-1 0,1 0 0,1 0 0,1 4 0,-1-5 0,0 1 0,0 0 0,0-1 0,0 0 0,1 0 0,-1 1 0,0-1 0,1-1 0,-1 1 0,1 0 0,-1-1 0,1 1 0,-1-1 0,5 1 0,55 3 161,77-4-1,13 0-1846,-111 3-5140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3:53:22.992"/>
    </inkml:context>
    <inkml:brush xml:id="br0">
      <inkml:brushProperty name="width" value="0.05" units="cm"/>
      <inkml:brushProperty name="height" value="0.05" units="cm"/>
    </inkml:brush>
  </inkml:definitions>
  <inkml:trace contextRef="#ctx0" brushRef="#br0">13 0 24575,'-1'1'0,"0"0"0,0 0 0,0 0 0,0 0 0,0 0 0,1 0 0,-1 0 0,0 0 0,0 0 0,1 0 0,-1 0 0,1 1 0,-1-1 0,1 0 0,0 0 0,-1 1 0,1-1 0,0 0 0,0 2 0,0-2 0,1 0 0,-1 0 0,0 0 0,1-1 0,-1 1 0,1 0 0,-1 0 0,1 0 0,-1 0 0,1-1 0,0 1 0,-1 0 0,1-1 0,0 1 0,-1 0 0,1-1 0,0 1 0,0-1 0,1 1 0,4 2 0,0-1 0,0 0 0,0-1 0,0 1 0,0-1 0,10 1 0,66 1 0,38 5 0,334 58 0,-241-33 0,-194-30-1,702 85-785,49-72 786,-603-16 0,-25 7 99,-38-1-776,-90-5-6149</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3:53:25.267"/>
    </inkml:context>
    <inkml:brush xml:id="br0">
      <inkml:brushProperty name="width" value="0.05" units="cm"/>
      <inkml:brushProperty name="height" value="0.05" units="cm"/>
    </inkml:brush>
  </inkml:definitions>
  <inkml:trace contextRef="#ctx0" brushRef="#br0">0 0 24575,'2'0'0,"-1"0"0,1 1 0,-1-1 0,1 0 0,-1 1 0,1-1 0,0 1 0,-1-1 0,0 1 0,1 0 0,-1 0 0,1-1 0,-1 1 0,0 0 0,0 0 0,1 0 0,-1 1 0,0-1 0,0 0 0,0 0 0,0 0 0,1 3 0,2 3 0,-1 0 0,0 1 0,4 11 0,-6-15 0,54 225 0,-31-114 0,-19-93 0,82 327 0,-65-278 0,3 0 0,60 117 0,-79-176 0,0 0 0,1-1 0,0 1 0,1-2 0,0 1 0,0-1 0,18 16 0,-25-26 0,0 1 0,0 0 0,0-1 0,0 1 0,0 0 0,0-1 0,0 0 0,0 1 0,0-1 0,0 1 0,0-1 0,0 0 0,0 0 0,0 0 0,0 0 0,0 0 0,0 0 0,0 0 0,0 0 0,0 0 0,0 0 0,1 0 0,-1-1 0,0 1 0,0 0 0,0-1 0,0 1 0,0-1 0,0 1 0,1-2 0,1-1 0,0 0 0,-1 0 0,1 0 0,-1-1 0,1 1 0,2-7 0,4-8 0,0-1 0,-2 0 0,0-1 0,5-25 0,12-87 0,-10 44 0,152-557 0,-151 595 0,-13 40 0,10-29 0,-11 38 0,-1-1 0,1 1 0,0-1 0,-1 1 0,1-1 0,0 1 0,0 0 0,0-1 0,0 1 0,0 0 0,0 0 0,0 0 0,0 0 0,1 0 0,-1 0 0,0 0 0,1 0 0,1-1 0,-3 2 10,0 0 0,1 0-1,-1 0 1,1 0 0,-1 0 0,0 0-1,1 0 1,-1 1 0,0-1-1,1 0 1,-1 0 0,0 0 0,1 0-1,-1 1 1,0-1 0,0 0-1,1 0 1,-1 0 0,0 1 0,0-1-1,1 0 1,-1 0 0,0 1-1,0-1 1,0 0 0,1 1-1,-1-1 1,0 0 0,0 1 0,0-1-1,0 0 1,0 1 0,0 0 0,3 13-958,-2-11 200,1 23-6078</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3:53:25.972"/>
    </inkml:context>
    <inkml:brush xml:id="br0">
      <inkml:brushProperty name="width" value="0.05" units="cm"/>
      <inkml:brushProperty name="height" value="0.05" units="cm"/>
    </inkml:brush>
  </inkml:definitions>
  <inkml:trace contextRef="#ctx0" brushRef="#br0">1013 36 24575,'-5'-3'0,"1"1"0,-1-1 0,0 1 0,0 0 0,-1 0 0,1 0 0,0 1 0,0-1 0,-1 2 0,-10-2 0,3 0 0,-67-6 0,-150 3 0,203 6 0,-3 0 0,1 1 0,-1 1 0,0 2 0,1 1 0,0 1 0,-50 21 0,59-20 0,0 2 0,1 1 0,0 0 0,0 1 0,2 1 0,-1 1 0,2 0 0,0 1 0,-27 34 0,38-43 0,1 0 0,0 1 0,0-1 0,0 1 0,-3 11 0,6-16 0,0 1 0,0 0 0,1-1 0,-1 1 0,1-1 0,0 1 0,-1 0 0,1 0 0,1-1 0,-1 1 0,0 0 0,1-1 0,-1 1 0,1-1 0,0 1 0,0 0 0,0-1 0,0 0 0,2 4 0,2 1 0,1-1 0,-1 1 0,2-1 0,-1 0 0,1 0 0,0-1 0,11 7 0,63 31 0,-38-21 0,70 34 0,29 16 0,-137-69 0,-1-1 0,1 1 0,-1 0 0,0 0 0,0 1 0,-1-1 0,1 1 0,-1 0 0,1 0 0,-1 0 0,0 1 0,2 4 0,-4-6 0,0 0 0,0 0 0,0 0 0,-1 0 0,1 1 0,-1-1 0,0 0 0,0 0 0,0 0 0,-1 0 0,1 0 0,-1 0 0,1 0 0,-1 0 0,0 0 0,0 0 0,0 0 0,-1 0 0,1 0 0,-4 4 0,-4 5 0,-1-1 0,1 0 0,-2 0 0,0-1 0,0-1 0,-1 0 0,-25 15 0,16-11 0,-51 34 0,-2-4 0,-113 47 0,179-86 0,0-1 0,-1 0 0,1-1 0,-1 0 0,-15 2 0,22-3 0,0-1 0,0 0 0,0 0 0,0 0 0,0-1 0,0 1 0,0-1 0,0 1 0,0-1 0,0 1 0,0-1 0,0 0 0,0 0 0,1 0 0,-1 0 0,0 0 0,1 0 0,-1-1 0,0 1 0,1 0 0,0-1 0,-1 0 0,1 1 0,0-1 0,0 0 0,0 1 0,0-1 0,0 0 0,-1-4 0,-1-2 38,1 0 0,0-1 0,0 1 0,1-1 0,0 0 0,1 0 0,0 1 0,1-11 0,0 14-160,-1-1 0,1 1 0,0-1 0,1 1 0,0 0 0,-1 0 0,2-1 0,-1 1 0,0 1 1,1-1-1,0 0 0,0 1 0,8-9 0,4 1-6704</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3:53:29.235"/>
    </inkml:context>
    <inkml:brush xml:id="br0">
      <inkml:brushProperty name="width" value="0.05" units="cm"/>
      <inkml:brushProperty name="height" value="0.05" units="cm"/>
    </inkml:brush>
  </inkml:definitions>
  <inkml:trace contextRef="#ctx0" brushRef="#br0">9541 0 24575,'0'0'0,"-1"1"0,0-1 0,1 0 0,-1 1 0,1-1 0,-1 0 0,1 1 0,-1-1 0,1 1 0,-1-1 0,1 0 0,-1 1 0,1-1 0,-1 1 0,1 0 0,0-1 0,-1 1 0,1-1 0,0 1 0,0 0 0,0-1 0,-1 1 0,1-1 0,0 1 0,0 0 0,0 0 0,-4 21 0,4-19 0,-3 24 0,1 1 0,1 0 0,1 0 0,2-1 0,1 1 0,1-1 0,13 49 0,15 15 0,27 95 0,-37-79 0,-4 2 0,-5-1 0,-2 214 0,-16-235 0,-3 0 0,-4-1 0,-4 0 0,-4-1 0,-3-1 0,-4-1 0,-3-1 0,-4-2 0,-4-1 0,-3-2 0,-55 78 0,58-103 0,-3-2 0,-1-1 0,-3-3 0,-91 75 0,55-60 0,-2-4 0,-127 64 0,-106 12 0,168-76 0,-61 27-484,-283 72 0,7-58 249,-6-25 258,237-36-5,243-35-18,-1297 179-217,824-152 1174,234-15-622,-65 2-248,-187-13-87,-284 8 0,-865 11 0,1558-23 0,-120-6 0,180 3 0,-1-1 0,2-1 0,-1-2 0,-41-16 0,5-1-273,0 4 0,-2 2 0,0 3 0,-81-6 0,122 19-6553</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38.929"/>
    </inkml:context>
    <inkml:brush xml:id="br0">
      <inkml:brushProperty name="width" value="0.05" units="cm"/>
      <inkml:brushProperty name="height" value="0.05" units="cm"/>
    </inkml:brush>
  </inkml:definitions>
  <inkml:trace contextRef="#ctx0" brushRef="#br0">5 30 24575,'-4'0'0,"3"0"0,5 0 0,7 0 0,6 0 0,5 0 0,6 0 0,4 0 0,3-3 0,5-1 0,2 0 0,-3 1 0,-2 1 0,-5 0 0,-3 2 0,-8-4 0,-4 0 0,-4 0-8191</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3:53:29.784"/>
    </inkml:context>
    <inkml:brush xml:id="br0">
      <inkml:brushProperty name="width" value="0.05" units="cm"/>
      <inkml:brushProperty name="height" value="0.05" units="cm"/>
    </inkml:brush>
  </inkml:definitions>
  <inkml:trace contextRef="#ctx0" brushRef="#br0">496 0 24575,'-2'4'0,"-1"-1"0,1 1 0,-1-1 0,0 0 0,0 0 0,0 0 0,0 0 0,-1-1 0,1 1 0,-6 2 0,-43 20 0,31-15 0,-129 49 0,9-3 0,133-53 0,0 1 0,0 0 0,1 1 0,-1 0 0,1 0 0,0 1 0,1-1 0,-8 10 0,12-12 0,-1 0 0,1 0 0,0 0 0,0 0 0,1 0 0,-1 1 0,1-1 0,0 1 0,-1-1 0,1 1 0,1 0 0,-1-1 0,1 1 0,-1 0 0,1-1 0,0 1 0,0 0 0,1 0 0,-1-1 0,1 1 0,0 0 0,2 5 0,3 5 0,0-1 0,1 0 0,0 0 0,1 0 0,1-1 0,0 0 0,0-1 0,1 0 0,1-1 0,0 0 0,12 9 0,3 0 0,1-1 0,1-2 0,1 0 0,32 12 0,-59-27 6,22 11 328,-21-6-705,-14-1-963,-12-1-5492</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3:53:30.848"/>
    </inkml:context>
    <inkml:brush xml:id="br0">
      <inkml:brushProperty name="width" value="0.05" units="cm"/>
      <inkml:brushProperty name="height" value="0.05" units="cm"/>
    </inkml:brush>
  </inkml:definitions>
  <inkml:trace contextRef="#ctx0" brushRef="#br0">5831 413 24575,'-504'-22'0,"356"12"0,-454-15-495,252 13 277,-15 1 218,-449-33 0,699 30 10,-261-29-32,-6 26 153,237 19 12,-489-13 308,-518-127-451,1129 134 0,-33-3 0,-69-20 0,121 26-170,0 0-1,0 0 0,1-1 1,-1 0-1,0 1 0,1-1 1,-6-4-1,9 5-126,-1 1 0,1-1 1,-1 1-1,1 0 0,0-1 0,-1 1 0,1-1 1,0 1-1,0-1 0,-1 1 0,1-1 0,0 0 1,0 1-1,0-1 0,0 1 0,0-1 0,0 1 1,0-1-1,0 0 0,0 1 0,0-1 0,0 0 1</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0T03:53:31.448"/>
    </inkml:context>
    <inkml:brush xml:id="br0">
      <inkml:brushProperty name="width" value="0.05" units="cm"/>
      <inkml:brushProperty name="height" value="0.05" units="cm"/>
    </inkml:brush>
  </inkml:definitions>
  <inkml:trace contextRef="#ctx0" brushRef="#br0">755 0 24575,'-1'2'0,"1"-1"0,-1 1 0,0-1 0,0 0 0,0 1 0,0-1 0,0 0 0,0 0 0,-1 1 0,1-1 0,0 0 0,0 0 0,-1 0 0,1-1 0,-1 1 0,1 0 0,-1 0 0,-2 0 0,-3 3 0,-30 15 0,0-1 0,-51 16 0,-83 19 0,156-49 0,-133 31 0,-1 1 0,143-35 0,1 1 0,0 0 0,0 0 0,0 0 0,0 0 0,0 1 0,0 0 0,1 0 0,-8 7 0,10-8 0,-1 1 0,1 0 0,1-1 0,-1 1 0,0 0 0,1 0 0,-1 1 0,1-1 0,0 0 0,0 0 0,0 1 0,0-1 0,1 0 0,-1 1 0,1-1 0,0 5 0,1 4 0,0 0 0,1-1 0,0 1 0,0-1 0,2 0 0,-1 0 0,1 0 0,10 19 0,2-3 0,0 1 0,24 27 0,287 305 0,-262-294 0,73 68-682,238 180-1,-343-290-6143</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39.598"/>
    </inkml:context>
    <inkml:brush xml:id="br0">
      <inkml:brushProperty name="width" value="0.05" units="cm"/>
      <inkml:brushProperty name="height" value="0.05" units="cm"/>
    </inkml:brush>
  </inkml:definitions>
  <inkml:trace contextRef="#ctx0" brushRef="#br0">22 391 24575,'-1'0'0,"1"0"0,-1 0 0,0 1 0,1-1 0,-1 0 0,1 0 0,-1 1 0,0-1 0,1 1 0,-1-1 0,1 0 0,-1 1 0,1-1 0,-1 1 0,1-1 0,-1 1 0,1-1 0,0 1 0,-1 0 0,1-1 0,0 1 0,0-1 0,-1 1 0,1 0 0,0-1 0,0 1 0,0 0 0,0-1 0,-1 1 0,1 0 0,1 0 0,-2 23 0,16 79 0,-7-61 0,1 47 0,-8-71 0,0-8 0,-1 0 0,0 0 0,0 0 0,-1 0 0,-3 15 0,4-24 0,0-1 0,0 0 0,0 1 0,0-1 0,0 0 0,0 1 0,0-1 0,0 0 0,0 1 0,0-1 0,-1 0 0,1 1 0,0-1 0,0 0 0,0 0 0,-1 1 0,1-1 0,0 0 0,0 0 0,-1 1 0,1-1 0,0 0 0,0 0 0,-1 0 0,1 1 0,0-1 0,-1 0 0,1 0 0,0 0 0,0 0 0,-1 0 0,0 0 0,-6-8 0,-4-19 0,6-1 0,1 1 0,2-1 0,0-40 0,13-85 0,-8 118 0,2-1 0,1 1 0,2 0 0,2 1 0,1 0 0,18-38 0,-24 61 0,2-1 0,-1 2 0,2-1 0,-1 1 0,1 0 0,1 1 0,-1 0 0,2 0 0,10-7 0,-13 10 0,1 2 0,0-1 0,0 1 0,1 1 0,-1-1 0,1 1 0,0 1 0,0 0 0,0 0 0,0 0 0,0 1 0,0 1 0,17 0 0,-19 1 0,0-1 0,0 1 0,0 1 0,0-1 0,-1 1 0,1 0 0,-1 1 0,1 0 0,-1 0 0,0 0 0,0 0 0,0 1 0,0 0 0,-1 1 0,0-1 0,0 1 0,0 0 0,0 0 0,-1 0 0,0 1 0,6 10 0,-6-8 0,0 0 0,-1 0 0,0 1 0,0 0 0,-1-1 0,0 1 0,0 0 0,-1 0 0,-1 0 0,1 0 0,-2 0 0,1 0 0,-1 0 0,0 0 0,-1 0 0,-4 12 0,0-2 0,-2-1 0,0-1 0,-1 1 0,-1-1 0,0-1 0,-2 0 0,1 0 0,-2-1 0,0 0 0,-1-2 0,0 1 0,-17 10 0,-3 0 0,0-1 0,-1-2 0,-2-2 0,-64 26 0,66-31 0,37-12 0,11 0 0,13-1 0,-7 0 0,-1 0 0,0 1 0,1 1 0,-1 0 0,-1 1 0,1 2 0,-1-1 0,1 2 0,28 15 0,-19-6 0,0 2 0,-2 0 0,0 2 0,42 42 0,-4-1-1365,-47-48-5461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39.992"/>
    </inkml:context>
    <inkml:brush xml:id="br0">
      <inkml:brushProperty name="width" value="0.05" units="cm"/>
      <inkml:brushProperty name="height" value="0.05" units="cm"/>
    </inkml:brush>
  </inkml:definitions>
  <inkml:trace contextRef="#ctx0" brushRef="#br0">170 94 24575,'-1'-2'0,"1"0"0,-1 1 0,1-1 0,-1 0 0,1 1 0,-1-1 0,0 1 0,0-1 0,0 1 0,0-1 0,0 1 0,0 0 0,0-1 0,-1 1 0,1 0 0,0 0 0,-1 0 0,-2-2 0,-29-14 0,31 16 0,-1 0 0,0 0 0,0 0 0,0 1 0,0-1 0,0 1 0,0 0 0,-1-1 0,1 1 0,0 1 0,0-1 0,0 0 0,0 1 0,0 0 0,0-1 0,0 1 0,0 1 0,0-1 0,1 0 0,-4 2 0,3 0 0,-1 0 0,0 0 0,1 0 0,0 0 0,0 1 0,0 0 0,0-1 0,0 1 0,1 0 0,-1 0 0,1 0 0,-2 7 0,2-5 0,0 1 0,0-1 0,0 1 0,1 0 0,0-1 0,1 1 0,0 0 0,0 11 0,1-14 0,-1 0 0,1 1 0,0-1 0,0 0 0,0 0 0,1 0 0,-1 0 0,1 0 0,0-1 0,0 1 0,0 0 0,1-1 0,5 6 0,-1-2 0,1-1 0,-1-1 0,2 1 0,-1-1 0,0-1 0,1 0 0,0 0 0,0 0 0,16 3 0,-20-6 0,0 1 0,0-1 0,0 0 0,0-1 0,1 1 0,-1-1 0,0 0 0,0-1 0,0 1 0,1-1 0,-1 0 0,0 0 0,0-1 0,0 1 0,0-1 0,0 0 0,-1 0 0,1-1 0,5-4 0,-6 4 0,-1-1 0,0 0 0,0 0 0,-1 0 0,1 0 0,-1-1 0,0 1 0,0-1 0,0 1 0,0-1 0,-1 0 0,0 0 0,0 0 0,0 1 0,-1-1 0,0 0 0,0 0 0,0 0 0,0 0 0,-1 0 0,-1-8 0,-1 1 0,1 1 0,-2-1 0,1 1 0,-2 0 0,1 0 0,-2 0 0,-11-19 0,13 26 0,1-1 0,-1 1 0,0 0 0,0 0 0,-1 0 0,1 0 0,-1 1 0,1-1 0,-1 1 0,0 1 0,-1-1 0,1 1 0,0-1 0,-9-1 0,11 3 0,0 1 0,-1 0 0,1-1 0,0 1 0,0 0 0,0 1 0,-1-1 0,1 1 0,0-1 0,0 1 0,0 0 0,0 0 0,0 0 0,0 0 0,0 1 0,0-1 0,1 1 0,-1 0 0,0 0 0,1 0 0,-1 0 0,1 0 0,0 1 0,0-1 0,0 0 0,0 1 0,-2 3 0,2-3-57,0 0 0,1 1 1,-1-1-1,1 1 0,0-1 0,0 1 0,0-1 0,0 1 0,0-1 0,1 1 0,-1 0 1,1-1-1,0 1 0,1 0 0,-1 0 0,0-1 0,1 1 0,0-1 0,0 1 1,0-1-1,0 1 0,1-1 0,2 5 0,7 11-6769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47.290"/>
    </inkml:context>
    <inkml:brush xml:id="br0">
      <inkml:brushProperty name="width" value="0.05" units="cm"/>
      <inkml:brushProperty name="height" value="0.05" units="cm"/>
    </inkml:brush>
  </inkml:definitions>
  <inkml:trace contextRef="#ctx0" brushRef="#br0">52 131 24575,'14'-38'0,"-11"13"0,-3 19 0,0 1 0,1-1 0,0 1 0,0-1 0,2-7 0,-2 11 0,0 0 0,0 1 0,0-1 0,0 1 0,0 0 0,0-1 0,0 1 0,0 0 0,1-1 0,-1 1 0,0 0 0,1 0 0,-1 0 0,1 0 0,-1 0 0,1 0 0,-1 1 0,1-1 0,0 1 0,-1-1 0,1 1 0,2-1 0,8 0 0,0 0 0,0 2 0,0-1 0,0 1 0,0 1 0,0 0 0,0 1 0,0 0 0,0 1 0,-1 0 0,0 0 0,0 2 0,0-1 0,-1 1 0,17 12 0,-25-16 0,0 0 0,1 0 0,-1 0 0,0 0 0,0 0 0,0 0 0,0 0 0,0 1 0,0-1 0,-1 1 0,1-1 0,-1 1 0,0 0 0,0-1 0,0 1 0,0 0 0,0 0 0,-1 0 0,1 0 0,-1 0 0,0-1 0,0 1 0,0 0 0,0 0 0,0 0 0,-1 0 0,1 0 0,-1 0 0,0 0 0,1 0 0,-2-1 0,1 1 0,0 0 0,0-1 0,-1 1 0,-2 3 0,-5 5 0,0 0 0,0-1 0,-1 0 0,0-1 0,-1 0 0,-18 12 0,-22 12 0,-34 24 0,74-48 0,1 0 0,0 0 0,0 1 0,1 0 0,-11 16 0,19-24 0,-1 0 0,1 0 0,-1 1 0,1-1 0,0 0 0,0 1 0,0-1 0,0 1 0,0 0 0,1-1 0,-1 1 0,1 0 0,-1-1 0,1 1 0,0 0 0,0-1 0,1 1 0,-1 0 0,0-1 0,1 1 0,0 0 0,-1-1 0,1 1 0,0-1 0,0 1 0,1-1 0,0 3 0,2-1 0,-1 0 0,1 0 0,0 0 0,0-1 0,0 0 0,0 1 0,1-1 0,-1-1 0,1 1 0,0-1 0,-1 0 0,1 0 0,6 1 0,9 3 0,0-1 0,0-2 0,0 0 0,1-1 0,-1-1 0,1-1 0,-1 0 0,1-2 0,37-8 0,-51 6 0,-16 2 0,-18 2 0,16 2 0,0 0 0,0 0 0,1 1 0,-1 0 0,1 1 0,-20 9 0,26-11 0,1 1 0,-1-1 0,0 1 0,1 0 0,0 0 0,-1 0 0,1 0 0,0 1 0,1-1 0,-1 1 0,1-1 0,-1 1 0,1 0 0,0 0 0,1 0 0,-1 1 0,1-1 0,-1 0 0,1 1 0,0 4 0,0 14 0,2 38 0,0-42 0,0 1 0,-2-1 0,0 0 0,-4 25 0,4-39 0,-1 0 0,1 0 0,-1 0 0,0 0 0,0 0 0,-1-1 0,1 1 0,-1-1 0,0 0 0,0 0 0,-1 0 0,1 0 0,-1 0 0,1-1 0,-1 1 0,-1-1 0,1 0 0,0 0 0,-1-1 0,-7 4 0,-29 7-1365,-1-4-5461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40.230"/>
    </inkml:context>
    <inkml:brush xml:id="br0">
      <inkml:brushProperty name="width" value="0.05" units="cm"/>
      <inkml:brushProperty name="height" value="0.05" units="cm"/>
    </inkml:brush>
  </inkml:definitions>
  <inkml:trace contextRef="#ctx0" brushRef="#br0">2 98 24575,'0'-98'0,"-1"225"0,6 190 0,6-231-1365,-4-53-5461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40.648"/>
    </inkml:context>
    <inkml:brush xml:id="br0">
      <inkml:brushProperty name="width" value="0.05" units="cm"/>
      <inkml:brushProperty name="height" value="0.05" units="cm"/>
    </inkml:brush>
  </inkml:definitions>
  <inkml:trace contextRef="#ctx0" brushRef="#br0">73 201 24575,'-19'-5'0,"16"0"0,12 1 0,3 2 0,0 0 0,0 2 0,0-1 0,16 3 0,-19-1 0,-1-1 0,1 1 0,0-2 0,0 1 0,0-1 0,-1 0 0,1-1 0,-1 0 0,17-6 0,-22 6 0,0 0 0,0 0 0,0 0 0,-1-1 0,1 1 0,0-1 0,-1 0 0,0 1 0,0-1 0,0 0 0,0 0 0,0-1 0,-1 1 0,1 0 0,-1-1 0,0 1 0,0-1 0,0 1 0,-1-1 0,1 1 0,-1-1 0,1 1 0,-1-1 0,-1 0 0,1 1 0,0-1 0,-1 1 0,0-1 0,0 1 0,0-1 0,-1-3 0,1 4 0,0-1 0,-1 0 0,1 1 0,-1-1 0,0 1 0,0 0 0,0-1 0,0 1 0,-1 0 0,1 0 0,-1 0 0,0 1 0,1-1 0,-1 1 0,-1-1 0,1 1 0,0 0 0,0 0 0,-1 1 0,1-1 0,-1 0 0,0 1 0,1 0 0,-1 0 0,0 0 0,0 1 0,0-1 0,-7 1 0,2 1 0,1 1 0,0 1 0,-1-1 0,1 1 0,0 1 0,1 0 0,-1 0 0,1 0 0,-1 1 0,1 0 0,1 0 0,-1 1 0,-10 11 0,10-10 0,0 1 0,0 0 0,1 1 0,0 0 0,1 0 0,0 0 0,0 1 0,1-1 0,0 1 0,-5 19 0,8-22 15,1-1 0,-1 0 0,1 0 0,0 1-1,1-1 1,-1 0 0,1 1 0,0-1 0,1 0 0,0 0-1,0 0 1,0 0 0,1 0 0,-1-1 0,1 1 0,1-1 0,-1 1-1,1-1 1,0 0 0,0-1 0,0 1 0,9 6 0,-3-3-171,0-1 1,0 0 0,1-1 0,0 0 0,0 0 0,0-1 0,1-1-1,0 0 1,-1-1 0,21 4 0,7-2-6671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41.021"/>
    </inkml:context>
    <inkml:brush xml:id="br0">
      <inkml:brushProperty name="width" value="0.05" units="cm"/>
      <inkml:brushProperty name="height" value="0.05" units="cm"/>
    </inkml:brush>
  </inkml:definitions>
  <inkml:trace contextRef="#ctx0" brushRef="#br0">283 129 24575,'-15'-38'0,"17"3"0,-2 31 0,1 0 0,0 0 0,-1 0 0,0 0 0,0-1 0,-1 1 0,1 0 0,-2-6 0,2 9 0,-1 1 0,1-1 0,0 0 0,-1 0 0,1 1 0,-1-1 0,1 0 0,-1 1 0,0-1 0,1 1 0,-1-1 0,0 1 0,1-1 0,-1 1 0,0-1 0,1 1 0,-1-1 0,-1 1 0,-1-1 0,1 1 0,0-1 0,0 1 0,-1 0 0,1 0 0,0 0 0,0 0 0,-1 1 0,1-1 0,-2 1 0,-7 2 0,0 0 0,0 1 0,1 0 0,-1 1 0,1 0 0,1 1 0,-18 12 0,23-15 0,0 0 0,0 0 0,1 0 0,0 1 0,-1-1 0,1 1 0,0-1 0,1 1 0,-1 0 0,1 0 0,0 1 0,0-1 0,0 0 0,0 1 0,1-1 0,0 1 0,0 0 0,0-1 0,0 1 0,1 0 0,0 7 0,1-7 0,0-1 0,1 1 0,-1 0 0,1 0 0,0 0 0,0-1 0,1 1 0,-1-1 0,1 0 0,0 0 0,0 0 0,7 6 0,5 5 0,30 22 0,-22-19 0,-5-4 0,23 20 0,-38-31 0,0 0 0,0 0 0,-1 0 0,1 0 0,-1 1 0,0-1 0,0 1 0,0-1 0,0 1 0,1 4 0,-3-7 0,1 0 0,-1 1 0,0-1 0,0 0 0,0 1 0,0-1 0,0 0 0,0 0 0,0 1 0,0-1 0,-1 0 0,1 1 0,0-1 0,-1 0 0,1 0 0,-1 1 0,1-1 0,-1 0 0,0 0 0,1 0 0,-1 0 0,-1 2 0,-1-1 0,1 0 0,-1 0 0,1-1 0,-1 1 0,0 0 0,1-1 0,-1 0 0,0 0 0,-4 2 0,-6 0 0,0 0 0,0-1 0,-18 0 0,7-1-341,0-1 0,1-1-1,-43-8 1,26 0-6485</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0:27.594"/>
    </inkml:context>
    <inkml:brush xml:id="br0">
      <inkml:brushProperty name="width" value="0.05" units="cm"/>
      <inkml:brushProperty name="height" value="0.05" units="cm"/>
    </inkml:brush>
  </inkml:definitions>
  <inkml:trace contextRef="#ctx0" brushRef="#br0">4 7 24575,'0'0'0,"0"0"0,0 0 0,0 0 0,-1 0 0,1 0 0,0 0 0,0 0 0,0 0 0,0 0 0,0 0 0,-1 0 0,1-1 0,0 1 0,0 0 0,0 0 0,0 0 0,0 0 0,0 0 0,0 0 0,-1-1 0,1 1 0,0 0 0,0 0 0,0 0 0,0 0 0,0 0 0,0-1 0,0 1 0,0 0 0,0 0 0,0 0 0,0 0 0,0 0 0,0-1 0,0 1 0,0 0 0,0 0 0,0 0 0,0 0 0,0-1 0,0 1 0,0 0 0,0 0 0,0 0 0,0 0 0,1 0 0,-1-1 0,0 1 0,0 0 0,0 0 0,0 0 0,0 0 0,10 4 0,-7-1 0,0 1 0,0 0 0,0 0 0,-1 0 0,1 1 0,-1-1 0,0 1 0,0-1 0,1 7 0,10 46 0,-11-46 0,57 425-1365,-56-400-5461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0:27.813"/>
    </inkml:context>
    <inkml:brush xml:id="br0">
      <inkml:brushProperty name="width" value="0.05" units="cm"/>
      <inkml:brushProperty name="height" value="0.05" units="cm"/>
    </inkml:brush>
  </inkml:definitions>
  <inkml:trace contextRef="#ctx0" brushRef="#br0">15 107 24575,'-3'4'0,"-4"0"0,2 0 0,9-1 0,12 0 0,16-5 0,16-2 0,18-2 0,16-5 0,11 1 0,7-2 0,7-2 0,-4-1 0,-6-2 0,-10-1 0,-20 3-8191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0:28.040"/>
    </inkml:context>
    <inkml:brush xml:id="br0">
      <inkml:brushProperty name="width" value="0.05" units="cm"/>
      <inkml:brushProperty name="height" value="0.05" units="cm"/>
    </inkml:brush>
  </inkml:definitions>
  <inkml:trace contextRef="#ctx0" brushRef="#br0">26 200 24575,'-6'-3'0,"-3"-4"0,2-5 0,3-2 0,7-3 0,12-4 0,15-2 0,16 0 0,15 4 0,14 1 0,5 5 0,6 1 0,4 2 0,-5 4 0,-3 5 0,-17 3-8191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0:28.601"/>
    </inkml:context>
    <inkml:brush xml:id="br0">
      <inkml:brushProperty name="width" value="0.05" units="cm"/>
      <inkml:brushProperty name="height" value="0.05" units="cm"/>
    </inkml:brush>
  </inkml:definitions>
  <inkml:trace contextRef="#ctx0" brushRef="#br0">472 562 24575,'-2'0'0,"1"0"0,-1-1 0,0 1 0,0-1 0,0 0 0,1 1 0,-1-1 0,0 0 0,1 0 0,-1 0 0,1 0 0,-1 0 0,1-1 0,-3-1 0,-19-25 0,14 17 0,-8-9 0,5 5 0,-1 0 0,0 1 0,-1 0 0,-19-14 0,29 26 0,0-1 0,0 0 0,0 1 0,-1 0 0,1 0 0,0 0 0,-1 0 0,1 1 0,-1 0 0,0 0 0,1 0 0,-1 1 0,0-1 0,0 1 0,0 0 0,1 0 0,-1 1 0,0-1 0,0 1 0,1 0 0,-1 1 0,-7 2 0,1 2 0,0 0 0,-1 1 0,2 1 0,-1-1 0,1 2 0,1-1 0,-1 2 0,2-1 0,-13 17 0,9-9 0,0 2 0,0-1 0,2 2 0,-15 38 0,22-49 0,0 0 0,0 1 0,1-1 0,1 1 0,-1-1 0,2 1 0,-1 0 0,1 0 0,1 0 0,0-1 0,2 14 0,-1-17 0,0-1 0,0 1 0,0-1 0,0 0 0,1 1 0,0-1 0,0 0 0,1-1 0,-1 1 0,1 0 0,0-1 0,0 0 0,0 0 0,1 0 0,0-1 0,-1 1 0,1-1 0,0 0 0,1 0 0,5 2 0,-2-2 0,0 0 0,1 0 0,-1-1 0,1 0 0,0-1 0,-1 0 0,1 0 0,0-1 0,0 0 0,-1-1 0,12-2 0,-7 0 0,0 0 0,-1-2 0,1 1 0,-1-2 0,0 0 0,-1 0 0,16-11 0,-13 6 0,0 0 0,0-1 0,-1-1 0,0 0 0,-1-1 0,-1-1 0,0 0 0,-1 0 0,-1-1 0,-1 0 0,15-33 0,-15 21 0,-1-1 0,-2 0 0,0 0 0,-2-1 0,1-35 0,-12-150 0,5 181 0,-14-108 0,16 182 0,102 629 0,-89-614-1365,-1-9-5461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0:29.090"/>
    </inkml:context>
    <inkml:brush xml:id="br0">
      <inkml:brushProperty name="width" value="0.05" units="cm"/>
      <inkml:brushProperty name="height" value="0.05" units="cm"/>
    </inkml:brush>
  </inkml:definitions>
  <inkml:trace contextRef="#ctx0" brushRef="#br0">51 519 24575,'0'-1'0,"0"0"0,-1 0 0,1 0 0,-1 0 0,1 0 0,-1-1 0,1 1 0,-1 0 0,0 1 0,1-1 0,-1 0 0,0 0 0,0 0 0,0 0 0,0 0 0,0 1 0,0-1 0,0 0 0,0 1 0,0-1 0,0 1 0,0-1 0,0 1 0,-2-1 0,2 1 0,0-1 0,1 1 0,-1 0 0,0 0 0,0-1 0,0 1 0,0 0 0,0 0 0,1 0 0,-1 0 0,0 0 0,0 0 0,0 0 0,0 0 0,0 0 0,0 1 0,1-1 0,-1 0 0,0 0 0,0 1 0,0-1 0,0 1 0,1-1 0,-1 1 0,0-1 0,1 1 0,-1-1 0,0 1 0,1-1 0,-1 1 0,0 0 0,1 0 0,-1 0 0,0 2 0,1 0 0,-1-1 0,1 1 0,0 0 0,0-1 0,0 1 0,0-1 0,0 1 0,1 0 0,-1-1 0,2 5 0,12 31 0,-9-24 0,105 319 0,-107-326 0,-1-9 0,-4-23 0,-7-39 0,-39-264 0,41 248 0,3 0 0,8-92 0,-3 158 0,0 0 0,2 0 0,-1 0 0,2 1 0,0-1 0,11-23 0,-13 33 0,0 0 0,0 0 0,0 0 0,1 0 0,0 1 0,-1-1 0,1 1 0,1 0 0,-1 0 0,0 0 0,1 0 0,0 0 0,-1 1 0,1 0 0,0 0 0,0 0 0,0 0 0,1 0 0,-1 1 0,0 0 0,1 0 0,-1 0 0,1 0 0,-1 1 0,5 0 0,1 1 0,0 0 0,-1 1 0,1 0 0,-1 0 0,1 1 0,-1 1 0,0 0 0,0 0 0,0 0 0,13 10 0,-13-8 0,0 1 0,0 0 0,-1 1 0,0-1 0,0 2 0,-1-1 0,0 1 0,0 0 0,6 11 0,-9-12 0,-1 1 0,0 0 0,0 0 0,0 1 0,-1-1 0,-1 0 0,0 1 0,0-1 0,0 1 0,-2 0 0,1-1 0,-1 1 0,0-1 0,-1 0 0,0 1 0,-1-1 0,1 0 0,-2 0 0,1 0 0,-7 10 0,5-10 0,-1 1 0,0-1 0,0-1 0,0 1 0,-1-1 0,-1-1 0,1 1 0,-1-1 0,-1 0 0,1-1 0,-1 0 0,0 0 0,0-1 0,-1 0 0,0-1 0,0 0 0,0-1 0,-11 3 0,-10-3-1365,5-4-5461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0:30.231"/>
    </inkml:context>
    <inkml:brush xml:id="br0">
      <inkml:brushProperty name="width" value="0.05" units="cm"/>
      <inkml:brushProperty name="height" value="0.05" units="cm"/>
    </inkml:brush>
  </inkml:definitions>
  <inkml:trace contextRef="#ctx0" brushRef="#br0">199 57 24575,'0'-3'0,"0"-1"0,0 1 0,-1 0 0,1 0 0,-1 0 0,0 0 0,0 0 0,0 0 0,0 0 0,0 0 0,-1 1 0,1-1 0,-1 0 0,-2-3 0,3 5 0,0 0 0,0 0 0,0 1 0,-1-1 0,1 0 0,0 1 0,0-1 0,0 0 0,0 1 0,-1-1 0,1 1 0,0 0 0,-1 0 0,1-1 0,0 1 0,0 0 0,-1 0 0,1 0 0,0 0 0,-1 0 0,1 0 0,0 1 0,-1-1 0,1 0 0,0 1 0,0-1 0,-1 1 0,1-1 0,0 1 0,0 0 0,0-1 0,0 1 0,0 0 0,0 0 0,0 0 0,-2 1 0,-3 5 0,0-1 0,0 1 0,1 0 0,-1 0 0,2 1 0,-1-1 0,1 1 0,-5 13 0,-22 72 0,29-85 0,-13 45 0,3 0 0,2 1 0,-5 82 0,14-109 0,1-1 0,1 0 0,1 0 0,2 0 0,0 0 0,2 0 0,1-1 0,1 0 0,16 35 0,-16-45-170,0-2-1,1 1 0,0-1 1,1 0-1,1-1 0,0-1 1,16 14-1,25 14-6655</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0:31.203"/>
    </inkml:context>
    <inkml:brush xml:id="br0">
      <inkml:brushProperty name="width" value="0.05" units="cm"/>
      <inkml:brushProperty name="height" value="0.05" units="cm"/>
    </inkml:brush>
  </inkml:definitions>
  <inkml:trace contextRef="#ctx0" brushRef="#br0">452 329 24575,'34'-33'0,"27"-29"0,-54 54 0,0 0 0,-1 0 0,-1 0 0,0-1 0,0 0 0,5-13 0,-9 19 0,0 0 0,0 0 0,-1 0 0,1 0 0,-1 0 0,1 0 0,-1 0 0,0 0 0,-1 0 0,1 0 0,0 0 0,-1 0 0,1 0 0,-1 0 0,0 1 0,0-1 0,0 0 0,-1 0 0,1 0 0,-1 1 0,1-1 0,-1 1 0,0-1 0,0 1 0,0 0 0,0 0 0,0 0 0,-1 0 0,1 0 0,-4-2 0,-5-3 0,-1 0 0,-1 1 0,1 0 0,-1 1 0,-18-5 0,0 1 0,-1 1 0,-1 1 0,1 2 0,-37-1 0,51 5 0,1 1 0,-1 1 0,0 1 0,1 1 0,-1 0 0,1 1 0,0 1 0,0 0 0,-21 10 0,33-12 0,0 0 0,-1 0 0,1 0 0,0 1 0,0-1 0,1 1 0,-1 1 0,1-1 0,0 0 0,0 1 0,0 0 0,1 0 0,0 0 0,-5 10 0,6-10 0,1 0 0,-1 0 0,1 0 0,1 0 0,-1 0 0,1 0 0,0 1 0,0-1 0,0 0 0,1 0 0,-1 0 0,1 0 0,1 0 0,-1 0 0,1 0 0,0 0 0,0-1 0,2 6 0,6 6 0,0-1 0,1 1 0,1-1 0,0-1 0,1 0 0,1-1 0,0-1 0,26 19 0,17 6 0,62 31 0,-112-64 0,60 30 0,-20-10 0,-1 1 0,84 62 0,-125-83 0,-1 0 0,0 0 0,0 0 0,0 1 0,0-1 0,-1 1 0,1 0 0,2 7 0,-5-10 0,0 0 0,0 0 0,-1 0 0,1 0 0,-1 1 0,1-1 0,-1 0 0,0 0 0,0 0 0,0 1 0,0-1 0,0 0 0,0 0 0,-1 0 0,1 1 0,-1-1 0,0 0 0,1 0 0,-1 0 0,0 0 0,0 0 0,0 0 0,0 0 0,-3 2 0,-1 2 0,-1-1 0,1 0 0,-1-1 0,0 1 0,0-1 0,-1 0 0,1 0 0,-1-1 0,-12 4 0,-7 2 0,-34 7 0,30-10 0,0-1 0,-41 1 0,57-5 0,-1-2 0,1 1 0,0-2 0,0 0 0,0-1 0,0 0 0,-15-6 0,24 7-105,1 0 0,0 0 0,-1 0 0,1-1 0,0 0 0,1 0 0,-1 0 0,0 0 0,1 0 0,-1-1 0,1 1 0,-3-6 0,-7-15-6721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07.905"/>
    </inkml:context>
    <inkml:brush xml:id="br0">
      <inkml:brushProperty name="width" value="0.05" units="cm"/>
      <inkml:brushProperty name="height" value="0.05" units="cm"/>
    </inkml:brush>
  </inkml:definitions>
  <inkml:trace contextRef="#ctx0" brushRef="#br0">891 55 24575,'1'-1'0,"0"0"0,0 0 0,0 0 0,0 1 0,0-1 0,0 0 0,0 0 0,-1 0 0,1 0 0,0 0 0,-1-1 0,1 1 0,-1 0 0,1 0 0,-1 0 0,0 0 0,1-1 0,-1 1 0,0 0 0,0 0 0,0-1 0,0 1 0,0 0 0,0 0 0,0-1 0,0 1 0,0 0 0,-1 0 0,1 0 0,-1-1 0,1 1 0,-1 0 0,0-2 0,-1 2 0,1-1 0,-1 1 0,0 0 0,1-1 0,-1 1 0,0 0 0,0 0 0,0 1 0,0-1 0,0 0 0,0 0 0,0 1 0,0 0 0,0-1 0,0 1 0,0 0 0,0 0 0,0 0 0,0 0 0,-3 1 0,-24 4 0,1 1 0,-1 1 0,-32 14 0,9-3 0,-32 10 0,-144 68 0,195-79 0,1 1 0,1 1 0,1 2 0,1 1 0,1 2 0,1 1 0,-28 32 0,45-44 0,0 1 0,2 0 0,0 0 0,0 1 0,2 0 0,0 1 0,0-1 0,1 1 0,1 0 0,1 0 0,0 1 0,1-1 0,1 17 0,1 11 0,2-1 0,2 0 0,16 76 0,-7-60 0,3-1 0,2 0 0,44 94 0,-50-128 0,1-1 0,1 0 0,0 0 0,2-2 0,1 0 0,0-1 0,2 0 0,0-2 0,1 0 0,41 27 0,-43-35 0,-1-1 0,2 0 0,-1-2 0,1 0 0,0-1 0,30 5 0,-20-7 0,0-1 0,1-1 0,54-4 0,-27-5 0,0-3 0,-1-2 0,108-37 0,-103 26 0,-1-1 0,-1-4 0,-1-2 0,-1-2 0,101-78 0,-143 96 0,0 0 0,-1 0 0,0-2 0,-2 0 0,0 0 0,0-1 0,-2-1 0,0 1 0,15-39 0,-17 31 0,0-1 0,-2 0 0,-1 0 0,-1-1 0,-2 1 0,0-1 0,-3-30 0,-2 1 0,-3 1 0,-3 0 0,-1 0 0,-3 1 0,-39-100 0,47 142 0,-1 0 0,0 1 0,0-1 0,-1 1 0,-1 0 0,0 1 0,0 0 0,-1 0 0,-14-11 0,11 11 0,-1 1 0,-1 1 0,1 0 0,-1 1 0,-1 0 0,1 1 0,-23-6 0,-10-1 0,0 2 0,-2 3 0,-93-6 0,107 14 0,1 1 0,-1 1 0,1 2 0,-1 2 0,1 0 0,-44 17 0,53-13-1365,6-1-5461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0:31.397"/>
    </inkml:context>
    <inkml:brush xml:id="br0">
      <inkml:brushProperty name="width" value="0.05" units="cm"/>
      <inkml:brushProperty name="height" value="0.05" units="cm"/>
    </inkml:brush>
  </inkml:definitions>
  <inkml:trace contextRef="#ctx0" brushRef="#br0">1 0 24575,'3'3'0,"1"5"0,0 3 0,2 4 0,1 2 0,1 1 0,0 4 0,2 1 0,2 3 0,2 4 0,2-1 0,-2 2 0,0-2 0,-2-3 0,-4-5-8191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0:31.567"/>
    </inkml:context>
    <inkml:brush xml:id="br0">
      <inkml:brushProperty name="width" value="0.05" units="cm"/>
      <inkml:brushProperty name="height" value="0.05" units="cm"/>
    </inkml:brush>
  </inkml:definitions>
  <inkml:trace contextRef="#ctx0" brushRef="#br0">36 87 24575,'-3'-6'0,"-4"-6"0,-2-6 0,-1-1 0,3 4 0,7 3 0,6 8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0:31.973"/>
    </inkml:context>
    <inkml:brush xml:id="br0">
      <inkml:brushProperty name="width" value="0.05" units="cm"/>
      <inkml:brushProperty name="height" value="0.05" units="cm"/>
    </inkml:brush>
  </inkml:definitions>
  <inkml:trace contextRef="#ctx0" brushRef="#br0">47 111 24575,'-14'-11'0,"-12"-11"0,25 21 0,0 0 0,1 0 0,-1 1 0,1-1 0,-1 0 0,1 0 0,-1 0 0,1 0 0,0 1 0,-1-1 0,1 0 0,0 0 0,0 0 0,0 0 0,0 0 0,0 0 0,0 0 0,0 0 0,0 0 0,0 0 0,0 0 0,0 0 0,0 0 0,1 0 0,-1 1 0,0-1 0,1 0 0,-1 0 0,1-1 0,1 1 0,-1-1 0,1 1 0,-1 0 0,1 0 0,-1 0 0,1 0 0,0 0 0,-1 0 0,1 0 0,0 0 0,0 1 0,0-1 0,-1 1 0,1 0 0,0-1 0,0 1 0,0 0 0,0 0 0,0 0 0,0 0 0,0 0 0,0 1 0,-1-1 0,5 2 0,2 0 0,0 0 0,-1 0 0,1 1 0,11 6 0,-10-3 0,0 1 0,0 0 0,-1 0 0,1 0 0,-2 1 0,1 1 0,-1-1 0,0 1 0,-1 0 0,7 13 0,-7-11 0,0 1 0,-1-1 0,0 1 0,-1 0 0,-1 1 0,0-1 0,0 1 0,1 20 0,-7 7 0,2-38 0,1 0 0,0 0 0,-1 0 0,1 0 0,-1 0 0,0 0 0,0 0 0,1 0 0,-1-1 0,-1 1 0,1 0 0,0-1 0,0 1 0,0-1 0,-1 1 0,-2 2 0,3-4 0,1 0 0,-1 0 0,1 0 0,0 0 0,-1 0 0,1 0 0,-1 0 0,1 0 0,-1 0 0,1 0 0,0 0 0,-1-1 0,1 1 0,-1 0 0,1 0 0,0 0 0,-1 0 0,1-1 0,0 1 0,-1 0 0,1 0 0,0-1 0,-1 1 0,1 0 0,0-1 0,-1 1 0,1 0 0,0-1 0,0 1 0,-1 0 0,1-1 0,0 1 0,0-1 0,0 1 0,0 0 0,0-1 0,0 1 0,0-1 0,-1 1 0,1 0 0,0-1 0,1 0 0,-5-20 0,4 2 0,1-1 0,0 1 0,1 0 0,2 0 0,-1 1 0,2-1 0,1 1 0,0 0 0,1 0 0,1 1 0,1-1 0,0 2 0,1-1 0,18-21 0,-24 34 0,-1 0 0,1 1 0,0 0 0,0-1 0,0 1 0,9-4 0,-12 6 0,1 0 0,-1 1 0,0-1 0,1 1 0,-1 0 0,1-1 0,-1 1 0,0 0 0,1 0 0,-1 0 0,1 0 0,-1 0 0,1 0 0,-1 0 0,1 0 0,-1 1 0,0-1 0,1 1 0,-1-1 0,1 1 0,-1-1 0,0 1 0,0 0 0,1 0 0,-1-1 0,0 1 0,0 0 0,2 2 0,1 2 0,0 1 0,0-1 0,0 1 0,-1 0 0,1 0 0,-1 1 0,-1-1 0,3 8 0,13 60 0,-10-36 0,0-7-682,24 57-1,-18-58-6143</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0:32.459"/>
    </inkml:context>
    <inkml:brush xml:id="br0">
      <inkml:brushProperty name="width" value="0.05" units="cm"/>
      <inkml:brushProperty name="height" value="0.05" units="cm"/>
    </inkml:brush>
  </inkml:definitions>
  <inkml:trace contextRef="#ctx0" brushRef="#br0">185 175 24575,'0'-24'0,"-2"-44"0,1 62 0,0-1 0,0 1 0,0 0 0,-1 0 0,0 0 0,-1 0 0,1 0 0,-5-7 0,6 11 0,0 1 0,0-1 0,0 1 0,0 0 0,0-1 0,0 1 0,-1 0 0,1 0 0,0 0 0,0 0 0,-1 0 0,1 0 0,-1 0 0,1 1 0,-1-1 0,1 0 0,-1 1 0,0-1 0,1 1 0,-3-1 0,1 2 0,0-1 0,1 0 0,-1 0 0,1 1 0,-1-1 0,1 1 0,-1 0 0,1 0 0,-1 0 0,1 0 0,-5 3 0,0 1 0,0 1 0,0 0 0,0 0 0,1 1 0,-1-1 0,-7 13 0,8-8 0,0 0 0,1 0 0,0 0 0,0 0 0,2 1 0,-1 0 0,1-1 0,1 1 0,0 1 0,1-1 0,1 20 0,0-23 0,1 0 0,0 1 0,0-1 0,1 0 0,1 0 0,-1-1 0,6 11 0,-6-14 0,1 0 0,0 0 0,0 0 0,0 0 0,1-1 0,-1 1 0,1-1 0,0 0 0,0 0 0,1-1 0,-1 1 0,7 2 0,-10-4 0,1-1 0,-1 0 0,1-1 0,0 1 0,-1 0 0,1 0 0,0-1 0,-1 1 0,1-1 0,0 1 0,0-1 0,0 0 0,0 0 0,-1 0 0,1 0 0,0 0 0,0 0 0,0-1 0,0 1 0,-1 0 0,4-2 0,-3 1 0,0-1 0,0 1 0,0-1 0,0 1 0,-1-1 0,1 0 0,-1 0 0,1 0 0,-1 0 0,0 0 0,0 0 0,0 0 0,0 0 0,1-4 0,2-7 0,-1-1 0,0 1 0,-2-1 0,2-20 0,-4 13 0,1 16 0,-1 0 0,1 0 0,0 0 0,0 1 0,0-1 0,1 0 0,0 0 0,0 0 0,0 1 0,0-1 0,3-4 0,-3 10 0,0-1 0,-1 1 0,1 0 0,0 0 0,0-1 0,-1 1 0,1 0 0,0 0 0,-1 0 0,1 0 0,-1 0 0,1 0 0,-1 0 0,0 0 0,1 2 0,12 42 0,15 85 0,-12-48 0,14 44 0,-11-54 0,-4 0 0,11 122 0,-25-186 0,-1-1 0,0 0 0,-1 1 0,-3 12 0,4-18 0,0-1 0,0 0 0,0 0 0,-1 0 0,1 0 0,-1 0 0,1 0 0,-1 0 0,1 0 0,-1 0 0,1 0 0,-1 0 0,0 0 0,1-1 0,-1 1 0,0 0 0,0 0 0,0-1 0,0 1 0,0 0 0,1-1 0,-1 1 0,0-1 0,0 1 0,-1-1 0,1 0 0,0 1 0,0-1 0,0 0 0,0 0 0,0 0 0,0 1 0,0-1 0,0-1 0,0 1 0,-1 0 0,1 0 0,0 0 0,-2-1 0,-2-1 0,0 0 0,0-1 0,1 1 0,-1-1 0,0 0 0,1-1 0,0 1 0,0-1 0,0 0 0,0 0 0,-5-6 0,-2-5 0,1-1 0,-10-17 0,9 11 0,1 0 0,0-1 0,2 0 0,1 0 0,1-1 0,0 0 0,2 0 0,1-1 0,1 1 0,1 0 0,3-29 0,-2 46-52,1 0-1,0 1 1,1-1-1,0 0 1,0 0-1,0 1 1,1-1-1,0 1 1,0 0-1,0-1 1,1 2-1,0-1 1,0 0-1,1 1 1,-1 0-1,1 0 1,0 0-1,1 0 1,-1 1-1,1 0 0,0 0 1,0 1-1,0-1 1,1 1-1,11-4 1,4 2-6774</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0:32.690"/>
    </inkml:context>
    <inkml:brush xml:id="br0">
      <inkml:brushProperty name="width" value="0.05" units="cm"/>
      <inkml:brushProperty name="height" value="0.05" units="cm"/>
    </inkml:brush>
  </inkml:definitions>
  <inkml:trace contextRef="#ctx0" brushRef="#br0">32 90 24575,'0'-7'0,"-3"-7"0,-4-9 0,-1-3 0,1 9 0,1 14 0,6 14 0,5 14 0,5 12 0,4 12 0,3 11 0,2 8 0,0 1 0,1-2 0,-1-2 0,-3-6 0,-4-14-8191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0:33.053"/>
    </inkml:context>
    <inkml:brush xml:id="br0">
      <inkml:brushProperty name="width" value="0.05" units="cm"/>
      <inkml:brushProperty name="height" value="0.05" units="cm"/>
    </inkml:brush>
  </inkml:definitions>
  <inkml:trace contextRef="#ctx0" brushRef="#br0">0 236 24575,'1'1'0,"-1"1"0,0-1 0,0 0 0,1 0 0,-1 1 0,1-1 0,0 0 0,-1 0 0,1 0 0,0 1 0,-1-1 0,1 0 0,0 0 0,0 0 0,0 0 0,0-1 0,0 1 0,0 0 0,0 0 0,1-1 0,-1 1 0,0 0 0,0-1 0,0 1 0,1-1 0,2 1 0,36 7 0,-39-8 0,10 1 0,0-1 0,0 0 0,0 0 0,-1-2 0,1 1 0,-1-1 0,1-1 0,15-5 0,-9 1 0,0 0 0,0-2 0,-1 0 0,17-12 0,-29 18 0,0 0 0,0 0 0,0-1 0,0 0 0,-1 1 0,1-1 0,-1-1 0,0 1 0,0 0 0,-1-1 0,1 1 0,-1-1 0,0 0 0,0 0 0,-1 0 0,0 0 0,1 0 0,-2 0 0,1 0 0,0-1 0,-1-9 0,-1 11 0,0-1 0,1 1 0,-1 0 0,-1 0 0,1-1 0,-1 1 0,0 0 0,1 1 0,-2-1 0,1 0 0,0 0 0,-1 1 0,0 0 0,1-1 0,-1 1 0,-1 0 0,1 0 0,0 1 0,-1-1 0,1 1 0,-1-1 0,0 1 0,0 0 0,0 1 0,0-1 0,-7-1 0,6 1 0,-1 1 0,1 0 0,-1 0 0,0 0 0,1 1 0,-1 0 0,0 0 0,1 0 0,-1 1 0,1-1 0,-1 1 0,0 1 0,1-1 0,0 1 0,-1 0 0,-5 3 0,5-1 0,0 0 0,0 0 0,0 1 0,1 0 0,0 0 0,0 0 0,0 0 0,1 1 0,-1 0 0,1 0 0,-5 10 0,4-6 0,1 0 0,0 0 0,0 1 0,1-1 0,1 1 0,0 0 0,0-1 0,1 1 0,0 0 0,1 0 0,0 0 0,1 0 0,0 0 0,1 0 0,0-1 0,7 20 0,-5-20 22,1 0-1,1 0 0,-1-1 1,2 0-1,-1 0 0,2 0 1,-1-1-1,1 0 0,0 0 1,0-1-1,1 0 0,0 0 1,1-1-1,-1 0 0,13 5 1,-1-3-266,-1 0 0,1-1 0,1-2 0,-1 0 1,1-1-1,36 2 0,-5-4-6582</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0:34.039"/>
    </inkml:context>
    <inkml:brush xml:id="br0">
      <inkml:brushProperty name="width" value="0.05" units="cm"/>
      <inkml:brushProperty name="height" value="0.05" units="cm"/>
    </inkml:brush>
  </inkml:definitions>
  <inkml:trace contextRef="#ctx0" brushRef="#br0">273 373 24575,'13'-16'0,"-1"0"0,0-1 0,-1 0 0,-1-1 0,-1 0 0,0-1 0,9-32 0,-16 46 0,0 0 0,0-1 0,-1 0 0,0 1 0,0-1 0,-1 0 0,1 0 0,-1 1 0,0-1 0,-1 0 0,1 0 0,-1 1 0,0-1 0,-1 0 0,0 1 0,1-1 0,-2 1 0,1 0 0,-1 0 0,1-1 0,-1 2 0,-1-1 0,1 0 0,-1 1 0,0-1 0,0 1 0,0 0 0,0 0 0,-1 1 0,1-1 0,-1 1 0,-8-4 0,1 2 0,0 0 0,0 0 0,0 1 0,-1 1 0,0 0 0,0 0 0,0 1 0,0 1 0,-16 1 0,21-1 0,0 2 0,0-1 0,0 1 0,0 1 0,1 0 0,-1 0 0,0 0 0,1 1 0,-1 0 0,1 0 0,0 1 0,0 0 0,0 0 0,1 1 0,-1-1 0,-6 8 0,10-8 0,0-1 0,0 0 0,1 1 0,-1 0 0,1-1 0,0 1 0,0 0 0,1 0 0,-1 0 0,1 0 0,0 1 0,0-1 0,0 0 0,0 8 0,1-5 0,1 0 0,-1 0 0,1 0 0,1 0 0,0 0 0,-1 0 0,2 0 0,3 8 0,6 8 0,1-1 0,1 0 0,31 37 0,-42-56 0,139 158 0,-83-98 0,-3 1 0,65 100 0,-121-164 0,9 15 0,0 0 0,-1 0 0,11 30 0,-18-42 0,0 1 0,0-1 0,0 0 0,0 0 0,0 1 0,-1-1 0,0 0 0,0 1 0,0-1 0,0 1 0,0-1 0,0 0 0,-1 1 0,0-1 0,0 0 0,0 0 0,0 0 0,0 1 0,0-1 0,-1 0 0,0 0 0,1-1 0,-1 1 0,0 0 0,-1-1 0,1 1 0,-3 2 0,-1-1 0,-1 0 0,0 0 0,1-1 0,-2 0 0,1 0 0,0 0 0,0-1 0,-1 0 0,0-1 0,1 0 0,-1 0 0,0 0 0,1-1 0,-1 0 0,0-1 0,1 0 0,-12-2 0,8 1 0,1-1 0,0 0 0,0 0 0,0-1 0,0 0 0,0-1 0,1 0 0,0-1 0,0 1 0,0-2 0,1 1 0,-9-11 0,12 11-85,0 0 0,1 0-1,0-1 1,0 0 0,0 0-1,1 0 1,0 0 0,1-1-1,0 1 1,0-1 0,0 0-1,1 1 1,0-1 0,1 0-1,0-12 1,3-25-6741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0:34.759"/>
    </inkml:context>
    <inkml:brush xml:id="br0">
      <inkml:brushProperty name="width" value="0.05" units="cm"/>
      <inkml:brushProperty name="height" value="0.05" units="cm"/>
    </inkml:brush>
  </inkml:definitions>
  <inkml:trace contextRef="#ctx0" brushRef="#br0">16 51 24575,'16'-1'0,"-12"0"0,0 1 0,0 0 0,0 0 0,0 0 0,0 0 0,0 1 0,0-1 0,-1 1 0,8 2 0,-10-2 0,-1-1 0,0 0 0,1 0 0,-1 1 0,0-1 0,1 0 0,-1 1 0,0-1 0,0 0 0,1 1 0,-1-1 0,0 0 0,0 1 0,1-1 0,-1 1 0,0-1 0,0 0 0,0 1 0,0-1 0,0 1 0,0-1 0,0 1 0,0-1 0,0 0 0,0 1 0,0-1 0,0 1 0,0-1 0,0 1 0,0-1 0,0 0 0,0 1 0,-1-1 0,1 1 0,0-1 0,0 0 0,0 1 0,-1-1 0,1 0 0,0 1 0,-1-1 0,1 1 0,-17 16 0,12-12 0,-1 1 0,0 0 0,1 0 0,0 1 0,0 0 0,1 0 0,0 0 0,0 0 0,1 1 0,0-1 0,0 1 0,1 0 0,0 0 0,0 0 0,1 1 0,0-1 0,0 0 0,1 0 0,0 1 0,0-1 0,1 0 0,0 0 0,1 0 0,0 0 0,0 0 0,0 0 0,1 0 0,1 0 0,-1-1 0,1 0 0,0 1 0,1-1 0,0-1 0,0 1 0,11 10 0,-5-6 0,0-2 0,0 0 0,1 0 0,0-1 0,1 0 0,-1-1 0,1-1 0,17 6 0,-21-8 0,0-2 0,-1 1 0,1-1 0,0 0 0,0-1 0,0 0 0,0-1 0,0 0 0,0 0 0,1-1 0,-1 0 0,0 0 0,-1-1 0,13-4 0,-18 5 0,0 0 0,0-1 0,0 1 0,0-1 0,0 1 0,0-1 0,-1 0 0,1 0 0,-1-1 0,1 1 0,-1 0 0,0-1 0,0 1 0,0-1 0,0 0 0,0 0 0,2-5 0,-3 4 0,0 0 0,0 0 0,-1 0 0,1 0 0,-1 0 0,0-1 0,0 1 0,0 0 0,-1 0 0,1 0 0,-1 0 0,-2-6 0,-3-5 0,0 0 0,-1 1 0,-1-1 0,0 2 0,-1-1 0,-11-12 0,-48-49 0,10 13 0,57 62 0,0-1 0,0 0 0,0 0 0,1 1 0,-1-1 0,0 0 0,1 0 0,-1 0 0,1 0 0,-1 0 0,1 0 0,-1 0 0,1 0 0,0 0 0,-1-1 0,1 1 0,0 0 0,0 0 0,0 0 0,0 0 0,0 0 0,0-1 0,0 0 0,1 1 0,-1 0 0,1 1 0,0-1 0,0 0 0,0 1 0,-1-1 0,1 1 0,0-1 0,0 1 0,0-1 0,0 1 0,0 0 0,0-1 0,0 1 0,0 0 0,0 0 0,0 0 0,0 0 0,0 0 0,1 0 0,10 0 0,1 1 0,-1 0 0,14 4 0,-20-4 0,32 5 0,64 3 0,-87-8 0,1-2 0,-1 0 0,0-1 0,0 0 0,0-1 0,0-1 0,16-5 0,-31 9 0,0-1 0,0 1 0,1 0 0,-1 0 0,0 0 0,0 0 0,1 0 0,-1 0 0,0 0 0,1 0 0,-1 0 0,0 0 0,0 0 0,1 0 0,-1 0 0,0 0 0,0 0 0,1 0 0,-1 0 0,0 0 0,0 0 0,1 0 0,-1 0 0,0 0 0,0 0 0,1 1 0,-1-1 0,0 0 0,0 0 0,1 0 0,-1 0 0,0 1 0,0-1 0,0 0 0,0 0 0,1 0 0,-1 1 0,0-1 0,0 0 0,0 0 0,0 1 0,0-1 0,0 0 0,0 0 0,1 1 0,-1-1 0,0 0 0,0 1 0,0-1 0,0 0 0,0 0 0,0 1 0,0-1 0,0 0 0,-1 0 0,1 1 0,0-1 0,0 1 0,-6 24 0,2-8 0,3-5 0,1 0 0,0 0 0,1 0 0,0 0 0,0 0 0,2 0 0,-1-1 0,2 1 0,-1-1 0,1 1 0,1-1 0,0 0 0,1-1 0,0 1 0,13 16 0,-13-20 0,1 1 0,-1-1 0,1 0 0,0-1 0,1 0 0,0 0 0,-1-1 0,2 0 0,-1 0 0,1-1 0,0 0 0,-1 0 0,2-1 0,-1 0 0,0-1 0,1 0 0,-1 0 0,1-1 0,-1 0 0,12-1 0,-18 0 0,1 0 0,-1-1 0,0 1 0,0-1 0,0 0 0,0 0 0,1 0 0,-1 0 0,-1-1 0,1 1 0,0-1 0,0 0 0,0 1 0,-1-1 0,1-1 0,-1 1 0,0 0 0,1 0 0,-1-1 0,0 0 0,0 1 0,-1-1 0,1 0 0,0 0 0,-1 0 0,0 0 0,0 0 0,0 0 0,1-3 0,1-10 0,0 0 0,-2 0 0,1 1 0,-3-29 0,1 27 0,-4-203 0,6 258-227,1-1-1,2 0 1,2 0-1,2 0 1,19 53-1,-13-51-6598</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0:35.076"/>
    </inkml:context>
    <inkml:brush xml:id="br0">
      <inkml:brushProperty name="width" value="0.05" units="cm"/>
      <inkml:brushProperty name="height" value="0.05" units="cm"/>
    </inkml:brush>
  </inkml:definitions>
  <inkml:trace contextRef="#ctx0" brushRef="#br0">11 130 24575,'-2'-4'0,"1"0"0,-1 0 0,1 0 0,0-1 0,0 1 0,-1-8 0,2 12 0,0-1 0,0 0 0,0 1 0,-1-1 0,1 0 0,1 1 0,-1-1 0,0 0 0,0 1 0,0-1 0,0 0 0,0 1 0,1-1 0,-1 0 0,0 1 0,0-1 0,1 0 0,-1 1 0,1-1 0,-1 1 0,0-1 0,1 1 0,-1-1 0,1 1 0,-1-1 0,1 1 0,0-1 0,-1 1 0,1 0 0,-1-1 0,1 1 0,0 0 0,-1-1 0,1 1 0,0 0 0,-1 0 0,1 0 0,0 0 0,-1 0 0,1 0 0,0 0 0,-1 0 0,1 0 0,0 0 0,0 0 0,-1 0 0,1 0 0,0 0 0,-1 1 0,2-1 0,2 2 0,1 0 0,0 0 0,-1 0 0,0 0 0,1 1 0,-1-1 0,0 1 0,0 0 0,6 7 0,32 36 0,-34-36 0,11 13 0,-1 1 0,23 41 0,-35-55 0,-1 0 0,0 1 0,-1 0 0,0 0 0,-1 0 0,0 0 0,-1 1 0,0-1 0,0 21 0,-2-29 0,-1 1 0,1-1 0,-1 0 0,0 0 0,0 1 0,-3 4 0,4-7 0,0-1 0,0 0 0,0 1 0,0-1 0,0 1 0,-1-1 0,1 1 0,0-1 0,0 0 0,0 1 0,-1-1 0,1 1 0,0-1 0,-1 0 0,1 1 0,0-1 0,-1 0 0,1 1 0,0-1 0,-1 0 0,1 0 0,-1 1 0,1-1 0,-1 0 0,1 0 0,0 0 0,-1 0 0,1 0 0,-1 1 0,1-1 0,-1 0 0,1 0 0,-1 0 0,1 0 0,-1 0 0,1-1 0,-1 1 0,1 0 0,-1 0 0,1 0 0,0 0 0,-1 0 0,1-1 0,-1 1 0,1 0 0,-1 0 0,1-1 0,0 1 0,-1 0 0,1 0 0,0-1 0,-1 1 0,1 0 0,-1-1 0,0-2 0,0 0 0,-1 1 0,1-1 0,0 0 0,0 0 0,0 1 0,1-1 0,-1 0 0,1 0 0,-1 0 0,1 0 0,0 0 0,0 0 0,1-4 0,7-46 0,-7 47 0,5-22 0,2 1 0,0-1 0,2 2 0,13-26 0,-14 34 0,1 0 0,0 1 0,1 1 0,1-1 0,1 2 0,21-22 0,-8 18-1365,-5 6-5461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0:35.304"/>
    </inkml:context>
    <inkml:brush xml:id="br0">
      <inkml:brushProperty name="width" value="0.05" units="cm"/>
      <inkml:brushProperty name="height" value="0.05" units="cm"/>
    </inkml:brush>
  </inkml:definitions>
  <inkml:trace contextRef="#ctx0" brushRef="#br0">89 79 24575,'-5'-44'0,"5"42"0,0 0 0,-1 0 0,1 0 0,-1 0 0,1 0 0,-1 1 0,0-1 0,0 0 0,0 1 0,0-1 0,0 0 0,0 1 0,0 0 0,0-1 0,-1 1 0,1-1 0,0 1 0,-1 0 0,1 0 0,-3-1 0,3 2 0,0 0 0,0-1 0,0 1 0,0 1 0,0-1 0,0 0 0,0 0 0,0 0 0,0 0 0,0 1 0,0-1 0,0 1 0,0-1 0,0 1 0,0-1 0,0 1 0,0-1 0,0 1 0,0 0 0,1-1 0,-1 1 0,0 0 0,0 0 0,1-1 0,-1 1 0,1 0 0,-1 0 0,0 1 0,-14 30 0,15-31 0,-5 12 43,1 1 0,0 0-1,1 0 1,1 0 0,0 0-1,1 0 1,2 29 0,-1-36-144,1 1 1,0-1-1,0 1 1,1-1 0,0 1-1,1-1 1,-1 0-1,1 0 1,1 0 0,-1-1-1,1 1 1,0-1 0,1 0-1,-1 0 1,1 0-1,9 7 1,10 4-6726</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08.604"/>
    </inkml:context>
    <inkml:brush xml:id="br0">
      <inkml:brushProperty name="width" value="0.05" units="cm"/>
      <inkml:brushProperty name="height" value="0.05" units="cm"/>
    </inkml:brush>
  </inkml:definitions>
  <inkml:trace contextRef="#ctx0" brushRef="#br0">7 175 24575,'-5'-14'0,"4"13"0,5 10 0,2 3 0,1-1 0,0 1 0,1-2 0,0 1 0,1-1 0,0 0 0,1-1 0,0 0 0,0-1 0,1 0 0,0 0 0,0-1 0,1-1 0,0 0 0,0 0 0,0-1 0,1-1 0,0 0 0,0-1 0,0 0 0,0-1 0,0 0 0,1-2 0,-1 1 0,0-1 0,19-3 0,-7-1 0,0-2 0,0-1 0,0 0 0,-1-2 0,0-1 0,-1-1 0,0-1 0,0 0 0,-1-2 0,-1-1 0,-1-1 0,0 0 0,26-28 0,-41 37 0,1 1 0,-1-1 0,-1 0 0,1-1 0,-1 1 0,5-14 0,-8 18 0,0 1 0,-1 0 0,1-1 0,0 1 0,-1 0 0,0-1 0,1 1 0,-1-1 0,0 1 0,0-1 0,-1 1 0,1-1 0,0 1 0,-1 0 0,0-1 0,1 1 0,-1-1 0,0 1 0,0 0 0,0 0 0,0 0 0,-1-1 0,1 1 0,-1 1 0,1-1 0,-1 0 0,-2-2 0,-11-7-1365,0 2-5461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0:35.674"/>
    </inkml:context>
    <inkml:brush xml:id="br0">
      <inkml:brushProperty name="width" value="0.05" units="cm"/>
      <inkml:brushProperty name="height" value="0.05" units="cm"/>
    </inkml:brush>
  </inkml:definitions>
  <inkml:trace contextRef="#ctx0" brushRef="#br0">169 273 24575,'0'-3'0,"-1"0"0,0-1 0,1 1 0,-1 0 0,0 0 0,-1-1 0,1 1 0,-1 0 0,1 0 0,-1 0 0,0 1 0,0-1 0,0 0 0,0 1 0,-1-1 0,1 1 0,-1 0 0,1 0 0,-1 0 0,0 0 0,0 0 0,0 0 0,0 1 0,-4-2 0,-7-3 0,0 1 0,-1 0 0,-28-5 0,67 11 0,-1 0 0,1-2 0,0-1 0,-1-1 0,0-1 0,32-9 0,-52 12 0,0 0 0,0 0 0,0 0 0,0-1 0,0 1 0,0-1 0,0 0 0,-1 1 0,1-1 0,-1-1 0,1 1 0,-1 0 0,0-1 0,0 1 0,4-6 0,-5 6 0,-1 0 0,1 0 0,-1 0 0,1 0 0,-1 0 0,0 0 0,1 0 0,-1 0 0,0-1 0,-1 1 0,1 0 0,0 0 0,0 0 0,-1 0 0,0 0 0,1 0 0,-1 0 0,0 0 0,0 0 0,0 0 0,0 0 0,0 1 0,0-1 0,-1 0 0,-1-2 0,-4-3 0,-1 0 0,0 1 0,0-1 0,0 2 0,-1-1 0,1 1 0,-1 0 0,-1 1 0,1 0 0,-1 0 0,1 1 0,-1 1 0,0-1 0,0 2 0,0-1 0,0 1 0,-19 1 0,26 1 0,-1 0 0,0 0 0,0 0 0,1 1 0,-1-1 0,1 1 0,-1 0 0,1 0 0,0 1 0,0-1 0,0 0 0,0 1 0,0 0 0,0 0 0,1 0 0,0 0 0,-1 0 0,1 0 0,0 1 0,0-1 0,1 0 0,-1 1 0,1 0 0,0-1 0,-2 9 0,0 1 0,1 1 0,0-1 0,1 1 0,1-1 0,0 1 0,2 16 0,-1-20 27,1 0-1,0 0 0,0 0 0,1-1 1,1 1-1,0-1 0,0 0 0,0 0 1,1 0-1,1 0 0,-1-1 0,13 13 1,-7-10-241,0 0 1,1-1 0,0-1-1,1 0 1,0 0 0,1-2-1,21 10 1,15 4-6613</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0:36.492"/>
    </inkml:context>
    <inkml:brush xml:id="br0">
      <inkml:brushProperty name="width" value="0.05" units="cm"/>
      <inkml:brushProperty name="height" value="0.05" units="cm"/>
    </inkml:brush>
  </inkml:definitions>
  <inkml:trace contextRef="#ctx0" brushRef="#br0">297 540 24575,'-1'-4'0,"0"0"0,-1 0 0,1-1 0,-1 1 0,0 1 0,0-1 0,0 0 0,-1 0 0,-3-4 0,-1-1 0,2 2 0,1 1 0,-2-1 0,1 1 0,-1 0 0,0 1 0,0-1 0,0 1 0,-1 0 0,1 1 0,-11-5 0,12 6 0,-1 1 0,0 0 0,1 0 0,-1 0 0,0 1 0,0 0 0,0 0 0,0 1 0,0 0 0,0 0 0,0 0 0,0 1 0,0-1 0,-11 4 0,11-2 0,1 1 0,-1-1 0,1 1 0,0 0 0,0 1 0,0-1 0,0 1 0,1 0 0,0 0 0,0 1 0,0-1 0,0 1 0,0 0 0,1 0 0,0 0 0,0 0 0,0 1 0,1-1 0,-3 11 0,3-11 0,0 1 0,1-1 0,-1 1 0,1-1 0,1 1 0,-1 0 0,1 0 0,0-1 0,0 1 0,1 0 0,0-1 0,0 1 0,0 0 0,0-1 0,1 1 0,0-1 0,0 0 0,1 1 0,-1-1 0,7 8 0,-1-5 0,0 0 0,0-1 0,1 0 0,0-1 0,0 0 0,0 0 0,1-1 0,0 0 0,0-1 0,1 0 0,13 3 0,-4-2 0,1 0 0,-1-2 0,1 0 0,0-2 0,22 0 0,-30-2 0,0 0 0,0 0 0,-1-2 0,1 1 0,-1-2 0,0 1 0,1-2 0,-2 0 0,1 0 0,-1-1 0,16-11 0,-21 13 0,-1 0 0,0 0 0,0-1 0,-1 0 0,0 0 0,1 0 0,-2 0 0,1-1 0,-1 1 0,1-1 0,-2 0 0,1 0 0,-1 0 0,0 0 0,0-1 0,0 1 0,-1-1 0,0 1 0,0-1 0,-1 1 0,0-1 0,0 1 0,-2-13 0,0 9 0,0 1 0,-1 0 0,0 0 0,-1 0 0,-7-14 0,0 1 0,11 21 0,-1-1 0,0 0 0,0 1 0,1-1 0,-1 0 0,1 0 0,0 0 0,0 1 0,-1-1 0,1 0 0,0 0 0,0 0 0,1 0 0,-1 1 0,0-1 0,1 0 0,-1 0 0,1 0 0,-1 1 0,1-1 0,0 0 0,0 1 0,0-1 0,0 1 0,0-1 0,0 1 0,0-1 0,0 1 0,1 0 0,-1-1 0,0 1 0,4-2 0,4-3 0,0 1 0,1 0 0,0 1 0,17-6 0,-3 1 0,-17 6 0,19-7 0,0-2 0,-1-1 0,34-23 0,-52 31 0,0 0 0,-1 0 0,0-1 0,0 1 0,-1-2 0,0 1 0,0 0 0,0-1 0,-1 0 0,0 0 0,0-1 0,-1 1 0,0-1 0,0 0 0,0 1 0,1-15 0,-2 10 0,0 0 0,-1 0 0,0 0 0,-1 0 0,0 0 0,-1 0 0,-4-22 0,5 34 0,0-1 0,0 1 0,-1-1 0,1 1 0,0-1 0,0 1 0,0-1 0,0 0 0,0 1 0,-1-1 0,1 1 0,0-1 0,0 1 0,-1-1 0,1 1 0,0 0 0,-1-1 0,1 1 0,-1-1 0,1 1 0,0 0 0,-1-1 0,1 1 0,-1 0 0,1-1 0,-1 1 0,1 0 0,-1 0 0,1-1 0,-1 1 0,0 0 0,1 0 0,-1 0 0,1 0 0,-1 0 0,1 0 0,-1 0 0,1 0 0,-1 0 0,0 0 0,1 0 0,-1 0 0,1 0 0,-1 1 0,1-1 0,-1 0 0,1 0 0,-1 0 0,1 1 0,-1-1 0,1 0 0,-1 1 0,1-1 0,-1 1 0,1-1 0,0 0 0,-1 1 0,1-1 0,0 1 0,-1-1 0,1 1 0,0 0 0,-4 4 0,0 0 0,1 0 0,0 1 0,-4 9 0,-4 16 0,2 0 0,1 1 0,-5 39 0,-3 100 0,13-69 0,21 187 0,42 97 0,-57-368 0,4 17 0,8 63 0,-14-87 0,0 0 0,-1 0 0,-1 0 0,0 0 0,0 0 0,-4 16 0,4-25 0,1 1 0,-1-1 0,0 0 0,0 1 0,0-1 0,-1 0 0,1 0 0,0 0 0,-1 1 0,1-2 0,-1 1 0,0 0 0,0 0 0,1 0 0,-1-1 0,0 1 0,-1-1 0,1 1 0,0-1 0,-4 2 0,2-2 0,0 0 0,0-1 0,-1 1 0,1-1 0,0 0 0,0 0 0,0 0 0,0 0 0,0-1 0,-1 0 0,-5-1 0,-3-3 0,0 0 0,0 0 0,1-1 0,0-1 0,0 0 0,-17-14 0,14 8 0,0 0 0,2-2 0,0 0 0,0 0 0,1-1 0,1-1 0,1 1 0,1-2 0,0 0 0,1 0 0,1 0 0,-6-21 0,9 23 0,0-1 0,1 0 0,1 0 0,0 0 0,1-1 0,1 1 0,1 0 0,0 0 0,1 0 0,1 0 0,1 0 0,0 0 0,2 1 0,7-18 0,-9 25 27,0 1-1,1 0 0,0 0 0,0 1 1,1-1-1,0 1 0,0 1 0,0-1 1,1 1-1,0 0 0,1 0 0,11-6 1,-5 5-271,0 1 0,0 0 0,1 1 0,0 0 1,0 1-1,23-2 0,-16 3-6582</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0:36.942"/>
    </inkml:context>
    <inkml:brush xml:id="br0">
      <inkml:brushProperty name="width" value="0.05" units="cm"/>
      <inkml:brushProperty name="height" value="0.05" units="cm"/>
    </inkml:brush>
  </inkml:definitions>
  <inkml:trace contextRef="#ctx0" brushRef="#br0">75 92 24575,'1'-17'0,"-1"12"0,1 0 0,-1 0 0,0 0 0,0 0 0,-1 1 0,1-1 0,-1 0 0,0 0 0,-1 0 0,1 1 0,-1-1 0,-2-6 0,3 11 0,1 0 0,0-1 0,0 1 0,-1-1 0,1 1 0,0 0 0,-1-1 0,1 1 0,0 0 0,-1-1 0,1 1 0,-1 0 0,1 0 0,0-1 0,-1 1 0,1 0 0,-1 0 0,1 0 0,-1 0 0,1-1 0,-1 1 0,1 0 0,0 0 0,-1 0 0,1 0 0,-1 0 0,1 0 0,-1 0 0,0 1 0,-11 10 0,-2 21 0,7-7 0,1 1 0,1 0 0,1 0 0,0 38 0,4-17 0,10 76 0,-5-90 0,1-1 0,18 56 0,-19-74 0,0-1 0,1-1 0,1 1 0,-1-1 0,2 0 0,0 0 0,0-1 0,1 0 0,12 11 0,-18-20 0,-1 1 0,1-1 0,0 0 0,0 0 0,0 0 0,0 0 0,1 0 0,-1 0 0,0-1 0,1 0 0,-1 0 0,1 0 0,-1 0 0,1 0 0,0-1 0,-1 1 0,1-1 0,0 0 0,-1 0 0,1-1 0,0 1 0,-1-1 0,1 0 0,4-1 0,-1-1 0,0-1 0,-1 1 0,1-1 0,-1-1 0,0 1 0,0-1 0,0 0 0,-1 0 0,0-1 0,9-12 0,1-2 0,-2-2 0,-1 0 0,0 0 0,-2-1 0,-1-1 0,0 1 0,-2-2 0,7-36 0,-10 33 0,0-1 0,-2 1 0,-1 0 0,-1-1 0,-2 0 0,-1 1 0,-8-36 0,10 58 15,-16-51 307,16 54-422,0 1 0,0-1 0,0 0 0,-1 1 0,1-1-1,-1 1 1,0-1 0,0 1 0,0 0 0,0 0 0,0 0 0,0 0 0,0 0-1,-1 0 1,1 1 0,-4-3 0,-5 2-6726</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0:37.302"/>
    </inkml:context>
    <inkml:brush xml:id="br0">
      <inkml:brushProperty name="width" value="0.05" units="cm"/>
      <inkml:brushProperty name="height" value="0.05" units="cm"/>
    </inkml:brush>
  </inkml:definitions>
  <inkml:trace contextRef="#ctx0" brushRef="#br0">262 206 24575,'4'-5'0,"0"0"0,-1 1 0,1-1 0,-1-1 0,0 1 0,0 0 0,-1-1 0,0 1 0,0-1 0,0 0 0,-1 0 0,1 0 0,-1-7 0,0 9 0,-1 0 0,0 1 0,0-1 0,0 0 0,0 0 0,-1 1 0,1-1 0,-1 0 0,0 1 0,0-1 0,0 0 0,-1 1 0,1 0 0,-1-1 0,0 1 0,0 0 0,0 0 0,0 0 0,-1 0 0,1 0 0,-1 0 0,-3-2 0,-3-1 0,-1 1 0,1 0 0,-1 1 0,0-1 0,-1 2 0,1 0 0,0 0 0,-22-2 0,25 4 0,0 0 0,0 0 0,0 1 0,0 0 0,0 1 0,0 0 0,0 0 0,0 0 0,1 1 0,-1 0 0,0 0 0,1 1 0,0-1 0,-1 1 0,-5 5 0,9-6 0,-1 1 0,1 0 0,0 0 0,0 1 0,0-1 0,1 1 0,-1-1 0,1 1 0,0 0 0,0 0 0,0 0 0,0 0 0,1 0 0,-2 6 0,2-3 0,0 1 0,0 0 0,1-1 0,0 1 0,0 0 0,1-1 0,2 13 0,2-1 0,1 0 0,0-1 0,1 0 0,2 0 0,15 27 0,-2-14 0,1-1 0,1 0 0,29 26 0,17 21 0,-67-74 0,0 0 0,-1 0 0,1 1 0,-1-1 0,0 1 0,0 0 0,0 0 0,-1 0 0,1-1 0,1 8 0,-3-9 0,0-1 0,0 1 0,0-1 0,-1 1 0,1 0 0,0-1 0,0 1 0,-1-1 0,1 0 0,-1 1 0,0-1 0,1 1 0,-1-1 0,0 0 0,0 1 0,1-1 0,-1 0 0,0 0 0,0 0 0,-1 0 0,1 0 0,0 0 0,0 0 0,0 0 0,-1 0 0,1 0 0,0-1 0,-1 1 0,1-1 0,-1 1 0,-2 0 0,-8 2 0,1 0 0,-1 0 0,0-1 0,0-1 0,0 0 0,0-1 0,0 0 0,0-1 0,0 0 0,0-1 0,0 0 0,1-1 0,-1 0 0,-14-7 0,6-4-1365,7-2-5461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0:37.683"/>
    </inkml:context>
    <inkml:brush xml:id="br0">
      <inkml:brushProperty name="width" value="0.05" units="cm"/>
      <inkml:brushProperty name="height" value="0.05" units="cm"/>
    </inkml:brush>
  </inkml:definitions>
  <inkml:trace contextRef="#ctx0" brushRef="#br0">61 276 24575,'0'1'0,"-1"-1"0,1 1 0,-1 0 0,1 0 0,-1 0 0,1 0 0,-1 0 0,0-1 0,0 1 0,1 0 0,-1 0 0,0-1 0,0 1 0,0-1 0,0 1 0,0-1 0,0 1 0,0-1 0,0 1 0,0-1 0,0 0 0,0 0 0,0 1 0,0-1 0,-2 0 0,-3 1 0,22-5 0,31-5 0,-27 5 0,36-10 0,-48 12 0,0-1 0,0-1 0,0 0 0,-1 0 0,1 0 0,-1-1 0,0 0 0,-1-1 0,1 1 0,7-10 0,-12 12 0,1 0 0,-1-1 0,0 0 0,1 0 0,-2 1 0,1-1 0,0 0 0,-1 0 0,0-1 0,0 1 0,0 0 0,0 0 0,-1-1 0,1 1 0,-1 0 0,0-1 0,-1 1 0,1 0 0,-1-1 0,0 1 0,0 0 0,-1-5 0,-1 3 0,1 0 0,-1-1 0,0 1 0,-1 0 0,1 1 0,-1-1 0,-1 0 0,1 1 0,-1 0 0,0 0 0,0 1 0,0-1 0,0 1 0,-1 0 0,0 0 0,0 1 0,0 0 0,0 0 0,0 0 0,-12-3 0,14 5 0,-1 0 0,0 0 0,0 1 0,0-1 0,0 1 0,0 0 0,0 1 0,0-1 0,0 1 0,1 0 0,-1 0 0,0 0 0,0 1 0,1-1 0,-1 1 0,1 1 0,-1-1 0,1 0 0,0 1 0,0 0 0,0 0 0,0 0 0,1 1 0,-1-1 0,1 1 0,0 0 0,0-1 0,0 2 0,-3 5 0,0 2 0,1 0 0,0 0 0,1 1 0,0-1 0,1 1 0,0 0 0,1 0 0,1 0 0,0 0 0,0 0 0,1 0 0,1 0 0,1 0 0,2 15 0,-2-17 0,1 0 0,0-1 0,1 1 0,0-1 0,0 1 0,1-1 0,0-1 0,1 1 0,0-1 0,1 0 0,0 0 0,0-1 0,1 0 0,0 0 0,0-1 0,0 0 0,11 6 0,25 8-1365,0-6-5461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0:38.010"/>
    </inkml:context>
    <inkml:brush xml:id="br0">
      <inkml:brushProperty name="width" value="0.05" units="cm"/>
      <inkml:brushProperty name="height" value="0.05" units="cm"/>
    </inkml:brush>
  </inkml:definitions>
  <inkml:trace contextRef="#ctx0" brushRef="#br0">96 210 24575,'-6'-15'0,"0"0"0,-1 1 0,-1 0 0,-10-13 0,10 16 0,1 0 0,0-1 0,1 0 0,0 0 0,-7-25 0,12 36 0,1 0 0,-1-1 0,1 1 0,0 0 0,-1 0 0,1 0 0,0 0 0,0 0 0,0-1 0,0 1 0,0 0 0,0 0 0,0 0 0,0 0 0,1-1 0,-1 1 0,0 0 0,1 0 0,-1 0 0,1 0 0,-1 0 0,1 0 0,0-1 0,0 1 0,0 1 0,0 0 0,0 0 0,0-1 0,0 1 0,0 0 0,0 0 0,0 0 0,0 0 0,0 0 0,0 1 0,0-1 0,0 0 0,0 0 0,0 1 0,0-1 0,-1 0 0,1 1 0,0-1 0,1 2 0,8 4 0,-1 0 0,0 0 0,12 13 0,4 7 0,0 1 0,-2 2 0,-2 0 0,0 1 0,-2 1 0,-1 1 0,-2 1 0,21 59 0,-34-83 0,0 0 0,-1 0 0,0 0 0,0 1 0,-1-1 0,-1 1 0,0 18 0,0-26 0,0 1 0,-1 0 0,0 0 0,1 0 0,-1-1 0,0 1 0,0 0 0,0-1 0,-1 1 0,1-1 0,-1 1 0,1-1 0,-1 0 0,0 0 0,0 1 0,0-1 0,0 0 0,0-1 0,0 1 0,0 0 0,-1-1 0,1 1 0,-1-1 0,1 0 0,-1 0 0,0 0 0,1 0 0,-1 0 0,0 0 0,-4 0 0,2-1 0,0 1 0,0-1 0,0 0 0,0 0 0,0 0 0,0-1 0,0 0 0,0 0 0,0 0 0,0-1 0,0 1 0,0-1 0,0 0 0,1-1 0,-1 1 0,1-1 0,0 0 0,0 0 0,0 0 0,0 0 0,0-1 0,1 0 0,-1 0 0,1 0 0,-3-5 0,1 1 0,0 0 0,0-1 0,1 0 0,1 0 0,-1 0 0,1-1 0,1 1 0,0-1 0,0 1 0,1-1 0,0 0 0,1-13 0,1 10 23,1 0 0,0 0 0,1 0-1,0 1 1,1-1 0,0 1 0,1 0-1,1 0 1,0 0 0,0 1 0,1 0-1,1 0 1,0 0 0,9-9 0,-4 8-194,-1-1 0,2 2 1,0-1-1,0 2 0,1 0 1,0 1-1,1 0 0,0 2 1,31-12-1,-15 10-6655</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0:38.380"/>
    </inkml:context>
    <inkml:brush xml:id="br0">
      <inkml:brushProperty name="width" value="0.05" units="cm"/>
      <inkml:brushProperty name="height" value="0.05" units="cm"/>
    </inkml:brush>
  </inkml:definitions>
  <inkml:trace contextRef="#ctx0" brushRef="#br0">263 75 24575,'0'-6'0,"0"1"0,0 0 0,-1-1 0,1 1 0,-1 0 0,0 0 0,-2-6 0,2 9 0,0 0 0,0 0 0,0 1 0,-1-1 0,1 1 0,0-1 0,-1 1 0,1 0 0,-1-1 0,0 1 0,1 0 0,-1 0 0,0 0 0,1 0 0,-1 0 0,0 0 0,0 1 0,0-1 0,0 1 0,0-1 0,0 1 0,-2 0 0,-5-1 0,1 0 0,-1 1 0,1 1 0,-1-1 0,1 1 0,-1 1 0,1-1 0,0 2 0,-1-1 0,1 1 0,0 0 0,-10 6 0,14-6 0,0-1 0,-1 1 0,2 0 0,-1 0 0,0 0 0,1 1 0,-1-1 0,1 1 0,0 0 0,-3 5 0,4-6 0,1 0 0,-1 0 0,1 0 0,0 0 0,0 0 0,1 0 0,-1 1 0,1-1 0,-1 0 0,1 0 0,0 1 0,0-1 0,1 0 0,-1 1 0,0-1 0,2 5 0,3 7 0,1 0 0,0 0 0,1-1 0,1 0 0,9 13 0,53 66 0,-35-48 0,-20-25 0,0 0 0,-2 1 0,-1 1 0,14 33 0,-23-49 0,0 1 0,-1-1 0,0 1 0,0 0 0,-1-1 0,0 1 0,0 0 0,-1 0 0,0 0 0,0 0 0,0-1 0,-1 1 0,0 0 0,0 0 0,-1 0 0,0-1 0,0 1 0,0-1 0,-1 0 0,-6 12 0,4-13 0,1-1 0,-1 1 0,0-1 0,0 0 0,0 0 0,0 0 0,-1-1 0,1 0 0,-1 0 0,0 0 0,0-1 0,0 0 0,0 0 0,-1 0 0,1-1 0,0 0 0,-10 0 0,6 0 0,1 0 0,0-1 0,-1-1 0,1 0 0,0 0 0,-1 0 0,1-1 0,0-1 0,0 0 0,0 0 0,-12-7 0,-3-8-1365,5-1-5461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0:38.573"/>
    </inkml:context>
    <inkml:brush xml:id="br0">
      <inkml:brushProperty name="width" value="0.05" units="cm"/>
      <inkml:brushProperty name="height" value="0.05" units="cm"/>
    </inkml:brush>
  </inkml:definitions>
  <inkml:trace contextRef="#ctx0" brushRef="#br0">0 17 24575,'3'-2'0,"-1"0"0,0 0 0,1 1 0,-1-1 0,1 1 0,-1 0 0,1 0 0,0 0 0,-1 0 0,1 0 0,0 0 0,0 1 0,-1 0 0,1-1 0,0 1 0,0 0 0,0 0 0,0 1 0,0-1 0,-1 0 0,1 1 0,0 0 0,0 0 0,-1 0 0,1 0 0,0 0 0,2 2 0,3 1 0,0 1 0,-1-1 0,0 2 0,0-1 0,0 1 0,-1 0 0,10 11 0,3 8 0,-1 1 0,-2 0 0,0 1 0,-2 1 0,-1 0 0,15 48 0,-21-54 0,-1-1 0,-2 1 0,0 1 0,-1-1 0,-1 1 0,-1-1 0,-1 1 0,-1-1 0,-8 43 0,4-48-136,-1 0-1,0 0 1,-1-1-1,-1 0 1,-1 0-1,0-1 1,-1 0-1,0-1 0,-14 15 1,-43 40-6690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51.022"/>
    </inkml:context>
    <inkml:brush xml:id="br0">
      <inkml:brushProperty name="width" value="0.05" units="cm"/>
      <inkml:brushProperty name="height" value="0.05" units="cm"/>
    </inkml:brush>
  </inkml:definitions>
  <inkml:trace contextRef="#ctx0" brushRef="#br0">188 574 24575,'2'0'0,"1"1"0,-1-1 0,0 1 0,0 0 0,0 0 0,0 0 0,0 0 0,0 0 0,0 0 0,0 0 0,0 1 0,0-1 0,-1 1 0,1 0 0,0-1 0,-1 1 0,0 0 0,1 0 0,1 3 0,2 4 0,-1-1 0,1 0 0,3 14 0,-3-2 0,-1 0 0,0 0 0,-2 1 0,0 0 0,-2 22 0,4 35 0,4 51 0,-5-46 0,1-42 0,18 72 0,-20-102 0,1-1 0,1 0 0,0 0 0,0-1 0,1 1 0,0-1 0,1 0 0,-1 0 0,2-1 0,-1 1 0,2-2 0,-1 1 0,1-1 0,0 0 0,0 0 0,0-1 0,1 0 0,0-1 0,1 0 0,-1 0 0,1-1 0,0 0 0,11 3 0,11 0 0,60 5 0,-76-12 0,0 0 0,-1 0 0,1-2 0,0 0 0,-1-1 0,16-4 0,-11 1 0,10-3 0,0-1 0,44-21 0,-65 27 0,-1-1 0,0 0 0,0-1 0,0 0 0,-1 0 0,0 0 0,0-1 0,0 0 0,-1-1 0,0 1 0,-1-1 0,9-15 0,76-201 0,-71 172 0,-3 3 0,12-66 0,8-33 0,-31 127 0,7-22 0,-11 40 0,0 1 0,1-1 0,-1 1 0,1-1 0,0 1 0,0-1 0,-1 1 0,2 0 0,-1 0 0,0 0 0,0 0 0,1 1 0,3-3 0,29-11 0,-29 13 0,0 0 0,0-1 0,1 1 0,-1-1 0,-1-1 0,1 1 0,10-9 0,-16 12 0,0 0 0,1-1 0,-1 1 0,0 0 0,1 0 0,-1 0 0,0-1 0,1 1 0,-1 0 0,0-1 0,0 1 0,1 0 0,-1-1 0,0 1 0,0 0 0,0-1 0,0 1 0,1 0 0,-1-1 0,0 1 0,0-1 0,0 1 0,0 0 0,0-1 0,0 1 0,0 0 0,0-1 0,0 1 0,0-1 0,0 1 0,0 0 0,0-1 0,-1 1 0,1-1 0,0 1 0,0 0 0,0-1 0,0 1 0,-1 0 0,1-1 0,0 1 0,0 0 0,-1 0 0,1-1 0,0 1 0,-1 0 0,1 0 0,0-1 0,-1 1 0,1 0 0,0 0 0,-1 0 0,1 0 0,0-1 0,-1 1 0,1 0 0,0 0 0,-1 0 0,1 0 0,-1 0 0,1 0 0,0 0 0,-1 0 0,1 0 0,-1 0 0,1 0 0,0 0 0,-1 1 0,-28 0 0,-26 13 0,40-9 0,0-1 0,-1-1 0,-18 2 0,-37 4 0,43-5 0,-38 1 0,-302-5 0,350 1 0,0 0 0,-23 6 0,22-3 0,-33 2 0,38-5 0,1 1 0,-18 4 0,22-4 0,0 0 0,0 0 0,-1-1 0,1 0 0,0-1 0,0 0 0,-15-1 0,17-1 0,-3 0 0,-1-1 0,1 2 0,0-1 0,-1 2 0,1-1 0,0 1 0,-1 1 0,-18 3 0,23-3 0,-1-1 0,1 1 0,-1-2 0,1 1 0,-1-1 0,0 1 0,1-2 0,0 1 0,-1-1 0,1 0 0,-9-4 0,5 2 0,-1 1 0,1 0 0,-13-2 0,19 5 0,1-1 0,0 1 0,0-1 0,0 0 0,0 0 0,0 0 0,0 0 0,0-1 0,0 1 0,1-1 0,-1 1 0,0-1 0,1 0 0,-3-2 0,4 2 0,0 0 0,-1 1 0,1-1 0,0 0 0,0 1 0,1-1 0,-1 0 0,0 0 0,1 0 0,-1 0 0,1 0 0,-1 0 0,1 0 0,0 0 0,0 0 0,0 0 0,0 0 0,0 0 0,0 0 0,1 0 0,-1 1 0,1-1 0,-1 0 0,2-2 0,-1 1 0,1 0 0,-1 0 0,1 0 0,-1 0 0,1 0 0,0 1 0,0-1 0,1 1 0,-1-1 0,0 1 0,1 0 0,0 0 0,-1 0 0,1 0 0,5-2 0,4-1 0,0 0 0,23-6 0,11-4 0,-25 7 0,1 0 0,-1 1 0,2 2 0,40-6 0,-19 3 0,-25 4 0,0 1 0,28-1 0,-34 5 0,-6-1 0,1 0 0,-1 0 0,0-1 0,1 1 0,12-5 0,-19 5 0,1-1 0,-1 1 0,0-1 0,1 1 0,-1-1 0,0 0 0,0 0 0,1 0 0,-1 0 0,0 0 0,0 0 0,0 0 0,0 0 0,0 0 0,-1 0 0,1-1 0,0 1 0,-1 0 0,1-1 0,0 1 0,-1 0 0,1-1 0,-1 1 0,0-1 0,0 1 0,1-1 0,-1 1 0,0 0 0,0-1 0,0 1 0,-1-1 0,1 1 0,0-1 0,0 1 0,-1-2 0,-15-55 0,11 43 0,1 0 0,-4-27 0,7 36 0,1 0 0,0-1 0,0 1 0,1 0 0,0 0 0,0-1 0,0 1 0,1 0 0,-1 0 0,5-8 0,-2 6 0,1 0 0,0 1 0,0-1 0,1 1 0,0 0 0,0 1 0,0-1 0,1 1 0,0 0 0,0 1 0,1 0 0,-1 0 0,1 1 0,0 0 0,1 0 0,12-4 0,-14 5 0,0 1 0,0 1 0,0-1 0,0 1 0,0 0 0,0 1 0,1-1 0,-1 1 0,0 1 0,0 0 0,0 0 0,0 0 0,0 1 0,0-1 0,0 2 0,0-1 0,0 1 0,-1 0 0,0 1 0,1-1 0,5 6 0,-4-3 0,-1 0 0,-1 0 0,1 1 0,-1 0 0,0 0 0,-1 1 0,8 12 0,-11-15 0,0 0 0,0 0 0,0 1 0,-1-1 0,1 0 0,-1 1 0,-1 0 0,1-1 0,-1 1 0,0-1 0,0 1 0,-1-1 0,-2 11 0,-2 9 0,-8 37 0,13-56 0,-1-1 0,1 0 0,0 1 0,0-1 0,0 0 0,1 1 0,0-1 0,3 10 0,-3-13 0,-1-1 0,1 1 0,0-1 0,0 1 0,0-1 0,0 1 0,1-1 0,-1 0 0,0 1 0,1-1 0,-1 0 0,1 0 0,-1 0 0,1 0 0,-1 0 0,1-1 0,-1 1 0,1 0 0,0-1 0,0 1 0,-1-1 0,1 0 0,0 1 0,0-1 0,-1 0 0,1 0 0,3 0 0,6-1 0,0-1 0,-1 1 0,18-6 0,-6 1 0,24-4 0,-31 5 0,0 2 0,0 0 0,24-1 0,-32 4 0,18-1 0,1 2 0,25 3 0,-44-3 0,0 0 0,-1 1 0,1-1 0,0 1 0,-1 1 0,1-1 0,-1 1 0,0 1 0,0-1 0,0 1 0,0 0 0,7 7 0,-11-9 0,0 0 0,0 1 0,-1-1 0,1 1 0,-1-1 0,1 1 0,-1 0 0,0 0 0,0-1 0,0 1 0,-1 0 0,1 0 0,-1 0 0,1 0 0,-1 0 0,0 5 0,-1 5 0,0 0 0,-6 21 0,1-4 0,6-28 12,-1 1 0,1 0 0,-1-1 0,0 1-1,1-1 1,-1 1 0,-1-1 0,1 1 0,0-1 0,0 0-1,-1 1 1,0-1 0,1 0 0,-1 0 0,0 0-1,0 0 1,0-1 0,0 1 0,0 0 0,0-1 0,-1 0-1,1 1 1,0-1 0,-1 0 0,1 0 0,-1 0 0,-3 0-1,-5 1-173,0 0-1,-1-1 0,1-1 1,-1 0-1,-12-2 0,7 1-557,0 1-6106</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52.065"/>
    </inkml:context>
    <inkml:brush xml:id="br0">
      <inkml:brushProperty name="width" value="0.05" units="cm"/>
      <inkml:brushProperty name="height" value="0.05" units="cm"/>
    </inkml:brush>
  </inkml:definitions>
  <inkml:trace contextRef="#ctx0" brushRef="#br0">0 87 24575,'30'2'0,"40"6"0,-46-4 0,-1-1 0,1-1 0,25-2 0,-44 0 23,-1-1 0,0 1 0,1-1-1,-1-1 1,0 1 0,0 0 0,0-1-1,0 0 1,0 0 0,0 0 0,-1 0-1,1-1 1,-1 1 0,6-6 0,-4 3-237,-1-1 1,1 0 0,-1 1-1,0-2 1,-1 1 0,1 0-1,4-13 1,-2 2-6613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pixabay.com/photos/san-francisco-transamerica-pyramid-1633203/"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11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2382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p10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8" name="Google Shape;1808;p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4"/>
        <p:cNvGrpSpPr/>
        <p:nvPr/>
      </p:nvGrpSpPr>
      <p:grpSpPr>
        <a:xfrm>
          <a:off x="0" y="0"/>
          <a:ext cx="0" cy="0"/>
          <a:chOff x="0" y="0"/>
          <a:chExt cx="0" cy="0"/>
        </a:xfrm>
      </p:grpSpPr>
      <p:sp>
        <p:nvSpPr>
          <p:cNvPr id="1905" name="Google Shape;1905;p10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6" name="Google Shape;1906;p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dirty="0"/>
              <a:t>https://www.google.com/url?sa=i&amp;url=https%3A%2F%2Fcommunity.sap.com%2Ft5%2Ftechnology-blogs-by-sap%2Fbuild-and-deploy-ui5-freestyle-applications-to-sap-btp-cloud-foundry%2Fba-p%2F13558501&amp;psig=AOvVaw3K_6niI7dmyPfs2VgcYMQf&amp;ust=1726066695091000&amp;source=images&amp;cd=vfe&amp;opi=89978449&amp;ved=0CBcQjhxqFwoTCOicgdPRuIgDFQAAAAAdAAAAABAg</a:t>
            </a: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74983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3823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https://pixabay.com/photos/san-francisco-transamerica-pyramid-1633203/</a:t>
            </a:r>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12456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a:extLst>
            <a:ext uri="{FF2B5EF4-FFF2-40B4-BE49-F238E27FC236}">
              <a16:creationId xmlns:a16="http://schemas.microsoft.com/office/drawing/2014/main" id="{58078EA8-FFFA-9D2D-7DA4-7245FDF548D0}"/>
            </a:ext>
          </a:extLst>
        </p:cNvPr>
        <p:cNvGrpSpPr/>
        <p:nvPr/>
      </p:nvGrpSpPr>
      <p:grpSpPr>
        <a:xfrm>
          <a:off x="0" y="0"/>
          <a:ext cx="0" cy="0"/>
          <a:chOff x="0" y="0"/>
          <a:chExt cx="0" cy="0"/>
        </a:xfrm>
      </p:grpSpPr>
      <p:sp>
        <p:nvSpPr>
          <p:cNvPr id="1309" name="Google Shape;1309;p59:notes">
            <a:extLst>
              <a:ext uri="{FF2B5EF4-FFF2-40B4-BE49-F238E27FC236}">
                <a16:creationId xmlns:a16="http://schemas.microsoft.com/office/drawing/2014/main" id="{99C6436A-4E2D-CB68-9EB7-6D2587E7F5B2}"/>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a:extLst>
              <a:ext uri="{FF2B5EF4-FFF2-40B4-BE49-F238E27FC236}">
                <a16:creationId xmlns:a16="http://schemas.microsoft.com/office/drawing/2014/main" id="{57898830-6851-5365-44FA-392F0B6135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6621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a:extLst>
            <a:ext uri="{FF2B5EF4-FFF2-40B4-BE49-F238E27FC236}">
              <a16:creationId xmlns:a16="http://schemas.microsoft.com/office/drawing/2014/main" id="{E55388DB-3C84-76C0-2FE1-79B344E4A92E}"/>
            </a:ext>
          </a:extLst>
        </p:cNvPr>
        <p:cNvGrpSpPr/>
        <p:nvPr/>
      </p:nvGrpSpPr>
      <p:grpSpPr>
        <a:xfrm>
          <a:off x="0" y="0"/>
          <a:ext cx="0" cy="0"/>
          <a:chOff x="0" y="0"/>
          <a:chExt cx="0" cy="0"/>
        </a:xfrm>
      </p:grpSpPr>
      <p:sp>
        <p:nvSpPr>
          <p:cNvPr id="1309" name="Google Shape;1309;p59:notes">
            <a:extLst>
              <a:ext uri="{FF2B5EF4-FFF2-40B4-BE49-F238E27FC236}">
                <a16:creationId xmlns:a16="http://schemas.microsoft.com/office/drawing/2014/main" id="{A717C732-1EF3-F612-8FA7-4890BE65E92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a:extLst>
              <a:ext uri="{FF2B5EF4-FFF2-40B4-BE49-F238E27FC236}">
                <a16:creationId xmlns:a16="http://schemas.microsoft.com/office/drawing/2014/main" id="{55C79A5A-EEDD-2680-B77B-C78BCEF455C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941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a:extLst>
            <a:ext uri="{FF2B5EF4-FFF2-40B4-BE49-F238E27FC236}">
              <a16:creationId xmlns:a16="http://schemas.microsoft.com/office/drawing/2014/main" id="{ACED4243-9632-9CBF-52A8-B54D3C948BC4}"/>
            </a:ext>
          </a:extLst>
        </p:cNvPr>
        <p:cNvGrpSpPr/>
        <p:nvPr/>
      </p:nvGrpSpPr>
      <p:grpSpPr>
        <a:xfrm>
          <a:off x="0" y="0"/>
          <a:ext cx="0" cy="0"/>
          <a:chOff x="0" y="0"/>
          <a:chExt cx="0" cy="0"/>
        </a:xfrm>
      </p:grpSpPr>
      <p:sp>
        <p:nvSpPr>
          <p:cNvPr id="1309" name="Google Shape;1309;p59:notes">
            <a:extLst>
              <a:ext uri="{FF2B5EF4-FFF2-40B4-BE49-F238E27FC236}">
                <a16:creationId xmlns:a16="http://schemas.microsoft.com/office/drawing/2014/main" id="{ADA23693-3FAA-32F3-44BD-29C1D0242AF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a:extLst>
              <a:ext uri="{FF2B5EF4-FFF2-40B4-BE49-F238E27FC236}">
                <a16:creationId xmlns:a16="http://schemas.microsoft.com/office/drawing/2014/main" id="{224CD993-BDA2-94DE-7BA1-EF3FD6EC4F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9590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2481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dirty="0"/>
              <a:t>https://www.google.com/url?sa=i&amp;url=https%3A%2F%2Fcommunity.sap.com%2Ft5%2Ftechnology-blogs-by-sap%2Fbuild-and-deploy-ui5-freestyle-applications-to-sap-btp-cloud-foundry%2Fba-p%2F13558501&amp;psig=AOvVaw3K_6niI7dmyPfs2VgcYMQf&amp;ust=1726066695091000&amp;source=images&amp;cd=vfe&amp;opi=89978449&amp;ved=0CBcQjhxqFwoTCOicgdPRuIgDFQAAAAAdAAAAABAg</a:t>
            </a: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7498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8462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1676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146"/>
          <p:cNvSpPr/>
          <p:nvPr/>
        </p:nvSpPr>
        <p:spPr>
          <a:xfrm flipH="1">
            <a:off x="-2" y="3058359"/>
            <a:ext cx="7462565" cy="3799641"/>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7" name="Google Shape;17;p146"/>
          <p:cNvSpPr/>
          <p:nvPr/>
        </p:nvSpPr>
        <p:spPr>
          <a:xfrm>
            <a:off x="-6" y="1124744"/>
            <a:ext cx="12188831" cy="5733256"/>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ABD9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8" name="Google Shape;18;p146"/>
          <p:cNvSpPr/>
          <p:nvPr/>
        </p:nvSpPr>
        <p:spPr>
          <a:xfrm flipH="1">
            <a:off x="-2" y="1995614"/>
            <a:ext cx="12188827" cy="4862387"/>
          </a:xfrm>
          <a:custGeom>
            <a:avLst/>
            <a:gdLst/>
            <a:ahLst/>
            <a:cxnLst/>
            <a:rect l="l" t="t" r="r" b="b"/>
            <a:pathLst>
              <a:path w="12188827" h="4862387" extrusionOk="0">
                <a:moveTo>
                  <a:pt x="0" y="0"/>
                </a:moveTo>
                <a:lnTo>
                  <a:pt x="0" y="4862387"/>
                </a:lnTo>
                <a:lnTo>
                  <a:pt x="12188827" y="4862387"/>
                </a:lnTo>
                <a:lnTo>
                  <a:pt x="12188827" y="3248211"/>
                </a:lnTo>
                <a:lnTo>
                  <a:pt x="12065043" y="3174555"/>
                </a:lnTo>
                <a:cubicBezTo>
                  <a:pt x="11174911" y="2698247"/>
                  <a:pt x="10218900" y="3245765"/>
                  <a:pt x="8632675" y="4232925"/>
                </a:cubicBezTo>
                <a:cubicBezTo>
                  <a:pt x="5990931" y="5869126"/>
                  <a:pt x="4783278" y="2123831"/>
                  <a:pt x="103619" y="43113"/>
                </a:cubicBezTo>
                <a:close/>
              </a:path>
            </a:pathLst>
          </a:custGeom>
          <a:gradFill>
            <a:gsLst>
              <a:gs pos="0">
                <a:schemeClr val="accent1"/>
              </a:gs>
              <a:gs pos="100000">
                <a:schemeClr val="accent3"/>
              </a:gs>
            </a:gsLst>
            <a:lin ang="2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Quattrocento Sans"/>
              <a:ea typeface="Quattrocento Sans"/>
              <a:cs typeface="Quattrocento Sans"/>
              <a:sym typeface="Quattrocento Sans"/>
            </a:endParaRPr>
          </a:p>
        </p:txBody>
      </p:sp>
      <p:sp>
        <p:nvSpPr>
          <p:cNvPr id="19" name="Google Shape;19;p146"/>
          <p:cNvSpPr txBox="1">
            <a:spLocks noGrp="1"/>
          </p:cNvSpPr>
          <p:nvPr>
            <p:ph type="ctrTitle"/>
          </p:nvPr>
        </p:nvSpPr>
        <p:spPr>
          <a:xfrm>
            <a:off x="914162" y="1257197"/>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accent1"/>
              </a:buClr>
              <a:buSzPts val="4800"/>
              <a:buFont typeface="Quattrocento Sans"/>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46"/>
          <p:cNvSpPr txBox="1">
            <a:spLocks noGrp="1"/>
          </p:cNvSpPr>
          <p:nvPr>
            <p:ph type="subTitle" idx="1"/>
          </p:nvPr>
        </p:nvSpPr>
        <p:spPr>
          <a:xfrm>
            <a:off x="914163" y="2765323"/>
            <a:ext cx="6980449" cy="612775"/>
          </a:xfrm>
          <a:prstGeom prst="rect">
            <a:avLst/>
          </a:prstGeom>
          <a:noFill/>
          <a:ln>
            <a:noFill/>
          </a:ln>
        </p:spPr>
        <p:txBody>
          <a:bodyPr spcFirstLastPara="1" wrap="square" lIns="0" tIns="60925" rIns="0" bIns="60925" anchor="t" anchorCtr="0">
            <a:noAutofit/>
          </a:bodyPr>
          <a:lstStyle>
            <a:lvl1pPr lvl="0" algn="l">
              <a:spcBef>
                <a:spcPts val="560"/>
              </a:spcBef>
              <a:spcAft>
                <a:spcPts val="0"/>
              </a:spcAft>
              <a:buClr>
                <a:srgbClr val="7F7F7F"/>
              </a:buClr>
              <a:buSzPts val="2800"/>
              <a:buNone/>
              <a:defRPr sz="2800">
                <a:solidFill>
                  <a:srgbClr val="7F7F7F"/>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21" name="Google Shape;21;p146"/>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6"/>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6"/>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146"/>
          <p:cNvSpPr txBox="1">
            <a:spLocks noGrp="1"/>
          </p:cNvSpPr>
          <p:nvPr>
            <p:ph type="body" idx="2"/>
          </p:nvPr>
        </p:nvSpPr>
        <p:spPr>
          <a:xfrm>
            <a:off x="7462563" y="5085184"/>
            <a:ext cx="4141693" cy="1156343"/>
          </a:xfrm>
          <a:prstGeom prst="rect">
            <a:avLst/>
          </a:prstGeom>
          <a:noFill/>
          <a:ln>
            <a:noFill/>
          </a:ln>
        </p:spPr>
        <p:txBody>
          <a:bodyPr spcFirstLastPara="1" wrap="square" lIns="0" tIns="60925" rIns="0" bIns="60925" anchor="b" anchorCtr="0">
            <a:noAutofit/>
          </a:bodyPr>
          <a:lstStyle>
            <a:lvl1pPr marL="457200" lvl="0" indent="-228600" algn="r">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46"/>
          <p:cNvSpPr/>
          <p:nvPr/>
        </p:nvSpPr>
        <p:spPr>
          <a:xfrm>
            <a:off x="0" y="0"/>
            <a:ext cx="1125860" cy="1052736"/>
          </a:xfrm>
          <a:custGeom>
            <a:avLst/>
            <a:gdLst/>
            <a:ahLst/>
            <a:cxnLst/>
            <a:rect l="l" t="t" r="r" b="b"/>
            <a:pathLst>
              <a:path w="1125860" h="1052736" extrusionOk="0">
                <a:moveTo>
                  <a:pt x="0" y="0"/>
                </a:moveTo>
                <a:lnTo>
                  <a:pt x="1078411" y="0"/>
                </a:lnTo>
                <a:lnTo>
                  <a:pt x="1109768" y="101015"/>
                </a:lnTo>
                <a:cubicBezTo>
                  <a:pt x="1120319" y="152578"/>
                  <a:pt x="1125860" y="205966"/>
                  <a:pt x="1125860" y="260648"/>
                </a:cubicBezTo>
                <a:cubicBezTo>
                  <a:pt x="1125860" y="698106"/>
                  <a:pt x="771230" y="1052736"/>
                  <a:pt x="333772" y="1052736"/>
                </a:cubicBezTo>
                <a:cubicBezTo>
                  <a:pt x="224408" y="1052736"/>
                  <a:pt x="120220" y="1030572"/>
                  <a:pt x="25456" y="990490"/>
                </a:cubicBezTo>
                <a:lnTo>
                  <a:pt x="0" y="9766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6" name="Google Shape;26;p146"/>
          <p:cNvSpPr/>
          <p:nvPr/>
        </p:nvSpPr>
        <p:spPr>
          <a:xfrm>
            <a:off x="1413892" y="398372"/>
            <a:ext cx="472244" cy="47224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7" name="Google Shape;27;p146"/>
          <p:cNvSpPr/>
          <p:nvPr/>
        </p:nvSpPr>
        <p:spPr>
          <a:xfrm>
            <a:off x="9367155" y="1301823"/>
            <a:ext cx="1406894" cy="1406894"/>
          </a:xfrm>
          <a:prstGeom prst="ellipse">
            <a:avLst/>
          </a:prstGeom>
          <a:solidFill>
            <a:srgbClr val="ACD98C"/>
          </a:solidFill>
          <a:ln w="1016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8" name="Google Shape;28;p146"/>
          <p:cNvSpPr/>
          <p:nvPr/>
        </p:nvSpPr>
        <p:spPr>
          <a:xfrm>
            <a:off x="10532246" y="729678"/>
            <a:ext cx="483606" cy="483606"/>
          </a:xfrm>
          <a:prstGeom prst="ellipse">
            <a:avLst/>
          </a:pr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2"/>
        <p:cNvGrpSpPr/>
        <p:nvPr/>
      </p:nvGrpSpPr>
      <p:grpSpPr>
        <a:xfrm>
          <a:off x="0" y="0"/>
          <a:ext cx="0" cy="0"/>
          <a:chOff x="0" y="0"/>
          <a:chExt cx="0" cy="0"/>
        </a:xfrm>
      </p:grpSpPr>
      <p:grpSp>
        <p:nvGrpSpPr>
          <p:cNvPr id="133" name="Google Shape;133;p185"/>
          <p:cNvGrpSpPr/>
          <p:nvPr/>
        </p:nvGrpSpPr>
        <p:grpSpPr>
          <a:xfrm rot="10800000">
            <a:off x="9586912" y="4027941"/>
            <a:ext cx="2601913" cy="2833688"/>
            <a:chOff x="0" y="0"/>
            <a:chExt cx="2601913" cy="2833688"/>
          </a:xfrm>
        </p:grpSpPr>
        <p:sp>
          <p:nvSpPr>
            <p:cNvPr id="134" name="Google Shape;134;p185"/>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5" name="Google Shape;135;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6" name="Google Shape;136;p185"/>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7" name="Google Shape;137;p185"/>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8" name="Google Shape;138;p185"/>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9" name="Google Shape;139;p185"/>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0" name="Google Shape;140;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1" name="Google Shape;141;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2" name="Google Shape;142;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3" name="Google Shape;143;p185"/>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4" name="Google Shape;144;p185"/>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5" name="Google Shape;145;p185"/>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6" name="Google Shape;146;p185"/>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7" name="Google Shape;147;p185"/>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8" name="Google Shape;148;p185"/>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9" name="Google Shape;149;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0" name="Google Shape;150;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1" name="Google Shape;151;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2" name="Google Shape;152;p185"/>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3" name="Google Shape;153;p185"/>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4" name="Google Shape;154;p185"/>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155" name="Google Shape;155;p185"/>
          <p:cNvSpPr/>
          <p:nvPr/>
        </p:nvSpPr>
        <p:spPr>
          <a:xfrm>
            <a:off x="0" y="0"/>
            <a:ext cx="6094412"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6" name="Google Shape;156;p185"/>
          <p:cNvSpPr/>
          <p:nvPr/>
        </p:nvSpPr>
        <p:spPr>
          <a:xfrm rot="5400000">
            <a:off x="10179373" y="-118464"/>
            <a:ext cx="1890988" cy="2127916"/>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7" name="Google Shape;157;p185"/>
          <p:cNvSpPr txBox="1">
            <a:spLocks noGrp="1"/>
          </p:cNvSpPr>
          <p:nvPr>
            <p:ph type="ctrTitle"/>
          </p:nvPr>
        </p:nvSpPr>
        <p:spPr>
          <a:xfrm>
            <a:off x="1828323" y="2576512"/>
            <a:ext cx="8532178" cy="1392378"/>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Clr>
                <a:schemeClr val="accent3"/>
              </a:buClr>
              <a:buSzPts val="8000"/>
              <a:buFont typeface="Open Sans"/>
              <a:buNone/>
              <a:defRPr sz="8000" b="1">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185"/>
          <p:cNvSpPr txBox="1">
            <a:spLocks noGrp="1"/>
          </p:cNvSpPr>
          <p:nvPr>
            <p:ph type="subTitle" idx="1"/>
          </p:nvPr>
        </p:nvSpPr>
        <p:spPr>
          <a:xfrm>
            <a:off x="1828324" y="4027941"/>
            <a:ext cx="8532178" cy="764440"/>
          </a:xfrm>
          <a:prstGeom prst="rect">
            <a:avLst/>
          </a:prstGeom>
          <a:noFill/>
          <a:ln>
            <a:noFill/>
          </a:ln>
        </p:spPr>
        <p:txBody>
          <a:bodyPr spcFirstLastPara="1" wrap="square" lIns="121875" tIns="60925" rIns="121875" bIns="60925" anchor="t" anchorCtr="0">
            <a:normAutofit/>
          </a:bodyPr>
          <a:lstStyle>
            <a:lvl1pPr lvl="0" algn="ctr">
              <a:spcBef>
                <a:spcPts val="480"/>
              </a:spcBef>
              <a:spcAft>
                <a:spcPts val="0"/>
              </a:spcAft>
              <a:buClr>
                <a:srgbClr val="595959"/>
              </a:buClr>
              <a:buSzPts val="2400"/>
              <a:buNone/>
              <a:defRPr sz="2400">
                <a:solidFill>
                  <a:srgbClr val="595959"/>
                </a:solidFill>
                <a:latin typeface="Open Sans"/>
                <a:ea typeface="Open Sans"/>
                <a:cs typeface="Open Sans"/>
                <a:sym typeface="Open Sans"/>
              </a:defRPr>
            </a:lvl1pPr>
            <a:lvl2pPr lvl="1" algn="ctr">
              <a:spcBef>
                <a:spcPts val="640"/>
              </a:spcBef>
              <a:spcAft>
                <a:spcPts val="0"/>
              </a:spcAft>
              <a:buClr>
                <a:srgbClr val="888888"/>
              </a:buClr>
              <a:buSzPts val="32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540"/>
              </a:spcBef>
              <a:spcAft>
                <a:spcPts val="0"/>
              </a:spcAft>
              <a:buClr>
                <a:srgbClr val="888888"/>
              </a:buClr>
              <a:buSzPts val="2700"/>
              <a:buNone/>
              <a:defRPr>
                <a:solidFill>
                  <a:srgbClr val="888888"/>
                </a:solidFill>
              </a:defRPr>
            </a:lvl6pPr>
            <a:lvl7pPr lvl="6" algn="ctr">
              <a:spcBef>
                <a:spcPts val="540"/>
              </a:spcBef>
              <a:spcAft>
                <a:spcPts val="0"/>
              </a:spcAft>
              <a:buClr>
                <a:srgbClr val="888888"/>
              </a:buClr>
              <a:buSzPts val="2700"/>
              <a:buNone/>
              <a:defRPr>
                <a:solidFill>
                  <a:srgbClr val="888888"/>
                </a:solidFill>
              </a:defRPr>
            </a:lvl7pPr>
            <a:lvl8pPr lvl="7" algn="ctr">
              <a:spcBef>
                <a:spcPts val="540"/>
              </a:spcBef>
              <a:spcAft>
                <a:spcPts val="0"/>
              </a:spcAft>
              <a:buClr>
                <a:srgbClr val="888888"/>
              </a:buClr>
              <a:buSzPts val="2700"/>
              <a:buNone/>
              <a:defRPr>
                <a:solidFill>
                  <a:srgbClr val="888888"/>
                </a:solidFill>
              </a:defRPr>
            </a:lvl8pPr>
            <a:lvl9pPr lvl="8" algn="ctr">
              <a:spcBef>
                <a:spcPts val="540"/>
              </a:spcBef>
              <a:spcAft>
                <a:spcPts val="0"/>
              </a:spcAft>
              <a:buClr>
                <a:srgbClr val="888888"/>
              </a:buClr>
              <a:buSzPts val="2700"/>
              <a:buNone/>
              <a:defRPr>
                <a:solidFill>
                  <a:srgbClr val="888888"/>
                </a:solidFill>
              </a:defRPr>
            </a:lvl9pPr>
          </a:lstStyle>
          <a:p>
            <a:endParaRPr/>
          </a:p>
        </p:txBody>
      </p:sp>
      <p:sp>
        <p:nvSpPr>
          <p:cNvPr id="159" name="Google Shape;159;p18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18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18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162" name="Google Shape;162;p185"/>
          <p:cNvGrpSpPr/>
          <p:nvPr/>
        </p:nvGrpSpPr>
        <p:grpSpPr>
          <a:xfrm>
            <a:off x="0" y="0"/>
            <a:ext cx="3445202" cy="4727575"/>
            <a:chOff x="0" y="0"/>
            <a:chExt cx="3445202" cy="4727575"/>
          </a:xfrm>
        </p:grpSpPr>
        <p:grpSp>
          <p:nvGrpSpPr>
            <p:cNvPr id="163" name="Google Shape;163;p185"/>
            <p:cNvGrpSpPr/>
            <p:nvPr/>
          </p:nvGrpSpPr>
          <p:grpSpPr>
            <a:xfrm rot="10800000">
              <a:off x="0" y="0"/>
              <a:ext cx="2913063" cy="4727575"/>
              <a:chOff x="9275762" y="2130425"/>
              <a:chExt cx="2913063" cy="4727575"/>
            </a:xfrm>
          </p:grpSpPr>
          <p:sp>
            <p:nvSpPr>
              <p:cNvPr id="164" name="Google Shape;164;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5" name="Google Shape;165;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6" name="Google Shape;166;p185"/>
              <p:cNvSpPr/>
              <p:nvPr/>
            </p:nvSpPr>
            <p:spPr>
              <a:xfrm>
                <a:off x="10785475" y="5818187"/>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7" name="Google Shape;167;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8" name="Google Shape;168;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9" name="Google Shape;169;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0" name="Google Shape;170;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1" name="Google Shape;171;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2" name="Google Shape;172;p185"/>
              <p:cNvSpPr/>
              <p:nvPr/>
            </p:nvSpPr>
            <p:spPr>
              <a:xfrm>
                <a:off x="9377362" y="3389312"/>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3" name="Google Shape;173;p185"/>
              <p:cNvSpPr/>
              <p:nvPr/>
            </p:nvSpPr>
            <p:spPr>
              <a:xfrm>
                <a:off x="10079037" y="4198937"/>
                <a:ext cx="706438" cy="809625"/>
              </a:xfrm>
              <a:custGeom>
                <a:avLst/>
                <a:gdLst/>
                <a:ahLst/>
                <a:cxnLst/>
                <a:rect l="l" t="t" r="r" b="b"/>
                <a:pathLst>
                  <a:path w="445" h="510" extrusionOk="0">
                    <a:moveTo>
                      <a:pt x="445" y="254"/>
                    </a:moveTo>
                    <a:lnTo>
                      <a:pt x="0" y="510"/>
                    </a:lnTo>
                    <a:lnTo>
                      <a:pt x="0" y="0"/>
                    </a:lnTo>
                    <a:lnTo>
                      <a:pt x="0" y="0"/>
                    </a:lnTo>
                    <a:lnTo>
                      <a:pt x="445" y="254"/>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4" name="Google Shape;174;p185"/>
              <p:cNvSpPr/>
              <p:nvPr/>
            </p:nvSpPr>
            <p:spPr>
              <a:xfrm>
                <a:off x="9275762" y="4414837"/>
                <a:ext cx="325438" cy="377825"/>
              </a:xfrm>
              <a:custGeom>
                <a:avLst/>
                <a:gdLst/>
                <a:ahLst/>
                <a:cxnLst/>
                <a:rect l="l" t="t" r="r" b="b"/>
                <a:pathLst>
                  <a:path w="205" h="238" extrusionOk="0">
                    <a:moveTo>
                      <a:pt x="205" y="118"/>
                    </a:moveTo>
                    <a:lnTo>
                      <a:pt x="0" y="238"/>
                    </a:lnTo>
                    <a:lnTo>
                      <a:pt x="0" y="0"/>
                    </a:lnTo>
                    <a:lnTo>
                      <a:pt x="0" y="0"/>
                    </a:lnTo>
                    <a:lnTo>
                      <a:pt x="205" y="11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5" name="Google Shape;175;p185"/>
              <p:cNvSpPr/>
              <p:nvPr/>
            </p:nvSpPr>
            <p:spPr>
              <a:xfrm>
                <a:off x="9371012" y="3322637"/>
                <a:ext cx="223838" cy="257175"/>
              </a:xfrm>
              <a:custGeom>
                <a:avLst/>
                <a:gdLst/>
                <a:ahLst/>
                <a:cxnLst/>
                <a:rect l="l" t="t" r="r" b="b"/>
                <a:pathLst>
                  <a:path w="141" h="162" extrusionOk="0">
                    <a:moveTo>
                      <a:pt x="141" y="80"/>
                    </a:moveTo>
                    <a:lnTo>
                      <a:pt x="0" y="162"/>
                    </a:lnTo>
                    <a:lnTo>
                      <a:pt x="0" y="0"/>
                    </a:lnTo>
                    <a:lnTo>
                      <a:pt x="0" y="0"/>
                    </a:lnTo>
                    <a:lnTo>
                      <a:pt x="141" y="8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6" name="Google Shape;176;p185"/>
              <p:cNvSpPr/>
              <p:nvPr/>
            </p:nvSpPr>
            <p:spPr>
              <a:xfrm>
                <a:off x="10079037" y="3792537"/>
                <a:ext cx="706438" cy="809625"/>
              </a:xfrm>
              <a:custGeom>
                <a:avLst/>
                <a:gdLst/>
                <a:ahLst/>
                <a:cxnLst/>
                <a:rect l="l" t="t" r="r" b="b"/>
                <a:pathLst>
                  <a:path w="445" h="510" extrusionOk="0">
                    <a:moveTo>
                      <a:pt x="445" y="0"/>
                    </a:moveTo>
                    <a:lnTo>
                      <a:pt x="445" y="510"/>
                    </a:lnTo>
                    <a:lnTo>
                      <a:pt x="445" y="510"/>
                    </a:lnTo>
                    <a:lnTo>
                      <a:pt x="0" y="256"/>
                    </a:lnTo>
                    <a:lnTo>
                      <a:pt x="4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7" name="Google Shape;177;p185"/>
              <p:cNvSpPr/>
              <p:nvPr/>
            </p:nvSpPr>
            <p:spPr>
              <a:xfrm>
                <a:off x="10079037" y="3389312"/>
                <a:ext cx="706438" cy="809625"/>
              </a:xfrm>
              <a:custGeom>
                <a:avLst/>
                <a:gdLst/>
                <a:ahLst/>
                <a:cxnLst/>
                <a:rect l="l" t="t" r="r" b="b"/>
                <a:pathLst>
                  <a:path w="445" h="510" extrusionOk="0">
                    <a:moveTo>
                      <a:pt x="445" y="254"/>
                    </a:moveTo>
                    <a:lnTo>
                      <a:pt x="445" y="254"/>
                    </a:lnTo>
                    <a:lnTo>
                      <a:pt x="0"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8" name="Google Shape;178;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9" name="Google Shape;179;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0" name="Google Shape;180;p185"/>
              <p:cNvSpPr/>
              <p:nvPr/>
            </p:nvSpPr>
            <p:spPr>
              <a:xfrm>
                <a:off x="10083800" y="5414962"/>
                <a:ext cx="701675" cy="806450"/>
              </a:xfrm>
              <a:custGeom>
                <a:avLst/>
                <a:gdLst/>
                <a:ahLst/>
                <a:cxnLst/>
                <a:rect l="l" t="t" r="r" b="b"/>
                <a:pathLst>
                  <a:path w="442" h="508" extrusionOk="0">
                    <a:moveTo>
                      <a:pt x="442" y="0"/>
                    </a:moveTo>
                    <a:lnTo>
                      <a:pt x="442" y="508"/>
                    </a:lnTo>
                    <a:lnTo>
                      <a:pt x="0" y="254"/>
                    </a:lnTo>
                    <a:lnTo>
                      <a:pt x="442"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1" name="Google Shape;181;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2" name="Google Shape;182;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3" name="Google Shape;183;p185"/>
              <p:cNvSpPr/>
              <p:nvPr/>
            </p:nvSpPr>
            <p:spPr>
              <a:xfrm>
                <a:off x="10785475" y="6221412"/>
                <a:ext cx="701675" cy="636588"/>
              </a:xfrm>
              <a:custGeom>
                <a:avLst/>
                <a:gdLst/>
                <a:ahLst/>
                <a:cxnLst/>
                <a:rect l="l" t="t" r="r" b="b"/>
                <a:pathLst>
                  <a:path w="442" h="401" extrusionOk="0">
                    <a:moveTo>
                      <a:pt x="442" y="256"/>
                    </a:moveTo>
                    <a:lnTo>
                      <a:pt x="0" y="0"/>
                    </a:lnTo>
                    <a:lnTo>
                      <a:pt x="0" y="2"/>
                    </a:lnTo>
                    <a:lnTo>
                      <a:pt x="0" y="401"/>
                    </a:lnTo>
                    <a:lnTo>
                      <a:pt x="192" y="401"/>
                    </a:lnTo>
                    <a:lnTo>
                      <a:pt x="442" y="256"/>
                    </a:lnTo>
                    <a:lnTo>
                      <a:pt x="442" y="256"/>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4" name="Google Shape;184;p185"/>
              <p:cNvSpPr/>
              <p:nvPr/>
            </p:nvSpPr>
            <p:spPr>
              <a:xfrm>
                <a:off x="11090275" y="6627812"/>
                <a:ext cx="396875" cy="230188"/>
              </a:xfrm>
              <a:custGeom>
                <a:avLst/>
                <a:gdLst/>
                <a:ahLst/>
                <a:cxnLst/>
                <a:rect l="l" t="t" r="r" b="b"/>
                <a:pathLst>
                  <a:path w="250" h="145" extrusionOk="0">
                    <a:moveTo>
                      <a:pt x="0" y="145"/>
                    </a:moveTo>
                    <a:lnTo>
                      <a:pt x="250" y="145"/>
                    </a:lnTo>
                    <a:lnTo>
                      <a:pt x="250" y="0"/>
                    </a:lnTo>
                    <a:lnTo>
                      <a:pt x="0" y="14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5" name="Google Shape;185;p185"/>
              <p:cNvSpPr/>
              <p:nvPr/>
            </p:nvSpPr>
            <p:spPr>
              <a:xfrm>
                <a:off x="11487150" y="6627812"/>
                <a:ext cx="396875" cy="230188"/>
              </a:xfrm>
              <a:custGeom>
                <a:avLst/>
                <a:gdLst/>
                <a:ahLst/>
                <a:cxnLst/>
                <a:rect l="l" t="t" r="r" b="b"/>
                <a:pathLst>
                  <a:path w="250" h="145" extrusionOk="0">
                    <a:moveTo>
                      <a:pt x="0" y="0"/>
                    </a:moveTo>
                    <a:lnTo>
                      <a:pt x="0" y="145"/>
                    </a:lnTo>
                    <a:lnTo>
                      <a:pt x="250" y="145"/>
                    </a:lnTo>
                    <a:lnTo>
                      <a:pt x="0" y="0"/>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6" name="Google Shape;186;p185"/>
              <p:cNvSpPr/>
              <p:nvPr/>
            </p:nvSpPr>
            <p:spPr>
              <a:xfrm>
                <a:off x="11487150" y="6232525"/>
                <a:ext cx="687388" cy="625475"/>
              </a:xfrm>
              <a:custGeom>
                <a:avLst/>
                <a:gdLst/>
                <a:ahLst/>
                <a:cxnLst/>
                <a:rect l="l" t="t" r="r" b="b"/>
                <a:pathLst>
                  <a:path w="433" h="394" extrusionOk="0">
                    <a:moveTo>
                      <a:pt x="250" y="394"/>
                    </a:moveTo>
                    <a:lnTo>
                      <a:pt x="433" y="394"/>
                    </a:lnTo>
                    <a:lnTo>
                      <a:pt x="433" y="0"/>
                    </a:lnTo>
                    <a:lnTo>
                      <a:pt x="0" y="249"/>
                    </a:lnTo>
                    <a:lnTo>
                      <a:pt x="250" y="39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7" name="Google Shape;187;p185"/>
              <p:cNvSpPr/>
              <p:nvPr/>
            </p:nvSpPr>
            <p:spPr>
              <a:xfrm>
                <a:off x="9377362" y="5818187"/>
                <a:ext cx="701675" cy="809625"/>
              </a:xfrm>
              <a:custGeom>
                <a:avLst/>
                <a:gdLst/>
                <a:ahLst/>
                <a:cxnLst/>
                <a:rect l="l" t="t" r="r" b="b"/>
                <a:pathLst>
                  <a:path w="442" h="510" extrusionOk="0">
                    <a:moveTo>
                      <a:pt x="0" y="254"/>
                    </a:moveTo>
                    <a:lnTo>
                      <a:pt x="0" y="254"/>
                    </a:lnTo>
                    <a:lnTo>
                      <a:pt x="442" y="510"/>
                    </a:lnTo>
                    <a:lnTo>
                      <a:pt x="442" y="0"/>
                    </a:lnTo>
                    <a:lnTo>
                      <a:pt x="0" y="254"/>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8" name="Google Shape;188;p185"/>
              <p:cNvSpPr/>
              <p:nvPr/>
            </p:nvSpPr>
            <p:spPr>
              <a:xfrm>
                <a:off x="10079037" y="6627812"/>
                <a:ext cx="396875" cy="230188"/>
              </a:xfrm>
              <a:custGeom>
                <a:avLst/>
                <a:gdLst/>
                <a:ahLst/>
                <a:cxnLst/>
                <a:rect l="l" t="t" r="r" b="b"/>
                <a:pathLst>
                  <a:path w="250" h="145" extrusionOk="0">
                    <a:moveTo>
                      <a:pt x="0" y="0"/>
                    </a:moveTo>
                    <a:lnTo>
                      <a:pt x="0" y="0"/>
                    </a:lnTo>
                    <a:lnTo>
                      <a:pt x="0" y="145"/>
                    </a:lnTo>
                    <a:lnTo>
                      <a:pt x="250" y="145"/>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9" name="Google Shape;189;p185"/>
              <p:cNvSpPr/>
              <p:nvPr/>
            </p:nvSpPr>
            <p:spPr>
              <a:xfrm>
                <a:off x="10079037" y="6224587"/>
                <a:ext cx="706438" cy="633413"/>
              </a:xfrm>
              <a:custGeom>
                <a:avLst/>
                <a:gdLst/>
                <a:ahLst/>
                <a:cxnLst/>
                <a:rect l="l" t="t" r="r" b="b"/>
                <a:pathLst>
                  <a:path w="445" h="399" extrusionOk="0">
                    <a:moveTo>
                      <a:pt x="0" y="254"/>
                    </a:moveTo>
                    <a:lnTo>
                      <a:pt x="250" y="399"/>
                    </a:lnTo>
                    <a:lnTo>
                      <a:pt x="445" y="399"/>
                    </a:lnTo>
                    <a:lnTo>
                      <a:pt x="445" y="0"/>
                    </a:lnTo>
                    <a:lnTo>
                      <a:pt x="0" y="254"/>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0" name="Google Shape;190;p185"/>
              <p:cNvSpPr/>
              <p:nvPr/>
            </p:nvSpPr>
            <p:spPr>
              <a:xfrm>
                <a:off x="10079037" y="5818187"/>
                <a:ext cx="706438" cy="809625"/>
              </a:xfrm>
              <a:custGeom>
                <a:avLst/>
                <a:gdLst/>
                <a:ahLst/>
                <a:cxnLst/>
                <a:rect l="l" t="t" r="r" b="b"/>
                <a:pathLst>
                  <a:path w="445" h="510" extrusionOk="0">
                    <a:moveTo>
                      <a:pt x="445" y="254"/>
                    </a:moveTo>
                    <a:lnTo>
                      <a:pt x="445" y="254"/>
                    </a:lnTo>
                    <a:lnTo>
                      <a:pt x="0" y="0"/>
                    </a:lnTo>
                    <a:lnTo>
                      <a:pt x="0" y="510"/>
                    </a:lnTo>
                    <a:lnTo>
                      <a:pt x="0" y="510"/>
                    </a:lnTo>
                    <a:lnTo>
                      <a:pt x="445" y="256"/>
                    </a:lnTo>
                    <a:lnTo>
                      <a:pt x="445"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1" name="Google Shape;191;p185"/>
              <p:cNvSpPr/>
              <p:nvPr/>
            </p:nvSpPr>
            <p:spPr>
              <a:xfrm>
                <a:off x="10785475" y="3389312"/>
                <a:ext cx="701675" cy="809625"/>
              </a:xfrm>
              <a:custGeom>
                <a:avLst/>
                <a:gdLst/>
                <a:ahLst/>
                <a:cxnLst/>
                <a:rect l="l" t="t" r="r" b="b"/>
                <a:pathLst>
                  <a:path w="442" h="510" extrusionOk="0">
                    <a:moveTo>
                      <a:pt x="442" y="0"/>
                    </a:moveTo>
                    <a:lnTo>
                      <a:pt x="0" y="254"/>
                    </a:lnTo>
                    <a:lnTo>
                      <a:pt x="0" y="254"/>
                    </a:lnTo>
                    <a:lnTo>
                      <a:pt x="442" y="510"/>
                    </a:lnTo>
                    <a:lnTo>
                      <a:pt x="44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2" name="Google Shape;192;p185"/>
              <p:cNvSpPr/>
              <p:nvPr/>
            </p:nvSpPr>
            <p:spPr>
              <a:xfrm>
                <a:off x="10785475" y="3792537"/>
                <a:ext cx="701675" cy="809625"/>
              </a:xfrm>
              <a:custGeom>
                <a:avLst/>
                <a:gdLst/>
                <a:ahLst/>
                <a:cxnLst/>
                <a:rect l="l" t="t" r="r" b="b"/>
                <a:pathLst>
                  <a:path w="442" h="510" extrusionOk="0">
                    <a:moveTo>
                      <a:pt x="442" y="256"/>
                    </a:moveTo>
                    <a:lnTo>
                      <a:pt x="0" y="0"/>
                    </a:lnTo>
                    <a:lnTo>
                      <a:pt x="0" y="510"/>
                    </a:lnTo>
                    <a:lnTo>
                      <a:pt x="0" y="510"/>
                    </a:lnTo>
                    <a:lnTo>
                      <a:pt x="442" y="256"/>
                    </a:lnTo>
                    <a:lnTo>
                      <a:pt x="442" y="256"/>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3" name="Google Shape;193;p185"/>
              <p:cNvSpPr/>
              <p:nvPr/>
            </p:nvSpPr>
            <p:spPr>
              <a:xfrm>
                <a:off x="10785475" y="4198937"/>
                <a:ext cx="701675" cy="809625"/>
              </a:xfrm>
              <a:custGeom>
                <a:avLst/>
                <a:gdLst/>
                <a:ahLst/>
                <a:cxnLst/>
                <a:rect l="l" t="t" r="r" b="b"/>
                <a:pathLst>
                  <a:path w="442" h="510" extrusionOk="0">
                    <a:moveTo>
                      <a:pt x="0" y="254"/>
                    </a:moveTo>
                    <a:lnTo>
                      <a:pt x="442" y="510"/>
                    </a:lnTo>
                    <a:lnTo>
                      <a:pt x="442" y="0"/>
                    </a:lnTo>
                    <a:lnTo>
                      <a:pt x="0" y="25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4" name="Google Shape;194;p185"/>
              <p:cNvSpPr/>
              <p:nvPr/>
            </p:nvSpPr>
            <p:spPr>
              <a:xfrm>
                <a:off x="11487150" y="4198937"/>
                <a:ext cx="687388" cy="809625"/>
              </a:xfrm>
              <a:custGeom>
                <a:avLst/>
                <a:gdLst/>
                <a:ahLst/>
                <a:cxnLst/>
                <a:rect l="l" t="t" r="r" b="b"/>
                <a:pathLst>
                  <a:path w="433" h="510" extrusionOk="0">
                    <a:moveTo>
                      <a:pt x="0" y="0"/>
                    </a:moveTo>
                    <a:lnTo>
                      <a:pt x="0" y="0"/>
                    </a:lnTo>
                    <a:lnTo>
                      <a:pt x="0" y="510"/>
                    </a:lnTo>
                    <a:lnTo>
                      <a:pt x="433" y="261"/>
                    </a:lnTo>
                    <a:lnTo>
                      <a:pt x="433" y="249"/>
                    </a:lnTo>
                    <a:lnTo>
                      <a:pt x="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5" name="Google Shape;195;p185"/>
              <p:cNvSpPr/>
              <p:nvPr/>
            </p:nvSpPr>
            <p:spPr>
              <a:xfrm>
                <a:off x="11487150" y="3803650"/>
                <a:ext cx="687388" cy="790575"/>
              </a:xfrm>
              <a:custGeom>
                <a:avLst/>
                <a:gdLst/>
                <a:ahLst/>
                <a:cxnLst/>
                <a:rect l="l" t="t" r="r" b="b"/>
                <a:pathLst>
                  <a:path w="433" h="498" extrusionOk="0">
                    <a:moveTo>
                      <a:pt x="433" y="0"/>
                    </a:moveTo>
                    <a:lnTo>
                      <a:pt x="0" y="249"/>
                    </a:lnTo>
                    <a:lnTo>
                      <a:pt x="433" y="498"/>
                    </a:lnTo>
                    <a:lnTo>
                      <a:pt x="43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6" name="Google Shape;196;p185"/>
              <p:cNvSpPr/>
              <p:nvPr/>
            </p:nvSpPr>
            <p:spPr>
              <a:xfrm>
                <a:off x="11737975" y="2130425"/>
                <a:ext cx="201613" cy="233363"/>
              </a:xfrm>
              <a:custGeom>
                <a:avLst/>
                <a:gdLst/>
                <a:ahLst/>
                <a:cxnLst/>
                <a:rect l="l" t="t" r="r" b="b"/>
                <a:pathLst>
                  <a:path w="127" h="147" extrusionOk="0">
                    <a:moveTo>
                      <a:pt x="127" y="147"/>
                    </a:moveTo>
                    <a:lnTo>
                      <a:pt x="127" y="0"/>
                    </a:lnTo>
                    <a:lnTo>
                      <a:pt x="0" y="73"/>
                    </a:lnTo>
                    <a:lnTo>
                      <a:pt x="127" y="147"/>
                    </a:lnTo>
                    <a:lnTo>
                      <a:pt x="127" y="14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7" name="Google Shape;197;p185"/>
              <p:cNvSpPr/>
              <p:nvPr/>
            </p:nvSpPr>
            <p:spPr>
              <a:xfrm>
                <a:off x="11487150" y="2576512"/>
                <a:ext cx="701675" cy="812800"/>
              </a:xfrm>
              <a:custGeom>
                <a:avLst/>
                <a:gdLst/>
                <a:ahLst/>
                <a:cxnLst/>
                <a:rect l="l" t="t" r="r" b="b"/>
                <a:pathLst>
                  <a:path w="442" h="512" extrusionOk="0">
                    <a:moveTo>
                      <a:pt x="0" y="0"/>
                    </a:moveTo>
                    <a:lnTo>
                      <a:pt x="0" y="510"/>
                    </a:lnTo>
                    <a:lnTo>
                      <a:pt x="0" y="512"/>
                    </a:lnTo>
                    <a:lnTo>
                      <a:pt x="442" y="256"/>
                    </a:lnTo>
                    <a:lnTo>
                      <a:pt x="442" y="256"/>
                    </a:ln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8" name="Google Shape;198;p185"/>
              <p:cNvSpPr/>
              <p:nvPr/>
            </p:nvSpPr>
            <p:spPr>
              <a:xfrm>
                <a:off x="11487150" y="5818187"/>
                <a:ext cx="687388" cy="809625"/>
              </a:xfrm>
              <a:custGeom>
                <a:avLst/>
                <a:gdLst/>
                <a:ahLst/>
                <a:cxnLst/>
                <a:rect l="l" t="t" r="r" b="b"/>
                <a:pathLst>
                  <a:path w="433" h="510" extrusionOk="0">
                    <a:moveTo>
                      <a:pt x="125" y="72"/>
                    </a:moveTo>
                    <a:lnTo>
                      <a:pt x="0" y="0"/>
                    </a:lnTo>
                    <a:lnTo>
                      <a:pt x="0" y="510"/>
                    </a:lnTo>
                    <a:lnTo>
                      <a:pt x="0" y="510"/>
                    </a:lnTo>
                    <a:lnTo>
                      <a:pt x="433" y="261"/>
                    </a:lnTo>
                    <a:lnTo>
                      <a:pt x="433" y="250"/>
                    </a:lnTo>
                    <a:lnTo>
                      <a:pt x="125" y="72"/>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9" name="Google Shape;199;p185"/>
              <p:cNvSpPr/>
              <p:nvPr/>
            </p:nvSpPr>
            <p:spPr>
              <a:xfrm>
                <a:off x="11487150" y="4613275"/>
                <a:ext cx="687388" cy="792163"/>
              </a:xfrm>
              <a:custGeom>
                <a:avLst/>
                <a:gdLst/>
                <a:ahLst/>
                <a:cxnLst/>
                <a:rect l="l" t="t" r="r" b="b"/>
                <a:pathLst>
                  <a:path w="433" h="499" extrusionOk="0">
                    <a:moveTo>
                      <a:pt x="433" y="0"/>
                    </a:moveTo>
                    <a:lnTo>
                      <a:pt x="0" y="249"/>
                    </a:lnTo>
                    <a:lnTo>
                      <a:pt x="0" y="249"/>
                    </a:lnTo>
                    <a:lnTo>
                      <a:pt x="433" y="499"/>
                    </a:lnTo>
                    <a:lnTo>
                      <a:pt x="43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0" name="Google Shape;200;p185"/>
              <p:cNvSpPr/>
              <p:nvPr/>
            </p:nvSpPr>
            <p:spPr>
              <a:xfrm>
                <a:off x="11487150" y="5008562"/>
                <a:ext cx="687388" cy="809625"/>
              </a:xfrm>
              <a:custGeom>
                <a:avLst/>
                <a:gdLst/>
                <a:ahLst/>
                <a:cxnLst/>
                <a:rect l="l" t="t" r="r" b="b"/>
                <a:pathLst>
                  <a:path w="433" h="510" extrusionOk="0">
                    <a:moveTo>
                      <a:pt x="433" y="250"/>
                    </a:moveTo>
                    <a:lnTo>
                      <a:pt x="0" y="0"/>
                    </a:lnTo>
                    <a:lnTo>
                      <a:pt x="0" y="510"/>
                    </a:lnTo>
                    <a:lnTo>
                      <a:pt x="0" y="510"/>
                    </a:lnTo>
                    <a:lnTo>
                      <a:pt x="433" y="261"/>
                    </a:lnTo>
                    <a:lnTo>
                      <a:pt x="433" y="25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1" name="Google Shape;201;p185"/>
              <p:cNvSpPr/>
              <p:nvPr/>
            </p:nvSpPr>
            <p:spPr>
              <a:xfrm>
                <a:off x="11487150" y="5422900"/>
                <a:ext cx="687388" cy="792163"/>
              </a:xfrm>
              <a:custGeom>
                <a:avLst/>
                <a:gdLst/>
                <a:ahLst/>
                <a:cxnLst/>
                <a:rect l="l" t="t" r="r" b="b"/>
                <a:pathLst>
                  <a:path w="433" h="499" extrusionOk="0">
                    <a:moveTo>
                      <a:pt x="433" y="0"/>
                    </a:moveTo>
                    <a:lnTo>
                      <a:pt x="0" y="249"/>
                    </a:lnTo>
                    <a:lnTo>
                      <a:pt x="125" y="321"/>
                    </a:lnTo>
                    <a:lnTo>
                      <a:pt x="433" y="499"/>
                    </a:lnTo>
                    <a:lnTo>
                      <a:pt x="43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2" name="Google Shape;202;p185"/>
              <p:cNvSpPr/>
              <p:nvPr/>
            </p:nvSpPr>
            <p:spPr>
              <a:xfrm>
                <a:off x="11685587" y="5932487"/>
                <a:ext cx="488950" cy="282575"/>
              </a:xfrm>
              <a:custGeom>
                <a:avLst/>
                <a:gdLst/>
                <a:ahLst/>
                <a:cxnLst/>
                <a:rect l="l" t="t" r="r" b="b"/>
                <a:pathLst>
                  <a:path w="308" h="178" extrusionOk="0">
                    <a:moveTo>
                      <a:pt x="308" y="178"/>
                    </a:moveTo>
                    <a:lnTo>
                      <a:pt x="0" y="0"/>
                    </a:lnTo>
                    <a:lnTo>
                      <a:pt x="308" y="178"/>
                    </a:lnTo>
                    <a:lnTo>
                      <a:pt x="308" y="178"/>
                    </a:lnTo>
                    <a:close/>
                  </a:path>
                </a:pathLst>
              </a:custGeom>
              <a:solidFill>
                <a:srgbClr val="00A6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03" name="Google Shape;203;p185"/>
            <p:cNvSpPr/>
            <p:nvPr/>
          </p:nvSpPr>
          <p:spPr>
            <a:xfrm rot="10800000">
              <a:off x="2853998" y="686979"/>
              <a:ext cx="591204" cy="690398"/>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rgbClr val="C4C4C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ur Service">
  <p:cSld name="Our Service">
    <p:spTree>
      <p:nvGrpSpPr>
        <p:cNvPr id="1" name="Shape 204"/>
        <p:cNvGrpSpPr/>
        <p:nvPr/>
      </p:nvGrpSpPr>
      <p:grpSpPr>
        <a:xfrm>
          <a:off x="0" y="0"/>
          <a:ext cx="0" cy="0"/>
          <a:chOff x="0" y="0"/>
          <a:chExt cx="0" cy="0"/>
        </a:xfrm>
      </p:grpSpPr>
      <p:sp>
        <p:nvSpPr>
          <p:cNvPr id="205" name="Google Shape;205;p18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18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18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8" name="Google Shape;208;p186"/>
          <p:cNvSpPr/>
          <p:nvPr/>
        </p:nvSpPr>
        <p:spPr>
          <a:xfrm>
            <a:off x="0" y="708746"/>
            <a:ext cx="6094411"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9" name="Google Shape;209;p186"/>
          <p:cNvSpPr/>
          <p:nvPr/>
        </p:nvSpPr>
        <p:spPr>
          <a:xfrm>
            <a:off x="616764" y="1532063"/>
            <a:ext cx="10947963" cy="2880320"/>
          </a:xfrm>
          <a:prstGeom prst="rect">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0" name="Google Shape;210;p186"/>
          <p:cNvSpPr>
            <a:spLocks noGrp="1"/>
          </p:cNvSpPr>
          <p:nvPr>
            <p:ph type="pic" idx="2"/>
          </p:nvPr>
        </p:nvSpPr>
        <p:spPr>
          <a:xfrm>
            <a:off x="1295633" y="2078160"/>
            <a:ext cx="4458409" cy="1800225"/>
          </a:xfrm>
          <a:prstGeom prst="rect">
            <a:avLst/>
          </a:prstGeom>
          <a:solidFill>
            <a:srgbClr val="D8D8D8"/>
          </a:solidFill>
          <a:ln>
            <a:noFill/>
          </a:ln>
        </p:spPr>
      </p:sp>
      <p:sp>
        <p:nvSpPr>
          <p:cNvPr id="211" name="Google Shape;211;p186"/>
          <p:cNvSpPr>
            <a:spLocks noGrp="1"/>
          </p:cNvSpPr>
          <p:nvPr>
            <p:ph type="pic" idx="3"/>
          </p:nvPr>
        </p:nvSpPr>
        <p:spPr>
          <a:xfrm>
            <a:off x="6420125" y="2078160"/>
            <a:ext cx="4458409" cy="1800225"/>
          </a:xfrm>
          <a:prstGeom prst="rect">
            <a:avLst/>
          </a:prstGeom>
          <a:solidFill>
            <a:srgbClr val="D8D8D8"/>
          </a:solidFill>
          <a:ln>
            <a:noFill/>
          </a:ln>
        </p:spPr>
      </p:sp>
      <p:sp>
        <p:nvSpPr>
          <p:cNvPr id="212" name="Google Shape;212;p186"/>
          <p:cNvSpPr txBox="1">
            <a:spLocks noGrp="1"/>
          </p:cNvSpPr>
          <p:nvPr>
            <p:ph type="body" idx="1"/>
          </p:nvPr>
        </p:nvSpPr>
        <p:spPr>
          <a:xfrm>
            <a:off x="0" y="794684"/>
            <a:ext cx="5754688"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3" name="Google Shape;213;p186"/>
          <p:cNvSpPr txBox="1">
            <a:spLocks noGrp="1"/>
          </p:cNvSpPr>
          <p:nvPr>
            <p:ph type="body" idx="4"/>
          </p:nvPr>
        </p:nvSpPr>
        <p:spPr>
          <a:xfrm>
            <a:off x="1295633"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4" name="Google Shape;214;p186"/>
          <p:cNvSpPr txBox="1">
            <a:spLocks noGrp="1"/>
          </p:cNvSpPr>
          <p:nvPr>
            <p:ph type="body" idx="5"/>
          </p:nvPr>
        </p:nvSpPr>
        <p:spPr>
          <a:xfrm>
            <a:off x="1295633"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5" name="Google Shape;215;p186"/>
          <p:cNvSpPr txBox="1">
            <a:spLocks noGrp="1"/>
          </p:cNvSpPr>
          <p:nvPr>
            <p:ph type="body" idx="6"/>
          </p:nvPr>
        </p:nvSpPr>
        <p:spPr>
          <a:xfrm>
            <a:off x="6391740"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6" name="Google Shape;216;p186"/>
          <p:cNvSpPr txBox="1">
            <a:spLocks noGrp="1"/>
          </p:cNvSpPr>
          <p:nvPr>
            <p:ph type="body" idx="7"/>
          </p:nvPr>
        </p:nvSpPr>
        <p:spPr>
          <a:xfrm>
            <a:off x="6391740"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e Team">
  <p:cSld name="The Team">
    <p:spTree>
      <p:nvGrpSpPr>
        <p:cNvPr id="1" name="Shape 217"/>
        <p:cNvGrpSpPr/>
        <p:nvPr/>
      </p:nvGrpSpPr>
      <p:grpSpPr>
        <a:xfrm>
          <a:off x="0" y="0"/>
          <a:ext cx="0" cy="0"/>
          <a:chOff x="0" y="0"/>
          <a:chExt cx="0" cy="0"/>
        </a:xfrm>
      </p:grpSpPr>
      <p:sp>
        <p:nvSpPr>
          <p:cNvPr id="218" name="Google Shape;218;p187"/>
          <p:cNvSpPr/>
          <p:nvPr/>
        </p:nvSpPr>
        <p:spPr>
          <a:xfrm>
            <a:off x="-41943" y="0"/>
            <a:ext cx="4402929" cy="6858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9" name="Google Shape;219;p18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18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187"/>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2" name="Google Shape;222;p187"/>
          <p:cNvSpPr txBox="1">
            <a:spLocks noGrp="1"/>
          </p:cNvSpPr>
          <p:nvPr>
            <p:ph type="body" idx="1"/>
          </p:nvPr>
        </p:nvSpPr>
        <p:spPr>
          <a:xfrm>
            <a:off x="602805" y="1060150"/>
            <a:ext cx="3547750" cy="649288"/>
          </a:xfrm>
          <a:prstGeom prst="rect">
            <a:avLst/>
          </a:prstGeom>
          <a:noFill/>
          <a:ln>
            <a:noFill/>
          </a:ln>
        </p:spPr>
        <p:txBody>
          <a:bodyPr spcFirstLastPara="1" wrap="square" lIns="121875" tIns="60925" rIns="121875" bIns="60925" anchor="ctr" anchorCtr="0">
            <a:noAutofit/>
          </a:bodyPr>
          <a:lstStyle>
            <a:lvl1pPr marL="457200" lvl="0" indent="-228600" algn="r">
              <a:lnSpc>
                <a:spcPct val="80000"/>
              </a:lnSpc>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3" name="Google Shape;223;p187"/>
          <p:cNvSpPr>
            <a:spLocks noGrp="1"/>
          </p:cNvSpPr>
          <p:nvPr>
            <p:ph type="pic" idx="2"/>
          </p:nvPr>
        </p:nvSpPr>
        <p:spPr>
          <a:xfrm>
            <a:off x="4364494" y="2060843"/>
            <a:ext cx="1352103" cy="1352103"/>
          </a:xfrm>
          <a:prstGeom prst="rect">
            <a:avLst/>
          </a:prstGeom>
          <a:noFill/>
          <a:ln>
            <a:noFill/>
          </a:ln>
        </p:spPr>
      </p:sp>
      <p:sp>
        <p:nvSpPr>
          <p:cNvPr id="224" name="Google Shape;224;p187"/>
          <p:cNvSpPr>
            <a:spLocks noGrp="1"/>
          </p:cNvSpPr>
          <p:nvPr>
            <p:ph type="pic" idx="3"/>
          </p:nvPr>
        </p:nvSpPr>
        <p:spPr>
          <a:xfrm>
            <a:off x="5720105" y="2060843"/>
            <a:ext cx="1352103" cy="1352103"/>
          </a:xfrm>
          <a:prstGeom prst="rect">
            <a:avLst/>
          </a:prstGeom>
          <a:noFill/>
          <a:ln>
            <a:noFill/>
          </a:ln>
        </p:spPr>
      </p:sp>
      <p:sp>
        <p:nvSpPr>
          <p:cNvPr id="225" name="Google Shape;225;p187"/>
          <p:cNvSpPr>
            <a:spLocks noGrp="1"/>
          </p:cNvSpPr>
          <p:nvPr>
            <p:ph type="pic" idx="4"/>
          </p:nvPr>
        </p:nvSpPr>
        <p:spPr>
          <a:xfrm>
            <a:off x="8819301" y="724645"/>
            <a:ext cx="1352103" cy="1352103"/>
          </a:xfrm>
          <a:prstGeom prst="rect">
            <a:avLst/>
          </a:prstGeom>
          <a:noFill/>
          <a:ln>
            <a:noFill/>
          </a:ln>
        </p:spPr>
      </p:sp>
      <p:sp>
        <p:nvSpPr>
          <p:cNvPr id="226" name="Google Shape;226;p187"/>
          <p:cNvSpPr>
            <a:spLocks noGrp="1"/>
          </p:cNvSpPr>
          <p:nvPr>
            <p:ph type="pic" idx="5"/>
          </p:nvPr>
        </p:nvSpPr>
        <p:spPr>
          <a:xfrm>
            <a:off x="5722876" y="4760031"/>
            <a:ext cx="1352103" cy="1352103"/>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any Profile">
  <p:cSld name="Company Profile">
    <p:spTree>
      <p:nvGrpSpPr>
        <p:cNvPr id="1" name="Shape 227"/>
        <p:cNvGrpSpPr/>
        <p:nvPr/>
      </p:nvGrpSpPr>
      <p:grpSpPr>
        <a:xfrm>
          <a:off x="0" y="0"/>
          <a:ext cx="0" cy="0"/>
          <a:chOff x="0" y="0"/>
          <a:chExt cx="0" cy="0"/>
        </a:xfrm>
      </p:grpSpPr>
      <p:sp>
        <p:nvSpPr>
          <p:cNvPr id="228" name="Google Shape;228;p18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18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188"/>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1" name="Google Shape;231;p188"/>
          <p:cNvSpPr/>
          <p:nvPr/>
        </p:nvSpPr>
        <p:spPr>
          <a:xfrm>
            <a:off x="1" y="708746"/>
            <a:ext cx="4942284" cy="82128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2" name="Google Shape;232;p188"/>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3" name="Google Shape;233;p188"/>
          <p:cNvSpPr>
            <a:spLocks noGrp="1"/>
          </p:cNvSpPr>
          <p:nvPr>
            <p:ph type="pic" idx="2"/>
          </p:nvPr>
        </p:nvSpPr>
        <p:spPr>
          <a:xfrm>
            <a:off x="0" y="1529910"/>
            <a:ext cx="4942284" cy="3411257"/>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roject Two Column">
  <p:cSld name="Project Two Column">
    <p:spTree>
      <p:nvGrpSpPr>
        <p:cNvPr id="1" name="Shape 234"/>
        <p:cNvGrpSpPr/>
        <p:nvPr/>
      </p:nvGrpSpPr>
      <p:grpSpPr>
        <a:xfrm>
          <a:off x="0" y="0"/>
          <a:ext cx="0" cy="0"/>
          <a:chOff x="0" y="0"/>
          <a:chExt cx="0" cy="0"/>
        </a:xfrm>
      </p:grpSpPr>
      <p:sp>
        <p:nvSpPr>
          <p:cNvPr id="235" name="Google Shape;235;p18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 name="Google Shape;236;p18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189"/>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8" name="Google Shape;238;p189"/>
          <p:cNvSpPr/>
          <p:nvPr/>
        </p:nvSpPr>
        <p:spPr>
          <a:xfrm>
            <a:off x="1" y="708746"/>
            <a:ext cx="4942284" cy="8212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9" name="Google Shape;239;p189"/>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0" name="Google Shape;240;p189"/>
          <p:cNvSpPr>
            <a:spLocks noGrp="1"/>
          </p:cNvSpPr>
          <p:nvPr>
            <p:ph type="pic" idx="2"/>
          </p:nvPr>
        </p:nvSpPr>
        <p:spPr>
          <a:xfrm>
            <a:off x="609599" y="1529909"/>
            <a:ext cx="5439509" cy="4419363"/>
          </a:xfrm>
          <a:prstGeom prst="rect">
            <a:avLst/>
          </a:prstGeom>
          <a:noFill/>
          <a:ln>
            <a:noFill/>
          </a:ln>
        </p:spPr>
      </p:sp>
      <p:sp>
        <p:nvSpPr>
          <p:cNvPr id="241" name="Google Shape;241;p189"/>
          <p:cNvSpPr>
            <a:spLocks noGrp="1"/>
          </p:cNvSpPr>
          <p:nvPr>
            <p:ph type="pic" idx="3"/>
          </p:nvPr>
        </p:nvSpPr>
        <p:spPr>
          <a:xfrm>
            <a:off x="6131169" y="1529909"/>
            <a:ext cx="5439509" cy="4419363"/>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ur Appraoch">
  <p:cSld name="Our Appraoch">
    <p:spTree>
      <p:nvGrpSpPr>
        <p:cNvPr id="1" name="Shape 242"/>
        <p:cNvGrpSpPr/>
        <p:nvPr/>
      </p:nvGrpSpPr>
      <p:grpSpPr>
        <a:xfrm>
          <a:off x="0" y="0"/>
          <a:ext cx="0" cy="0"/>
          <a:chOff x="0" y="0"/>
          <a:chExt cx="0" cy="0"/>
        </a:xfrm>
      </p:grpSpPr>
      <p:sp>
        <p:nvSpPr>
          <p:cNvPr id="243" name="Google Shape;243;p19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 name="Google Shape;244;p19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190"/>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6" name="Google Shape;246;p190"/>
          <p:cNvSpPr/>
          <p:nvPr/>
        </p:nvSpPr>
        <p:spPr>
          <a:xfrm>
            <a:off x="1" y="708746"/>
            <a:ext cx="4942284" cy="8212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7" name="Google Shape;247;p190"/>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8" name="Google Shape;248;p190"/>
          <p:cNvSpPr>
            <a:spLocks noGrp="1"/>
          </p:cNvSpPr>
          <p:nvPr>
            <p:ph type="pic" idx="2"/>
          </p:nvPr>
        </p:nvSpPr>
        <p:spPr>
          <a:xfrm>
            <a:off x="609599" y="1529909"/>
            <a:ext cx="10961079" cy="2475155"/>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roject Tree Column">
  <p:cSld name="Project Tree Column">
    <p:spTree>
      <p:nvGrpSpPr>
        <p:cNvPr id="1" name="Shape 249"/>
        <p:cNvGrpSpPr/>
        <p:nvPr/>
      </p:nvGrpSpPr>
      <p:grpSpPr>
        <a:xfrm>
          <a:off x="0" y="0"/>
          <a:ext cx="0" cy="0"/>
          <a:chOff x="0" y="0"/>
          <a:chExt cx="0" cy="0"/>
        </a:xfrm>
      </p:grpSpPr>
      <p:sp>
        <p:nvSpPr>
          <p:cNvPr id="250" name="Google Shape;250;p19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19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191"/>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3" name="Google Shape;253;p191"/>
          <p:cNvSpPr/>
          <p:nvPr/>
        </p:nvSpPr>
        <p:spPr>
          <a:xfrm>
            <a:off x="1" y="708746"/>
            <a:ext cx="4942284"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4" name="Google Shape;254;p191"/>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5" name="Google Shape;255;p191"/>
          <p:cNvSpPr>
            <a:spLocks noGrp="1"/>
          </p:cNvSpPr>
          <p:nvPr>
            <p:ph type="pic" idx="2"/>
          </p:nvPr>
        </p:nvSpPr>
        <p:spPr>
          <a:xfrm>
            <a:off x="609441" y="1529909"/>
            <a:ext cx="3605855" cy="4419363"/>
          </a:xfrm>
          <a:prstGeom prst="rect">
            <a:avLst/>
          </a:prstGeom>
          <a:noFill/>
          <a:ln>
            <a:noFill/>
          </a:ln>
        </p:spPr>
      </p:sp>
      <p:sp>
        <p:nvSpPr>
          <p:cNvPr id="256" name="Google Shape;256;p191"/>
          <p:cNvSpPr>
            <a:spLocks noGrp="1"/>
          </p:cNvSpPr>
          <p:nvPr>
            <p:ph type="pic" idx="3"/>
          </p:nvPr>
        </p:nvSpPr>
        <p:spPr>
          <a:xfrm>
            <a:off x="4298073" y="1529909"/>
            <a:ext cx="3605855" cy="4419363"/>
          </a:xfrm>
          <a:prstGeom prst="rect">
            <a:avLst/>
          </a:prstGeom>
          <a:noFill/>
          <a:ln>
            <a:noFill/>
          </a:ln>
        </p:spPr>
      </p:sp>
      <p:sp>
        <p:nvSpPr>
          <p:cNvPr id="257" name="Google Shape;257;p191"/>
          <p:cNvSpPr>
            <a:spLocks noGrp="1"/>
          </p:cNvSpPr>
          <p:nvPr>
            <p:ph type="pic" idx="4"/>
          </p:nvPr>
        </p:nvSpPr>
        <p:spPr>
          <a:xfrm>
            <a:off x="7986705" y="1529909"/>
            <a:ext cx="3605855" cy="4419363"/>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8"/>
        <p:cNvGrpSpPr/>
        <p:nvPr/>
      </p:nvGrpSpPr>
      <p:grpSpPr>
        <a:xfrm>
          <a:off x="0" y="0"/>
          <a:ext cx="0" cy="0"/>
          <a:chOff x="0" y="0"/>
          <a:chExt cx="0" cy="0"/>
        </a:xfrm>
      </p:grpSpPr>
      <p:sp>
        <p:nvSpPr>
          <p:cNvPr id="259" name="Google Shape;259;p192"/>
          <p:cNvSpPr/>
          <p:nvPr/>
        </p:nvSpPr>
        <p:spPr>
          <a:xfrm flipH="1">
            <a:off x="4294212" y="0"/>
            <a:ext cx="7876318"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0" name="Google Shape;260;p192"/>
          <p:cNvSpPr/>
          <p:nvPr/>
        </p:nvSpPr>
        <p:spPr>
          <a:xfrm>
            <a:off x="-39608" y="-3"/>
            <a:ext cx="4333820" cy="4876818"/>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261" name="Google Shape;261;p192"/>
          <p:cNvGrpSpPr/>
          <p:nvPr/>
        </p:nvGrpSpPr>
        <p:grpSpPr>
          <a:xfrm>
            <a:off x="1" y="0"/>
            <a:ext cx="2601913" cy="2833688"/>
            <a:chOff x="0" y="0"/>
            <a:chExt cx="2601913" cy="2833688"/>
          </a:xfrm>
        </p:grpSpPr>
        <p:sp>
          <p:nvSpPr>
            <p:cNvPr id="262" name="Google Shape;262;p192"/>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3" name="Google Shape;263;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4" name="Google Shape;264;p192"/>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5" name="Google Shape;265;p192"/>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6" name="Google Shape;266;p192"/>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7" name="Google Shape;267;p192"/>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8" name="Google Shape;268;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9" name="Google Shape;269;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0" name="Google Shape;270;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1" name="Google Shape;271;p192"/>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2" name="Google Shape;272;p192"/>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3" name="Google Shape;273;p192"/>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4" name="Google Shape;274;p192"/>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5" name="Google Shape;275;p192"/>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6" name="Google Shape;276;p192"/>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7" name="Google Shape;277;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8" name="Google Shape;278;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9" name="Google Shape;279;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0" name="Google Shape;280;p192"/>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1" name="Google Shape;281;p192"/>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2" name="Google Shape;282;p192"/>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83" name="Google Shape;283;p192"/>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192"/>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192"/>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86" name="Google Shape;286;p192"/>
          <p:cNvSpPr txBox="1">
            <a:spLocks noGrp="1"/>
          </p:cNvSpPr>
          <p:nvPr>
            <p:ph type="title"/>
          </p:nvPr>
        </p:nvSpPr>
        <p:spPr>
          <a:xfrm>
            <a:off x="6094412" y="3789040"/>
            <a:ext cx="5491606" cy="1362075"/>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accent3"/>
              </a:buClr>
              <a:buSzPts val="5300"/>
              <a:buFont typeface="Open Sans"/>
              <a:buNone/>
              <a:defRPr sz="5300" b="1" cap="none">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7" name="Google Shape;287;p192"/>
          <p:cNvSpPr txBox="1">
            <a:spLocks noGrp="1"/>
          </p:cNvSpPr>
          <p:nvPr>
            <p:ph type="body" idx="1"/>
          </p:nvPr>
        </p:nvSpPr>
        <p:spPr>
          <a:xfrm>
            <a:off x="6094412" y="5319823"/>
            <a:ext cx="5521484" cy="828007"/>
          </a:xfrm>
          <a:prstGeom prst="rect">
            <a:avLst/>
          </a:prstGeom>
          <a:noFill/>
          <a:ln>
            <a:noFill/>
          </a:ln>
        </p:spPr>
        <p:txBody>
          <a:bodyPr spcFirstLastPara="1" wrap="square" lIns="121875" tIns="0" rIns="121875" bIns="0" anchor="t" anchorCtr="0">
            <a:normAutofit/>
          </a:bodyPr>
          <a:lstStyle>
            <a:lvl1pPr marL="457200" lvl="0" indent="-228600" algn="l">
              <a:spcBef>
                <a:spcPts val="320"/>
              </a:spcBef>
              <a:spcAft>
                <a:spcPts val="0"/>
              </a:spcAft>
              <a:buClr>
                <a:schemeClr val="accent3"/>
              </a:buClr>
              <a:buSzPts val="1600"/>
              <a:buNone/>
              <a:defRPr sz="1600">
                <a:solidFill>
                  <a:schemeClr val="accent3"/>
                </a:solidFill>
                <a:latin typeface="Open Sans"/>
                <a:ea typeface="Open Sans"/>
                <a:cs typeface="Open Sans"/>
                <a:sym typeface="Open Sans"/>
              </a:defRPr>
            </a:lvl1pPr>
            <a:lvl2pPr marL="914400" lvl="1" indent="-228600" algn="l">
              <a:spcBef>
                <a:spcPts val="480"/>
              </a:spcBef>
              <a:spcAft>
                <a:spcPts val="0"/>
              </a:spcAft>
              <a:buClr>
                <a:srgbClr val="888888"/>
              </a:buClr>
              <a:buSzPts val="2400"/>
              <a:buNone/>
              <a:defRPr sz="2400">
                <a:solidFill>
                  <a:srgbClr val="888888"/>
                </a:solidFill>
              </a:defRPr>
            </a:lvl2pPr>
            <a:lvl3pPr marL="1371600" lvl="2" indent="-228600" algn="l">
              <a:spcBef>
                <a:spcPts val="420"/>
              </a:spcBef>
              <a:spcAft>
                <a:spcPts val="0"/>
              </a:spcAft>
              <a:buClr>
                <a:srgbClr val="888888"/>
              </a:buClr>
              <a:buSzPts val="2100"/>
              <a:buNone/>
              <a:defRPr sz="2100">
                <a:solidFill>
                  <a:srgbClr val="888888"/>
                </a:solidFill>
              </a:defRPr>
            </a:lvl3pPr>
            <a:lvl4pPr marL="1828800" lvl="3" indent="-228600" algn="l">
              <a:spcBef>
                <a:spcPts val="380"/>
              </a:spcBef>
              <a:spcAft>
                <a:spcPts val="0"/>
              </a:spcAft>
              <a:buClr>
                <a:srgbClr val="888888"/>
              </a:buClr>
              <a:buSzPts val="1900"/>
              <a:buNone/>
              <a:defRPr sz="1900">
                <a:solidFill>
                  <a:srgbClr val="888888"/>
                </a:solidFill>
              </a:defRPr>
            </a:lvl4pPr>
            <a:lvl5pPr marL="2286000" lvl="4" indent="-228600" algn="l">
              <a:spcBef>
                <a:spcPts val="380"/>
              </a:spcBef>
              <a:spcAft>
                <a:spcPts val="0"/>
              </a:spcAft>
              <a:buClr>
                <a:srgbClr val="888888"/>
              </a:buClr>
              <a:buSzPts val="1900"/>
              <a:buNone/>
              <a:defRPr sz="1900">
                <a:solidFill>
                  <a:srgbClr val="888888"/>
                </a:solidFill>
              </a:defRPr>
            </a:lvl5pPr>
            <a:lvl6pPr marL="2743200" lvl="5" indent="-228600" algn="l">
              <a:spcBef>
                <a:spcPts val="380"/>
              </a:spcBef>
              <a:spcAft>
                <a:spcPts val="0"/>
              </a:spcAft>
              <a:buClr>
                <a:srgbClr val="888888"/>
              </a:buClr>
              <a:buSzPts val="1900"/>
              <a:buNone/>
              <a:defRPr sz="1900">
                <a:solidFill>
                  <a:srgbClr val="888888"/>
                </a:solidFill>
              </a:defRPr>
            </a:lvl6pPr>
            <a:lvl7pPr marL="3200400" lvl="6" indent="-228600" algn="l">
              <a:spcBef>
                <a:spcPts val="380"/>
              </a:spcBef>
              <a:spcAft>
                <a:spcPts val="0"/>
              </a:spcAft>
              <a:buClr>
                <a:srgbClr val="888888"/>
              </a:buClr>
              <a:buSzPts val="1900"/>
              <a:buNone/>
              <a:defRPr sz="1900">
                <a:solidFill>
                  <a:srgbClr val="888888"/>
                </a:solidFill>
              </a:defRPr>
            </a:lvl7pPr>
            <a:lvl8pPr marL="3657600" lvl="7" indent="-228600" algn="l">
              <a:spcBef>
                <a:spcPts val="380"/>
              </a:spcBef>
              <a:spcAft>
                <a:spcPts val="0"/>
              </a:spcAft>
              <a:buClr>
                <a:srgbClr val="888888"/>
              </a:buClr>
              <a:buSzPts val="1900"/>
              <a:buNone/>
              <a:defRPr sz="1900">
                <a:solidFill>
                  <a:srgbClr val="888888"/>
                </a:solidFill>
              </a:defRPr>
            </a:lvl8pPr>
            <a:lvl9pPr marL="4114800" lvl="8" indent="-228600" algn="l">
              <a:spcBef>
                <a:spcPts val="380"/>
              </a:spcBef>
              <a:spcAft>
                <a:spcPts val="0"/>
              </a:spcAft>
              <a:buClr>
                <a:srgbClr val="888888"/>
              </a:buClr>
              <a:buSzPts val="1900"/>
              <a:buNone/>
              <a:defRPr sz="1900">
                <a:solidFill>
                  <a:srgbClr val="888888"/>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Graph">
  <p:cSld name="Graph">
    <p:spTree>
      <p:nvGrpSpPr>
        <p:cNvPr id="1" name="Shape 288"/>
        <p:cNvGrpSpPr/>
        <p:nvPr/>
      </p:nvGrpSpPr>
      <p:grpSpPr>
        <a:xfrm>
          <a:off x="0" y="0"/>
          <a:ext cx="0" cy="0"/>
          <a:chOff x="0" y="0"/>
          <a:chExt cx="0" cy="0"/>
        </a:xfrm>
      </p:grpSpPr>
      <p:sp>
        <p:nvSpPr>
          <p:cNvPr id="289" name="Google Shape;289;p193"/>
          <p:cNvSpPr txBox="1">
            <a:spLocks noGrp="1"/>
          </p:cNvSpPr>
          <p:nvPr>
            <p:ph type="title"/>
          </p:nvPr>
        </p:nvSpPr>
        <p:spPr>
          <a:xfrm>
            <a:off x="609441" y="476672"/>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dk1"/>
              </a:buClr>
              <a:buSzPts val="3600"/>
              <a:buFont typeface="Open Sans"/>
              <a:buNone/>
              <a:defRPr sz="3600">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19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1" name="Google Shape;291;p19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2" name="Google Shape;292;p19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3"/>
        <p:cNvGrpSpPr/>
        <p:nvPr/>
      </p:nvGrpSpPr>
      <p:grpSpPr>
        <a:xfrm>
          <a:off x="0" y="0"/>
          <a:ext cx="0" cy="0"/>
          <a:chOff x="0" y="0"/>
          <a:chExt cx="0" cy="0"/>
        </a:xfrm>
      </p:grpSpPr>
      <p:sp>
        <p:nvSpPr>
          <p:cNvPr id="294" name="Google Shape;294;p194"/>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5" name="Google Shape;295;p194"/>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6" name="Google Shape;296;p194"/>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194"/>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8" name="Google Shape;298;p194"/>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79"/>
        <p:cNvGrpSpPr/>
        <p:nvPr/>
      </p:nvGrpSpPr>
      <p:grpSpPr>
        <a:xfrm>
          <a:off x="0" y="0"/>
          <a:ext cx="0" cy="0"/>
          <a:chOff x="0" y="0"/>
          <a:chExt cx="0" cy="0"/>
        </a:xfrm>
      </p:grpSpPr>
      <p:sp>
        <p:nvSpPr>
          <p:cNvPr id="80" name="Google Shape;80;p170"/>
          <p:cNvSpPr txBox="1">
            <a:spLocks noGrp="1"/>
          </p:cNvSpPr>
          <p:nvPr>
            <p:ph type="ctrTitle"/>
          </p:nvPr>
        </p:nvSpPr>
        <p:spPr>
          <a:xfrm>
            <a:off x="914162" y="1226215"/>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lt1"/>
              </a:buClr>
              <a:buSzPts val="4800"/>
              <a:buFont typeface="Quattrocento Sans"/>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70"/>
          <p:cNvSpPr txBox="1">
            <a:spLocks noGrp="1"/>
          </p:cNvSpPr>
          <p:nvPr>
            <p:ph type="subTitle" idx="1"/>
          </p:nvPr>
        </p:nvSpPr>
        <p:spPr>
          <a:xfrm>
            <a:off x="914163" y="2734341"/>
            <a:ext cx="5396273" cy="1080120"/>
          </a:xfrm>
          <a:prstGeom prst="rect">
            <a:avLst/>
          </a:prstGeom>
          <a:noFill/>
          <a:ln>
            <a:noFill/>
          </a:ln>
        </p:spPr>
        <p:txBody>
          <a:bodyPr spcFirstLastPara="1" wrap="square" lIns="0" tIns="60925" rIns="0" bIns="60925" anchor="t" anchorCtr="0">
            <a:normAutofit/>
          </a:bodyPr>
          <a:lstStyle>
            <a:lvl1pPr lvl="0" algn="l">
              <a:spcBef>
                <a:spcPts val="720"/>
              </a:spcBef>
              <a:spcAft>
                <a:spcPts val="0"/>
              </a:spcAft>
              <a:buClr>
                <a:schemeClr val="lt1"/>
              </a:buClr>
              <a:buSzPts val="3600"/>
              <a:buNone/>
              <a:defRPr>
                <a:solidFill>
                  <a:schemeClr val="lt1"/>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82" name="Google Shape;82;p17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7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7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5" name="Google Shape;85;p170"/>
          <p:cNvSpPr txBox="1">
            <a:spLocks noGrp="1"/>
          </p:cNvSpPr>
          <p:nvPr>
            <p:ph type="body" idx="2"/>
          </p:nvPr>
        </p:nvSpPr>
        <p:spPr>
          <a:xfrm>
            <a:off x="914400" y="3933825"/>
            <a:ext cx="5827713" cy="612775"/>
          </a:xfrm>
          <a:prstGeom prst="rect">
            <a:avLst/>
          </a:prstGeom>
          <a:noFill/>
          <a:ln>
            <a:noFill/>
          </a:ln>
        </p:spPr>
        <p:txBody>
          <a:bodyPr spcFirstLastPara="1" wrap="square" lIns="0" tIns="60925" rIns="0" bIns="60925" anchor="ctr" anchorCtr="0">
            <a:noAutofit/>
          </a:bodyPr>
          <a:lstStyle>
            <a:lvl1pPr marL="457200" lvl="0" indent="-228600" algn="l">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170"/>
          <p:cNvSpPr>
            <a:spLocks noGrp="1"/>
          </p:cNvSpPr>
          <p:nvPr>
            <p:ph type="pic" idx="3"/>
          </p:nvPr>
        </p:nvSpPr>
        <p:spPr>
          <a:xfrm>
            <a:off x="5208376" y="0"/>
            <a:ext cx="6980449" cy="68580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9"/>
        <p:cNvGrpSpPr/>
        <p:nvPr/>
      </p:nvGrpSpPr>
      <p:grpSpPr>
        <a:xfrm>
          <a:off x="0" y="0"/>
          <a:ext cx="0" cy="0"/>
          <a:chOff x="0" y="0"/>
          <a:chExt cx="0" cy="0"/>
        </a:xfrm>
      </p:grpSpPr>
      <p:sp>
        <p:nvSpPr>
          <p:cNvPr id="300" name="Google Shape;300;p195"/>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195"/>
          <p:cNvSpPr txBox="1">
            <a:spLocks noGrp="1"/>
          </p:cNvSpPr>
          <p:nvPr>
            <p:ph type="body" idx="1"/>
          </p:nvPr>
        </p:nvSpPr>
        <p:spPr>
          <a:xfrm>
            <a:off x="609441"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2" name="Google Shape;302;p195"/>
          <p:cNvSpPr txBox="1">
            <a:spLocks noGrp="1"/>
          </p:cNvSpPr>
          <p:nvPr>
            <p:ph type="body" idx="2"/>
          </p:nvPr>
        </p:nvSpPr>
        <p:spPr>
          <a:xfrm>
            <a:off x="6195986"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3" name="Google Shape;303;p19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4" name="Google Shape;304;p19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5" name="Google Shape;305;p19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06"/>
        <p:cNvGrpSpPr/>
        <p:nvPr/>
      </p:nvGrpSpPr>
      <p:grpSpPr>
        <a:xfrm>
          <a:off x="0" y="0"/>
          <a:ext cx="0" cy="0"/>
          <a:chOff x="0" y="0"/>
          <a:chExt cx="0" cy="0"/>
        </a:xfrm>
      </p:grpSpPr>
      <p:sp>
        <p:nvSpPr>
          <p:cNvPr id="307" name="Google Shape;307;p196"/>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8" name="Google Shape;308;p196"/>
          <p:cNvSpPr txBox="1">
            <a:spLocks noGrp="1"/>
          </p:cNvSpPr>
          <p:nvPr>
            <p:ph type="body" idx="1"/>
          </p:nvPr>
        </p:nvSpPr>
        <p:spPr>
          <a:xfrm>
            <a:off x="609441" y="1535113"/>
            <a:ext cx="5385514"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09" name="Google Shape;309;p196"/>
          <p:cNvSpPr txBox="1">
            <a:spLocks noGrp="1"/>
          </p:cNvSpPr>
          <p:nvPr>
            <p:ph type="body" idx="2"/>
          </p:nvPr>
        </p:nvSpPr>
        <p:spPr>
          <a:xfrm>
            <a:off x="609441" y="2174875"/>
            <a:ext cx="5385514"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0" name="Google Shape;310;p196"/>
          <p:cNvSpPr txBox="1">
            <a:spLocks noGrp="1"/>
          </p:cNvSpPr>
          <p:nvPr>
            <p:ph type="body" idx="3"/>
          </p:nvPr>
        </p:nvSpPr>
        <p:spPr>
          <a:xfrm>
            <a:off x="6191756" y="1535113"/>
            <a:ext cx="5387630"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11" name="Google Shape;311;p196"/>
          <p:cNvSpPr txBox="1">
            <a:spLocks noGrp="1"/>
          </p:cNvSpPr>
          <p:nvPr>
            <p:ph type="body" idx="4"/>
          </p:nvPr>
        </p:nvSpPr>
        <p:spPr>
          <a:xfrm>
            <a:off x="6191756" y="2174875"/>
            <a:ext cx="5387630"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2" name="Google Shape;312;p19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3" name="Google Shape;313;p19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4" name="Google Shape;314;p19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5"/>
        <p:cNvGrpSpPr/>
        <p:nvPr/>
      </p:nvGrpSpPr>
      <p:grpSpPr>
        <a:xfrm>
          <a:off x="0" y="0"/>
          <a:ext cx="0" cy="0"/>
          <a:chOff x="0" y="0"/>
          <a:chExt cx="0" cy="0"/>
        </a:xfrm>
      </p:grpSpPr>
      <p:sp>
        <p:nvSpPr>
          <p:cNvPr id="316" name="Google Shape;316;p19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7" name="Google Shape;317;p19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8" name="Google Shape;318;p197"/>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19"/>
        <p:cNvGrpSpPr/>
        <p:nvPr/>
      </p:nvGrpSpPr>
      <p:grpSpPr>
        <a:xfrm>
          <a:off x="0" y="0"/>
          <a:ext cx="0" cy="0"/>
          <a:chOff x="0" y="0"/>
          <a:chExt cx="0" cy="0"/>
        </a:xfrm>
      </p:grpSpPr>
      <p:sp>
        <p:nvSpPr>
          <p:cNvPr id="320" name="Google Shape;320;p198"/>
          <p:cNvSpPr txBox="1">
            <a:spLocks noGrp="1"/>
          </p:cNvSpPr>
          <p:nvPr>
            <p:ph type="title"/>
          </p:nvPr>
        </p:nvSpPr>
        <p:spPr>
          <a:xfrm>
            <a:off x="609443" y="273049"/>
            <a:ext cx="4010039" cy="1162051"/>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1" name="Google Shape;321;p198"/>
          <p:cNvSpPr txBox="1">
            <a:spLocks noGrp="1"/>
          </p:cNvSpPr>
          <p:nvPr>
            <p:ph type="body" idx="1"/>
          </p:nvPr>
        </p:nvSpPr>
        <p:spPr>
          <a:xfrm>
            <a:off x="4765492" y="273052"/>
            <a:ext cx="6813892" cy="5853113"/>
          </a:xfrm>
          <a:prstGeom prst="rect">
            <a:avLst/>
          </a:prstGeom>
          <a:noFill/>
          <a:ln>
            <a:noFill/>
          </a:ln>
        </p:spPr>
        <p:txBody>
          <a:bodyPr spcFirstLastPara="1" wrap="square" lIns="121875" tIns="60925" rIns="121875" bIns="60925" anchor="t" anchorCtr="0">
            <a:normAutofit/>
          </a:bodyPr>
          <a:lstStyle>
            <a:lvl1pPr marL="457200" lvl="0" indent="-501650" algn="l">
              <a:spcBef>
                <a:spcPts val="860"/>
              </a:spcBef>
              <a:spcAft>
                <a:spcPts val="0"/>
              </a:spcAft>
              <a:buClr>
                <a:schemeClr val="dk1"/>
              </a:buClr>
              <a:buSzPts val="4300"/>
              <a:buChar char="•"/>
              <a:defRPr sz="4300"/>
            </a:lvl1pPr>
            <a:lvl2pPr marL="914400" lvl="1" indent="-463550" algn="l">
              <a:spcBef>
                <a:spcPts val="740"/>
              </a:spcBef>
              <a:spcAft>
                <a:spcPts val="0"/>
              </a:spcAft>
              <a:buClr>
                <a:schemeClr val="dk1"/>
              </a:buClr>
              <a:buSzPts val="3700"/>
              <a:buChar char="–"/>
              <a:defRPr sz="3700"/>
            </a:lvl2pPr>
            <a:lvl3pPr marL="1371600" lvl="2" indent="-431800" algn="l">
              <a:spcBef>
                <a:spcPts val="640"/>
              </a:spcBef>
              <a:spcAft>
                <a:spcPts val="0"/>
              </a:spcAft>
              <a:buClr>
                <a:schemeClr val="dk1"/>
              </a:buClr>
              <a:buSzPts val="3200"/>
              <a:buChar char="•"/>
              <a:defRPr sz="3200"/>
            </a:lvl3pPr>
            <a:lvl4pPr marL="1828800" lvl="3" indent="-400050" algn="l">
              <a:spcBef>
                <a:spcPts val="540"/>
              </a:spcBef>
              <a:spcAft>
                <a:spcPts val="0"/>
              </a:spcAft>
              <a:buClr>
                <a:schemeClr val="dk1"/>
              </a:buClr>
              <a:buSzPts val="2700"/>
              <a:buChar char="–"/>
              <a:defRPr sz="2700"/>
            </a:lvl4pPr>
            <a:lvl5pPr marL="2286000" lvl="4" indent="-400050" algn="l">
              <a:spcBef>
                <a:spcPts val="540"/>
              </a:spcBef>
              <a:spcAft>
                <a:spcPts val="0"/>
              </a:spcAft>
              <a:buClr>
                <a:schemeClr val="dk1"/>
              </a:buClr>
              <a:buSzPts val="2700"/>
              <a:buChar char="»"/>
              <a:defRPr sz="2700"/>
            </a:lvl5pPr>
            <a:lvl6pPr marL="2743200" lvl="5" indent="-400050" algn="l">
              <a:spcBef>
                <a:spcPts val="540"/>
              </a:spcBef>
              <a:spcAft>
                <a:spcPts val="0"/>
              </a:spcAft>
              <a:buClr>
                <a:schemeClr val="dk1"/>
              </a:buClr>
              <a:buSzPts val="2700"/>
              <a:buChar char="•"/>
              <a:defRPr sz="2700"/>
            </a:lvl6pPr>
            <a:lvl7pPr marL="3200400" lvl="6" indent="-400050" algn="l">
              <a:spcBef>
                <a:spcPts val="540"/>
              </a:spcBef>
              <a:spcAft>
                <a:spcPts val="0"/>
              </a:spcAft>
              <a:buClr>
                <a:schemeClr val="dk1"/>
              </a:buClr>
              <a:buSzPts val="2700"/>
              <a:buChar char="•"/>
              <a:defRPr sz="2700"/>
            </a:lvl7pPr>
            <a:lvl8pPr marL="3657600" lvl="7" indent="-400050" algn="l">
              <a:spcBef>
                <a:spcPts val="540"/>
              </a:spcBef>
              <a:spcAft>
                <a:spcPts val="0"/>
              </a:spcAft>
              <a:buClr>
                <a:schemeClr val="dk1"/>
              </a:buClr>
              <a:buSzPts val="2700"/>
              <a:buChar char="•"/>
              <a:defRPr sz="2700"/>
            </a:lvl8pPr>
            <a:lvl9pPr marL="4114800" lvl="8" indent="-400050" algn="l">
              <a:spcBef>
                <a:spcPts val="540"/>
              </a:spcBef>
              <a:spcAft>
                <a:spcPts val="0"/>
              </a:spcAft>
              <a:buClr>
                <a:schemeClr val="dk1"/>
              </a:buClr>
              <a:buSzPts val="2700"/>
              <a:buChar char="•"/>
              <a:defRPr sz="2700"/>
            </a:lvl9pPr>
          </a:lstStyle>
          <a:p>
            <a:endParaRPr/>
          </a:p>
        </p:txBody>
      </p:sp>
      <p:sp>
        <p:nvSpPr>
          <p:cNvPr id="322" name="Google Shape;322;p198"/>
          <p:cNvSpPr txBox="1">
            <a:spLocks noGrp="1"/>
          </p:cNvSpPr>
          <p:nvPr>
            <p:ph type="body" idx="2"/>
          </p:nvPr>
        </p:nvSpPr>
        <p:spPr>
          <a:xfrm>
            <a:off x="609443" y="1435102"/>
            <a:ext cx="4010039" cy="46910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23" name="Google Shape;323;p19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4" name="Google Shape;324;p19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5" name="Google Shape;325;p198"/>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26"/>
        <p:cNvGrpSpPr/>
        <p:nvPr/>
      </p:nvGrpSpPr>
      <p:grpSpPr>
        <a:xfrm>
          <a:off x="0" y="0"/>
          <a:ext cx="0" cy="0"/>
          <a:chOff x="0" y="0"/>
          <a:chExt cx="0" cy="0"/>
        </a:xfrm>
      </p:grpSpPr>
      <p:sp>
        <p:nvSpPr>
          <p:cNvPr id="327" name="Google Shape;327;p199"/>
          <p:cNvSpPr txBox="1">
            <a:spLocks noGrp="1"/>
          </p:cNvSpPr>
          <p:nvPr>
            <p:ph type="title"/>
          </p:nvPr>
        </p:nvSpPr>
        <p:spPr>
          <a:xfrm>
            <a:off x="2389095" y="4800600"/>
            <a:ext cx="7313295" cy="566739"/>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8" name="Google Shape;328;p199"/>
          <p:cNvSpPr>
            <a:spLocks noGrp="1"/>
          </p:cNvSpPr>
          <p:nvPr>
            <p:ph type="pic" idx="2"/>
          </p:nvPr>
        </p:nvSpPr>
        <p:spPr>
          <a:xfrm>
            <a:off x="2389095" y="612775"/>
            <a:ext cx="7313295" cy="4114800"/>
          </a:xfrm>
          <a:prstGeom prst="rect">
            <a:avLst/>
          </a:prstGeom>
          <a:noFill/>
          <a:ln>
            <a:noFill/>
          </a:ln>
        </p:spPr>
      </p:sp>
      <p:sp>
        <p:nvSpPr>
          <p:cNvPr id="329" name="Google Shape;329;p199"/>
          <p:cNvSpPr txBox="1">
            <a:spLocks noGrp="1"/>
          </p:cNvSpPr>
          <p:nvPr>
            <p:ph type="body" idx="1"/>
          </p:nvPr>
        </p:nvSpPr>
        <p:spPr>
          <a:xfrm>
            <a:off x="2389095" y="5367338"/>
            <a:ext cx="7313295" cy="8048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30" name="Google Shape;330;p19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1" name="Google Shape;331;p19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2" name="Google Shape;332;p199"/>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33"/>
        <p:cNvGrpSpPr/>
        <p:nvPr/>
      </p:nvGrpSpPr>
      <p:grpSpPr>
        <a:xfrm>
          <a:off x="0" y="0"/>
          <a:ext cx="0" cy="0"/>
          <a:chOff x="0" y="0"/>
          <a:chExt cx="0" cy="0"/>
        </a:xfrm>
      </p:grpSpPr>
      <p:sp>
        <p:nvSpPr>
          <p:cNvPr id="334" name="Google Shape;334;p200"/>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5" name="Google Shape;335;p200"/>
          <p:cNvSpPr txBox="1">
            <a:spLocks noGrp="1"/>
          </p:cNvSpPr>
          <p:nvPr>
            <p:ph type="body" idx="1"/>
          </p:nvPr>
        </p:nvSpPr>
        <p:spPr>
          <a:xfrm rot="5400000">
            <a:off x="3600543" y="-1852677"/>
            <a:ext cx="4987739" cy="10969943"/>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6" name="Google Shape;336;p20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7" name="Google Shape;337;p20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8" name="Google Shape;338;p200"/>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39"/>
        <p:cNvGrpSpPr/>
        <p:nvPr/>
      </p:nvGrpSpPr>
      <p:grpSpPr>
        <a:xfrm>
          <a:off x="0" y="0"/>
          <a:ext cx="0" cy="0"/>
          <a:chOff x="0" y="0"/>
          <a:chExt cx="0" cy="0"/>
        </a:xfrm>
      </p:grpSpPr>
      <p:sp>
        <p:nvSpPr>
          <p:cNvPr id="340" name="Google Shape;340;p201"/>
          <p:cNvSpPr txBox="1">
            <a:spLocks noGrp="1"/>
          </p:cNvSpPr>
          <p:nvPr>
            <p:ph type="title"/>
          </p:nvPr>
        </p:nvSpPr>
        <p:spPr>
          <a:xfrm rot="5400000">
            <a:off x="7282379" y="1829159"/>
            <a:ext cx="5851525" cy="2742486"/>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1" name="Google Shape;341;p201"/>
          <p:cNvSpPr txBox="1">
            <a:spLocks noGrp="1"/>
          </p:cNvSpPr>
          <p:nvPr>
            <p:ph type="body" idx="1"/>
          </p:nvPr>
        </p:nvSpPr>
        <p:spPr>
          <a:xfrm rot="5400000">
            <a:off x="1695834" y="-811754"/>
            <a:ext cx="5851525" cy="8024310"/>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2" name="Google Shape;342;p20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3" name="Google Shape;343;p20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4" name="Google Shape;344;p201"/>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40_Full Blank">
  <p:cSld name="40_Full Blank">
    <p:spTree>
      <p:nvGrpSpPr>
        <p:cNvPr id="1" name="Shape 345"/>
        <p:cNvGrpSpPr/>
        <p:nvPr/>
      </p:nvGrpSpPr>
      <p:grpSpPr>
        <a:xfrm>
          <a:off x="0" y="0"/>
          <a:ext cx="0" cy="0"/>
          <a:chOff x="0" y="0"/>
          <a:chExt cx="0" cy="0"/>
        </a:xfrm>
      </p:grpSpPr>
      <p:sp>
        <p:nvSpPr>
          <p:cNvPr id="346" name="Google Shape;346;p202"/>
          <p:cNvSpPr/>
          <p:nvPr/>
        </p:nvSpPr>
        <p:spPr>
          <a:xfrm>
            <a:off x="0" y="-981"/>
            <a:ext cx="12188825" cy="6867857"/>
          </a:xfrm>
          <a:prstGeom prst="rect">
            <a:avLst/>
          </a:prstGeom>
          <a:solidFill>
            <a:srgbClr val="262626">
              <a:alpha val="9686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47" name="Google Shape;347;p202"/>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nvGrpSpPr>
          <p:cNvPr id="348" name="Google Shape;348;p202"/>
          <p:cNvGrpSpPr/>
          <p:nvPr/>
        </p:nvGrpSpPr>
        <p:grpSpPr>
          <a:xfrm>
            <a:off x="531756" y="6037713"/>
            <a:ext cx="495031" cy="493336"/>
            <a:chOff x="5489575" y="1343025"/>
            <a:chExt cx="1724025" cy="1717676"/>
          </a:xfrm>
        </p:grpSpPr>
        <p:sp>
          <p:nvSpPr>
            <p:cNvPr id="349" name="Google Shape;349;p202"/>
            <p:cNvSpPr/>
            <p:nvPr/>
          </p:nvSpPr>
          <p:spPr>
            <a:xfrm>
              <a:off x="6137275" y="1343025"/>
              <a:ext cx="1076325" cy="1074738"/>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0" name="Google Shape;350;p202"/>
            <p:cNvSpPr/>
            <p:nvPr/>
          </p:nvSpPr>
          <p:spPr>
            <a:xfrm>
              <a:off x="5489575" y="2201863"/>
              <a:ext cx="754063" cy="754063"/>
            </a:xfrm>
            <a:custGeom>
              <a:avLst/>
              <a:gdLst/>
              <a:ahLst/>
              <a:cxnLst/>
              <a:rect l="l" t="t" r="r" b="b"/>
              <a:pathLst>
                <a:path w="199" h="199" extrusionOk="0">
                  <a:moveTo>
                    <a:pt x="100" y="0"/>
                  </a:moveTo>
                  <a:cubicBezTo>
                    <a:pt x="45" y="0"/>
                    <a:pt x="0" y="45"/>
                    <a:pt x="0" y="100"/>
                  </a:cubicBezTo>
                  <a:cubicBezTo>
                    <a:pt x="0" y="154"/>
                    <a:pt x="45" y="199"/>
                    <a:pt x="100" y="199"/>
                  </a:cubicBezTo>
                  <a:cubicBezTo>
                    <a:pt x="154" y="199"/>
                    <a:pt x="199" y="154"/>
                    <a:pt x="199" y="100"/>
                  </a:cubicBezTo>
                  <a:cubicBezTo>
                    <a:pt x="199" y="45"/>
                    <a:pt x="154" y="0"/>
                    <a:pt x="100" y="0"/>
                  </a:cubicBezTo>
                  <a:close/>
                  <a:moveTo>
                    <a:pt x="100" y="171"/>
                  </a:moveTo>
                  <a:cubicBezTo>
                    <a:pt x="60" y="171"/>
                    <a:pt x="29" y="139"/>
                    <a:pt x="29" y="100"/>
                  </a:cubicBezTo>
                  <a:cubicBezTo>
                    <a:pt x="29" y="60"/>
                    <a:pt x="60" y="28"/>
                    <a:pt x="100" y="28"/>
                  </a:cubicBezTo>
                  <a:cubicBezTo>
                    <a:pt x="139" y="28"/>
                    <a:pt x="171" y="60"/>
                    <a:pt x="171" y="100"/>
                  </a:cubicBezTo>
                  <a:cubicBezTo>
                    <a:pt x="171" y="139"/>
                    <a:pt x="139" y="171"/>
                    <a:pt x="100" y="171"/>
                  </a:cubicBezTo>
                  <a:close/>
                  <a:moveTo>
                    <a:pt x="100" y="171"/>
                  </a:moveTo>
                  <a:cubicBezTo>
                    <a:pt x="100" y="171"/>
                    <a:pt x="100" y="171"/>
                    <a:pt x="100" y="171"/>
                  </a:cubicBezTo>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1" name="Google Shape;351;p202"/>
            <p:cNvSpPr/>
            <p:nvPr/>
          </p:nvSpPr>
          <p:spPr>
            <a:xfrm>
              <a:off x="6459538" y="2633663"/>
              <a:ext cx="431800" cy="427038"/>
            </a:xfrm>
            <a:custGeom>
              <a:avLst/>
              <a:gdLst/>
              <a:ahLst/>
              <a:cxnLst/>
              <a:rect l="l" t="t" r="r" b="b"/>
              <a:pathLst>
                <a:path w="114" h="113" extrusionOk="0">
                  <a:moveTo>
                    <a:pt x="57" y="0"/>
                  </a:moveTo>
                  <a:cubicBezTo>
                    <a:pt x="25" y="0"/>
                    <a:pt x="0" y="25"/>
                    <a:pt x="0" y="57"/>
                  </a:cubicBezTo>
                  <a:cubicBezTo>
                    <a:pt x="0" y="88"/>
                    <a:pt x="25" y="113"/>
                    <a:pt x="57" y="113"/>
                  </a:cubicBezTo>
                  <a:cubicBezTo>
                    <a:pt x="88" y="113"/>
                    <a:pt x="114" y="88"/>
                    <a:pt x="114" y="57"/>
                  </a:cubicBezTo>
                  <a:cubicBezTo>
                    <a:pt x="114" y="25"/>
                    <a:pt x="88" y="0"/>
                    <a:pt x="57" y="0"/>
                  </a:cubicBezTo>
                  <a:close/>
                  <a:moveTo>
                    <a:pt x="57" y="85"/>
                  </a:moveTo>
                  <a:cubicBezTo>
                    <a:pt x="41" y="85"/>
                    <a:pt x="28" y="72"/>
                    <a:pt x="28" y="57"/>
                  </a:cubicBezTo>
                  <a:cubicBezTo>
                    <a:pt x="28" y="41"/>
                    <a:pt x="41" y="28"/>
                    <a:pt x="57" y="28"/>
                  </a:cubicBezTo>
                  <a:cubicBezTo>
                    <a:pt x="73" y="28"/>
                    <a:pt x="85" y="41"/>
                    <a:pt x="85" y="57"/>
                  </a:cubicBezTo>
                  <a:cubicBezTo>
                    <a:pt x="85" y="72"/>
                    <a:pt x="73" y="85"/>
                    <a:pt x="57" y="85"/>
                  </a:cubicBezTo>
                  <a:close/>
                  <a:moveTo>
                    <a:pt x="57" y="85"/>
                  </a:moveTo>
                  <a:cubicBezTo>
                    <a:pt x="57" y="85"/>
                    <a:pt x="57" y="85"/>
                    <a:pt x="57" y="85"/>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grpSp>
      <p:sp>
        <p:nvSpPr>
          <p:cNvPr id="352" name="Google Shape;352;p202"/>
          <p:cNvSpPr>
            <a:spLocks noGrp="1"/>
          </p:cNvSpPr>
          <p:nvPr>
            <p:ph type="pic" idx="2"/>
          </p:nvPr>
        </p:nvSpPr>
        <p:spPr>
          <a:xfrm>
            <a:off x="4148224" y="1443883"/>
            <a:ext cx="1398803" cy="1564773"/>
          </a:xfrm>
          <a:prstGeom prst="rect">
            <a:avLst/>
          </a:prstGeom>
          <a:noFill/>
          <a:ln>
            <a:noFill/>
          </a:ln>
        </p:spPr>
      </p:sp>
      <p:sp>
        <p:nvSpPr>
          <p:cNvPr id="353" name="Google Shape;353;p202"/>
          <p:cNvSpPr>
            <a:spLocks noGrp="1"/>
          </p:cNvSpPr>
          <p:nvPr>
            <p:ph type="pic" idx="3"/>
          </p:nvPr>
        </p:nvSpPr>
        <p:spPr>
          <a:xfrm>
            <a:off x="941890" y="3346175"/>
            <a:ext cx="752211" cy="841303"/>
          </a:xfrm>
          <a:prstGeom prst="rect">
            <a:avLst/>
          </a:prstGeom>
          <a:noFill/>
          <a:ln>
            <a:noFill/>
          </a:ln>
        </p:spPr>
      </p:sp>
      <p:sp>
        <p:nvSpPr>
          <p:cNvPr id="354" name="Google Shape;354;p202"/>
          <p:cNvSpPr>
            <a:spLocks noGrp="1"/>
          </p:cNvSpPr>
          <p:nvPr>
            <p:ph type="pic" idx="4"/>
          </p:nvPr>
        </p:nvSpPr>
        <p:spPr>
          <a:xfrm>
            <a:off x="2116623" y="2548677"/>
            <a:ext cx="2843864" cy="3181350"/>
          </a:xfrm>
          <a:prstGeom prst="rect">
            <a:avLst/>
          </a:prstGeom>
          <a:noFill/>
          <a:ln>
            <a:noFill/>
          </a:ln>
        </p:spPr>
      </p:sp>
      <p:grpSp>
        <p:nvGrpSpPr>
          <p:cNvPr id="355" name="Google Shape;355;p202"/>
          <p:cNvGrpSpPr/>
          <p:nvPr/>
        </p:nvGrpSpPr>
        <p:grpSpPr>
          <a:xfrm>
            <a:off x="0" y="6658753"/>
            <a:ext cx="12188825" cy="208124"/>
            <a:chOff x="0" y="6606540"/>
            <a:chExt cx="11430000" cy="251459"/>
          </a:xfrm>
        </p:grpSpPr>
        <p:sp>
          <p:nvSpPr>
            <p:cNvPr id="356" name="Google Shape;356;p202"/>
            <p:cNvSpPr/>
            <p:nvPr/>
          </p:nvSpPr>
          <p:spPr>
            <a:xfrm>
              <a:off x="0" y="6606540"/>
              <a:ext cx="2286000" cy="25145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7" name="Google Shape;357;p202"/>
            <p:cNvSpPr/>
            <p:nvPr/>
          </p:nvSpPr>
          <p:spPr>
            <a:xfrm>
              <a:off x="2286000" y="6606540"/>
              <a:ext cx="2286000" cy="25145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8" name="Google Shape;358;p202"/>
            <p:cNvSpPr/>
            <p:nvPr/>
          </p:nvSpPr>
          <p:spPr>
            <a:xfrm>
              <a:off x="4572000" y="6606540"/>
              <a:ext cx="2286000" cy="25145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9" name="Google Shape;359;p202"/>
            <p:cNvSpPr/>
            <p:nvPr/>
          </p:nvSpPr>
          <p:spPr>
            <a:xfrm>
              <a:off x="6858000" y="6606540"/>
              <a:ext cx="2286000" cy="25145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60" name="Google Shape;360;p202"/>
            <p:cNvSpPr/>
            <p:nvPr/>
          </p:nvSpPr>
          <p:spPr>
            <a:xfrm>
              <a:off x="9144000" y="6606540"/>
              <a:ext cx="2286000" cy="251459"/>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9_Full Blank">
  <p:cSld name="39_Full Blank">
    <p:spTree>
      <p:nvGrpSpPr>
        <p:cNvPr id="1" name="Shape 361"/>
        <p:cNvGrpSpPr/>
        <p:nvPr/>
      </p:nvGrpSpPr>
      <p:grpSpPr>
        <a:xfrm>
          <a:off x="0" y="0"/>
          <a:ext cx="0" cy="0"/>
          <a:chOff x="0" y="0"/>
          <a:chExt cx="0" cy="0"/>
        </a:xfrm>
      </p:grpSpPr>
      <p:sp>
        <p:nvSpPr>
          <p:cNvPr id="362" name="Google Shape;362;p203"/>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9/10/2025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108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7"/>
        <p:cNvGrpSpPr/>
        <p:nvPr/>
      </p:nvGrpSpPr>
      <p:grpSpPr>
        <a:xfrm>
          <a:off x="0" y="0"/>
          <a:ext cx="0" cy="0"/>
          <a:chOff x="0" y="0"/>
          <a:chExt cx="0" cy="0"/>
        </a:xfrm>
      </p:grpSpPr>
      <p:sp>
        <p:nvSpPr>
          <p:cNvPr id="88" name="Google Shape;88;p171"/>
          <p:cNvSpPr txBox="1">
            <a:spLocks noGrp="1"/>
          </p:cNvSpPr>
          <p:nvPr>
            <p:ph type="title"/>
          </p:nvPr>
        </p:nvSpPr>
        <p:spPr>
          <a:xfrm>
            <a:off x="962833" y="4406901"/>
            <a:ext cx="10360501" cy="1362075"/>
          </a:xfrm>
          <a:prstGeom prst="rect">
            <a:avLst/>
          </a:prstGeom>
          <a:noFill/>
          <a:ln>
            <a:noFill/>
          </a:ln>
        </p:spPr>
        <p:txBody>
          <a:bodyPr spcFirstLastPara="1" wrap="square" lIns="0" tIns="60925" rIns="0" bIns="60925" anchor="t" anchorCtr="0">
            <a:normAutofit/>
          </a:bodyPr>
          <a:lstStyle>
            <a:lvl1pPr lvl="0" algn="l">
              <a:spcBef>
                <a:spcPts val="0"/>
              </a:spcBef>
              <a:spcAft>
                <a:spcPts val="0"/>
              </a:spcAft>
              <a:buClr>
                <a:schemeClr val="accent1"/>
              </a:buClr>
              <a:buSzPts val="5300"/>
              <a:buFont typeface="Quattrocento Sans"/>
              <a:buNone/>
              <a:defRPr sz="53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71"/>
          <p:cNvSpPr txBox="1">
            <a:spLocks noGrp="1"/>
          </p:cNvSpPr>
          <p:nvPr>
            <p:ph type="body" idx="1"/>
          </p:nvPr>
        </p:nvSpPr>
        <p:spPr>
          <a:xfrm>
            <a:off x="962833" y="2906713"/>
            <a:ext cx="10360501" cy="1500187"/>
          </a:xfrm>
          <a:prstGeom prst="rect">
            <a:avLst/>
          </a:prstGeom>
          <a:noFill/>
          <a:ln>
            <a:noFill/>
          </a:ln>
        </p:spPr>
        <p:txBody>
          <a:bodyPr spcFirstLastPara="1" wrap="square" lIns="0" tIns="60925" rIns="0" bIns="60925" anchor="b" anchorCtr="0">
            <a:normAutofit/>
          </a:bodyPr>
          <a:lstStyle>
            <a:lvl1pPr marL="457200" lvl="0" indent="-228600" algn="l">
              <a:spcBef>
                <a:spcPts val="540"/>
              </a:spcBef>
              <a:spcAft>
                <a:spcPts val="0"/>
              </a:spcAft>
              <a:buClr>
                <a:srgbClr val="918E8D"/>
              </a:buClr>
              <a:buSzPts val="2700"/>
              <a:buNone/>
              <a:defRPr sz="2700">
                <a:solidFill>
                  <a:srgbClr val="918E8D"/>
                </a:solidFill>
              </a:defRPr>
            </a:lvl1pPr>
            <a:lvl2pPr marL="914400" lvl="1" indent="-228600" algn="l">
              <a:spcBef>
                <a:spcPts val="480"/>
              </a:spcBef>
              <a:spcAft>
                <a:spcPts val="0"/>
              </a:spcAft>
              <a:buClr>
                <a:srgbClr val="918E8D"/>
              </a:buClr>
              <a:buSzPts val="2400"/>
              <a:buNone/>
              <a:defRPr sz="2400">
                <a:solidFill>
                  <a:srgbClr val="918E8D"/>
                </a:solidFill>
              </a:defRPr>
            </a:lvl2pPr>
            <a:lvl3pPr marL="1371600" lvl="2" indent="-228600" algn="l">
              <a:spcBef>
                <a:spcPts val="420"/>
              </a:spcBef>
              <a:spcAft>
                <a:spcPts val="0"/>
              </a:spcAft>
              <a:buClr>
                <a:srgbClr val="918E8D"/>
              </a:buClr>
              <a:buSzPts val="2100"/>
              <a:buNone/>
              <a:defRPr sz="2100">
                <a:solidFill>
                  <a:srgbClr val="918E8D"/>
                </a:solidFill>
              </a:defRPr>
            </a:lvl3pPr>
            <a:lvl4pPr marL="1828800" lvl="3" indent="-228600" algn="l">
              <a:spcBef>
                <a:spcPts val="380"/>
              </a:spcBef>
              <a:spcAft>
                <a:spcPts val="0"/>
              </a:spcAft>
              <a:buClr>
                <a:srgbClr val="918E8D"/>
              </a:buClr>
              <a:buSzPts val="1900"/>
              <a:buNone/>
              <a:defRPr sz="1900">
                <a:solidFill>
                  <a:srgbClr val="918E8D"/>
                </a:solidFill>
              </a:defRPr>
            </a:lvl4pPr>
            <a:lvl5pPr marL="2286000" lvl="4" indent="-228600" algn="l">
              <a:spcBef>
                <a:spcPts val="380"/>
              </a:spcBef>
              <a:spcAft>
                <a:spcPts val="0"/>
              </a:spcAft>
              <a:buClr>
                <a:srgbClr val="918E8D"/>
              </a:buClr>
              <a:buSzPts val="1900"/>
              <a:buNone/>
              <a:defRPr sz="1900">
                <a:solidFill>
                  <a:srgbClr val="918E8D"/>
                </a:solidFill>
              </a:defRPr>
            </a:lvl5pPr>
            <a:lvl6pPr marL="2743200" lvl="5" indent="-228600" algn="l">
              <a:spcBef>
                <a:spcPts val="380"/>
              </a:spcBef>
              <a:spcAft>
                <a:spcPts val="0"/>
              </a:spcAft>
              <a:buClr>
                <a:srgbClr val="918E8D"/>
              </a:buClr>
              <a:buSzPts val="1900"/>
              <a:buNone/>
              <a:defRPr sz="1900">
                <a:solidFill>
                  <a:srgbClr val="918E8D"/>
                </a:solidFill>
              </a:defRPr>
            </a:lvl6pPr>
            <a:lvl7pPr marL="3200400" lvl="6" indent="-228600" algn="l">
              <a:spcBef>
                <a:spcPts val="380"/>
              </a:spcBef>
              <a:spcAft>
                <a:spcPts val="0"/>
              </a:spcAft>
              <a:buClr>
                <a:srgbClr val="918E8D"/>
              </a:buClr>
              <a:buSzPts val="1900"/>
              <a:buNone/>
              <a:defRPr sz="1900">
                <a:solidFill>
                  <a:srgbClr val="918E8D"/>
                </a:solidFill>
              </a:defRPr>
            </a:lvl7pPr>
            <a:lvl8pPr marL="3657600" lvl="7" indent="-228600" algn="l">
              <a:spcBef>
                <a:spcPts val="380"/>
              </a:spcBef>
              <a:spcAft>
                <a:spcPts val="0"/>
              </a:spcAft>
              <a:buClr>
                <a:srgbClr val="918E8D"/>
              </a:buClr>
              <a:buSzPts val="1900"/>
              <a:buNone/>
              <a:defRPr sz="1900">
                <a:solidFill>
                  <a:srgbClr val="918E8D"/>
                </a:solidFill>
              </a:defRPr>
            </a:lvl8pPr>
            <a:lvl9pPr marL="4114800" lvl="8" indent="-228600" algn="l">
              <a:spcBef>
                <a:spcPts val="380"/>
              </a:spcBef>
              <a:spcAft>
                <a:spcPts val="0"/>
              </a:spcAft>
              <a:buClr>
                <a:srgbClr val="918E8D"/>
              </a:buClr>
              <a:buSzPts val="1900"/>
              <a:buNone/>
              <a:defRPr sz="1900">
                <a:solidFill>
                  <a:srgbClr val="918E8D"/>
                </a:solidFill>
              </a:defRPr>
            </a:lvl9pPr>
          </a:lstStyle>
          <a:p>
            <a:endParaRPr/>
          </a:p>
        </p:txBody>
      </p:sp>
      <p:sp>
        <p:nvSpPr>
          <p:cNvPr id="90" name="Google Shape;90;p171"/>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71"/>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1"/>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9/10/2025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24534911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9/10/2025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7828256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9/10/2025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32413475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9/10/2025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26665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9/10/2025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31914160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9/10/2025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2250477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9/10/2025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4523093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9/10/2025</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6639577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359946853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309675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3"/>
        <p:cNvGrpSpPr/>
        <p:nvPr/>
      </p:nvGrpSpPr>
      <p:grpSpPr>
        <a:xfrm>
          <a:off x="0" y="0"/>
          <a:ext cx="0" cy="0"/>
          <a:chOff x="0" y="0"/>
          <a:chExt cx="0" cy="0"/>
        </a:xfrm>
      </p:grpSpPr>
      <p:sp>
        <p:nvSpPr>
          <p:cNvPr id="94" name="Google Shape;94;p172"/>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72"/>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72"/>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7" name="Google Shape;97;p172"/>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98"/>
        <p:cNvGrpSpPr/>
        <p:nvPr/>
      </p:nvGrpSpPr>
      <p:grpSpPr>
        <a:xfrm>
          <a:off x="0" y="0"/>
          <a:ext cx="0" cy="0"/>
          <a:chOff x="0" y="0"/>
          <a:chExt cx="0" cy="0"/>
        </a:xfrm>
      </p:grpSpPr>
      <p:sp>
        <p:nvSpPr>
          <p:cNvPr id="99" name="Google Shape;99;p173"/>
          <p:cNvSpPr/>
          <p:nvPr/>
        </p:nvSpPr>
        <p:spPr>
          <a:xfrm>
            <a:off x="0" y="4581128"/>
            <a:ext cx="5163566" cy="2276872"/>
          </a:xfrm>
          <a:custGeom>
            <a:avLst/>
            <a:gdLst/>
            <a:ahLst/>
            <a:cxnLst/>
            <a:rect l="l" t="t" r="r" b="b"/>
            <a:pathLst>
              <a:path w="5163566" h="2276872" extrusionOk="0">
                <a:moveTo>
                  <a:pt x="2035697" y="0"/>
                </a:moveTo>
                <a:cubicBezTo>
                  <a:pt x="3397576" y="0"/>
                  <a:pt x="4566062" y="828016"/>
                  <a:pt x="5065187" y="2008081"/>
                </a:cubicBezTo>
                <a:lnTo>
                  <a:pt x="5163566" y="2276872"/>
                </a:lnTo>
                <a:lnTo>
                  <a:pt x="0" y="2276872"/>
                </a:lnTo>
                <a:lnTo>
                  <a:pt x="0" y="706170"/>
                </a:lnTo>
                <a:lnTo>
                  <a:pt x="5811" y="701257"/>
                </a:lnTo>
                <a:cubicBezTo>
                  <a:pt x="564774" y="261990"/>
                  <a:pt x="1269640" y="0"/>
                  <a:pt x="2035697" y="0"/>
                </a:cubicBezTo>
                <a:close/>
              </a:path>
            </a:pathLst>
          </a:custGeom>
          <a:gradFill>
            <a:gsLst>
              <a:gs pos="0">
                <a:schemeClr val="accent1"/>
              </a:gs>
              <a:gs pos="100000">
                <a:srgbClr val="ACD98C"/>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0" name="Google Shape;100;p173"/>
          <p:cNvSpPr/>
          <p:nvPr/>
        </p:nvSpPr>
        <p:spPr>
          <a:xfrm rot="5400000">
            <a:off x="-662523" y="1957214"/>
            <a:ext cx="5179585" cy="3854541"/>
          </a:xfrm>
          <a:prstGeom prst="round2SameRect">
            <a:avLst>
              <a:gd name="adj1" fmla="val 10983"/>
              <a:gd name="adj2" fmla="val 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1" name="Google Shape;101;p173"/>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73"/>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73"/>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73"/>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173"/>
          <p:cNvSpPr/>
          <p:nvPr/>
        </p:nvSpPr>
        <p:spPr>
          <a:xfrm rot="5400000">
            <a:off x="-766723" y="1858237"/>
            <a:ext cx="5179585" cy="3646140"/>
          </a:xfrm>
          <a:prstGeom prst="round2SameRect">
            <a:avLst>
              <a:gd name="adj1" fmla="val 10983"/>
              <a:gd name="adj2" fmla="val 0"/>
            </a:avLst>
          </a:prstGeom>
          <a:gradFill>
            <a:gsLst>
              <a:gs pos="0">
                <a:schemeClr val="accent1"/>
              </a:gs>
              <a:gs pos="100000">
                <a:schemeClr val="accent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6" name="Google Shape;106;p173"/>
          <p:cNvSpPr txBox="1">
            <a:spLocks noGrp="1"/>
          </p:cNvSpPr>
          <p:nvPr>
            <p:ph type="body" idx="1"/>
          </p:nvPr>
        </p:nvSpPr>
        <p:spPr>
          <a:xfrm>
            <a:off x="609600" y="1508576"/>
            <a:ext cx="2676525" cy="1152153"/>
          </a:xfrm>
          <a:prstGeom prst="rect">
            <a:avLst/>
          </a:prstGeom>
          <a:noFill/>
          <a:ln>
            <a:noFill/>
          </a:ln>
        </p:spPr>
        <p:txBody>
          <a:bodyPr spcFirstLastPara="1" wrap="square" lIns="61200" tIns="60925" rIns="61200" bIns="60925" anchor="ctr" anchorCtr="0">
            <a:noAutofit/>
          </a:bodyPr>
          <a:lstStyle>
            <a:lvl1pPr marL="457200" lvl="0" indent="-228600" algn="l">
              <a:lnSpc>
                <a:spcPct val="80000"/>
              </a:lnSpc>
              <a:spcBef>
                <a:spcPts val="0"/>
              </a:spcBef>
              <a:spcAft>
                <a:spcPts val="0"/>
              </a:spcAft>
              <a:buClr>
                <a:schemeClr val="lt1"/>
              </a:buClr>
              <a:buSzPts val="2800"/>
              <a:buNone/>
              <a:defRPr sz="2800" b="1">
                <a:solidFill>
                  <a:schemeClr val="lt1"/>
                </a:solidFill>
              </a:defRPr>
            </a:lvl1pPr>
            <a:lvl2pPr marL="914400" lvl="1" indent="-228600" algn="l">
              <a:spcBef>
                <a:spcPts val="480"/>
              </a:spcBef>
              <a:spcAft>
                <a:spcPts val="0"/>
              </a:spcAft>
              <a:buClr>
                <a:schemeClr val="dk1"/>
              </a:buClr>
              <a:buSzPts val="2400"/>
              <a:buNone/>
              <a:defRPr sz="2400"/>
            </a:lvl2pPr>
            <a:lvl3pPr marL="1371600" lvl="2" indent="-228600" algn="l">
              <a:spcBef>
                <a:spcPts val="480"/>
              </a:spcBef>
              <a:spcAft>
                <a:spcPts val="0"/>
              </a:spcAft>
              <a:buClr>
                <a:schemeClr val="dk1"/>
              </a:buClr>
              <a:buSzPts val="2400"/>
              <a:buNone/>
              <a:defRPr sz="2400"/>
            </a:lvl3pPr>
            <a:lvl4pPr marL="1828800" lvl="3" indent="-228600" algn="l">
              <a:spcBef>
                <a:spcPts val="480"/>
              </a:spcBef>
              <a:spcAft>
                <a:spcPts val="0"/>
              </a:spcAft>
              <a:buClr>
                <a:schemeClr val="dk1"/>
              </a:buClr>
              <a:buSzPts val="2400"/>
              <a:buNone/>
              <a:defRPr sz="2400"/>
            </a:lvl4pPr>
            <a:lvl5pPr marL="2286000" lvl="4" indent="-228600" algn="l">
              <a:spcBef>
                <a:spcPts val="480"/>
              </a:spcBef>
              <a:spcAft>
                <a:spcPts val="0"/>
              </a:spcAft>
              <a:buClr>
                <a:schemeClr val="dk1"/>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324391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D28A985-8481-49D1-9FA1-9B83E1B5FD5E}"/>
              </a:ext>
            </a:extLst>
          </p:cNvPr>
          <p:cNvSpPr>
            <a:spLocks noGrp="1"/>
          </p:cNvSpPr>
          <p:nvPr>
            <p:ph type="pic" sz="quarter" idx="13"/>
          </p:nvPr>
        </p:nvSpPr>
        <p:spPr>
          <a:xfrm>
            <a:off x="-1" y="-1"/>
            <a:ext cx="5662364" cy="6858000"/>
          </a:xfrm>
          <a:custGeom>
            <a:avLst/>
            <a:gdLst>
              <a:gd name="connsiteX0" fmla="*/ 0 w 5662364"/>
              <a:gd name="connsiteY0" fmla="*/ 0 h 6858000"/>
              <a:gd name="connsiteX1" fmla="*/ 2591729 w 5662364"/>
              <a:gd name="connsiteY1" fmla="*/ 0 h 6858000"/>
              <a:gd name="connsiteX2" fmla="*/ 2813304 w 5662364"/>
              <a:gd name="connsiteY2" fmla="*/ 157566 h 6858000"/>
              <a:gd name="connsiteX3" fmla="*/ 5662364 w 5662364"/>
              <a:gd name="connsiteY3" fmla="*/ 5841268 h 6858000"/>
              <a:gd name="connsiteX4" fmla="*/ 5625745 w 5662364"/>
              <a:gd name="connsiteY4" fmla="*/ 6566465 h 6858000"/>
              <a:gd name="connsiteX5" fmla="*/ 5588699 w 5662364"/>
              <a:gd name="connsiteY5" fmla="*/ 6858000 h 6858000"/>
              <a:gd name="connsiteX6" fmla="*/ 0 w 566236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2364" h="6858000">
                <a:moveTo>
                  <a:pt x="0" y="0"/>
                </a:moveTo>
                <a:lnTo>
                  <a:pt x="2591729" y="0"/>
                </a:lnTo>
                <a:lnTo>
                  <a:pt x="2813304" y="157566"/>
                </a:lnTo>
                <a:cubicBezTo>
                  <a:pt x="4542859" y="1451022"/>
                  <a:pt x="5662364" y="3515408"/>
                  <a:pt x="5662364" y="5841268"/>
                </a:cubicBezTo>
                <a:cubicBezTo>
                  <a:pt x="5662364" y="6086096"/>
                  <a:pt x="5649960" y="6328026"/>
                  <a:pt x="5625745" y="6566465"/>
                </a:cubicBezTo>
                <a:lnTo>
                  <a:pt x="5588699" y="6858000"/>
                </a:lnTo>
                <a:lnTo>
                  <a:pt x="0" y="6858000"/>
                </a:lnTo>
                <a:close/>
              </a:path>
            </a:pathLst>
          </a:custGeom>
          <a:solidFill>
            <a:schemeClr val="bg1">
              <a:lumMod val="95000"/>
            </a:schemeClr>
          </a:solidFill>
        </p:spPr>
        <p:txBody>
          <a:bodyPr wrap="square" anchor="ctr">
            <a:noAutofit/>
          </a:bodyPr>
          <a:lstStyle>
            <a:lvl1pPr marL="0" indent="0" algn="ctr">
              <a:buFontTx/>
              <a:buNone/>
              <a:defRPr/>
            </a:lvl1pPr>
          </a:lstStyle>
          <a:p>
            <a:endParaRPr lang="en-IN"/>
          </a:p>
        </p:txBody>
      </p:sp>
      <p:sp>
        <p:nvSpPr>
          <p:cNvPr id="2" name="Date Placeholder 1"/>
          <p:cNvSpPr>
            <a:spLocks noGrp="1"/>
          </p:cNvSpPr>
          <p:nvPr>
            <p:ph type="dt" sz="half" idx="10"/>
          </p:nvPr>
        </p:nvSpPr>
        <p:spPr/>
        <p:txBody>
          <a:bodyPr/>
          <a:lstStyle/>
          <a:p>
            <a:fld id="{425404F2-BE9A-4460-8815-8F645183555F}" type="datetimeFigureOut">
              <a:rPr lang="en-US" smtClean="0"/>
              <a:pPr/>
              <a:t>9/10/2025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059684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369"/>
        <p:cNvGrpSpPr/>
        <p:nvPr/>
      </p:nvGrpSpPr>
      <p:grpSpPr>
        <a:xfrm>
          <a:off x="0" y="0"/>
          <a:ext cx="0" cy="0"/>
          <a:chOff x="0" y="0"/>
          <a:chExt cx="0" cy="0"/>
        </a:xfrm>
      </p:grpSpPr>
      <p:sp>
        <p:nvSpPr>
          <p:cNvPr id="370" name="Google Shape;370;p158"/>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158"/>
          <p:cNvSpPr txBox="1">
            <a:spLocks noGrp="1"/>
          </p:cNvSpPr>
          <p:nvPr>
            <p:ph type="subTitle" idx="1"/>
          </p:nvPr>
        </p:nvSpPr>
        <p:spPr>
          <a:xfrm>
            <a:off x="1523603" y="3602037"/>
            <a:ext cx="9141619"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399"/>
              <a:buNone/>
              <a:defRPr sz="2399"/>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2" name="Google Shape;372;p15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15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15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574548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9/10/2025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2820466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theme" Target="../theme/theme2.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image" Target="../media/image1.png"/><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5"/>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marR="0" lvl="0" algn="l" rtl="0">
              <a:spcBef>
                <a:spcPts val="0"/>
              </a:spcBef>
              <a:spcAft>
                <a:spcPts val="0"/>
              </a:spcAft>
              <a:buClr>
                <a:schemeClr val="accent1"/>
              </a:buClr>
              <a:buSzPts val="3600"/>
              <a:buFont typeface="Quattrocento Sans"/>
              <a:buNone/>
              <a:defRPr sz="3600" b="1" i="0" u="none" strike="noStrike" cap="none">
                <a:solidFill>
                  <a:schemeClr val="accen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5"/>
          <p:cNvSpPr txBox="1">
            <a:spLocks noGrp="1"/>
          </p:cNvSpPr>
          <p:nvPr>
            <p:ph type="body" idx="1"/>
          </p:nvPr>
        </p:nvSpPr>
        <p:spPr>
          <a:xfrm>
            <a:off x="609441" y="1138425"/>
            <a:ext cx="10969943" cy="4987739"/>
          </a:xfrm>
          <a:prstGeom prst="rect">
            <a:avLst/>
          </a:prstGeom>
          <a:noFill/>
          <a:ln>
            <a:noFill/>
          </a:ln>
        </p:spPr>
        <p:txBody>
          <a:bodyPr spcFirstLastPara="1" wrap="square" lIns="0" tIns="60925" rIns="0"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Quattrocento Sans"/>
                <a:ea typeface="Quattrocento Sans"/>
                <a:cs typeface="Quattrocento Sans"/>
                <a:sym typeface="Quattrocento Sans"/>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Quattrocento Sans"/>
                <a:ea typeface="Quattrocento Sans"/>
                <a:cs typeface="Quattrocento Sans"/>
                <a:sym typeface="Quattrocento Sans"/>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45"/>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marR="0" lvl="0" algn="l"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45"/>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marR="0" lvl="0" algn="ctr"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45"/>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marR="0" lvl="0"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1pPr>
            <a:lvl2pPr marL="0" marR="0" lvl="1"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2pPr>
            <a:lvl3pPr marL="0" marR="0" lvl="2"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3pPr>
            <a:lvl4pPr marL="0" marR="0" lvl="3"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4pPr>
            <a:lvl5pPr marL="0" marR="0" lvl="4"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5pPr>
            <a:lvl6pPr marL="0" marR="0" lvl="5"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6pPr>
            <a:lvl7pPr marL="0" marR="0" lvl="6"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7pPr>
            <a:lvl8pPr marL="0" marR="0" lvl="7"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8pPr>
            <a:lvl9pPr marL="0" marR="0" lvl="8"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7" r:id="rId2"/>
    <p:sldLayoutId id="2147483658" r:id="rId3"/>
    <p:sldLayoutId id="2147483659" r:id="rId4"/>
    <p:sldLayoutId id="2147483660" r:id="rId5"/>
    <p:sldLayoutId id="2147483707" r:id="rId6"/>
    <p:sldLayoutId id="2147483744" r:id="rId7"/>
    <p:sldLayoutId id="2147483745" r:id="rId8"/>
    <p:sldLayoutId id="214748374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107"/>
        <p:cNvGrpSpPr/>
        <p:nvPr/>
      </p:nvGrpSpPr>
      <p:grpSpPr>
        <a:xfrm>
          <a:off x="0" y="0"/>
          <a:ext cx="0" cy="0"/>
          <a:chOff x="0" y="0"/>
          <a:chExt cx="0" cy="0"/>
        </a:xfrm>
      </p:grpSpPr>
      <p:sp>
        <p:nvSpPr>
          <p:cNvPr id="108" name="Google Shape;108;p153"/>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marR="0" lvl="0" algn="l" rtl="0">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9" name="Google Shape;109;p153"/>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10" name="Google Shape;110;p15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marR="0" lvl="0" algn="l"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1" name="Google Shape;111;p15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marR="0" lvl="0" algn="ctr"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2" name="Google Shape;112;p15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rtl="0">
              <a:spcBef>
                <a:spcPts val="0"/>
              </a:spcBef>
              <a:buNone/>
              <a:defRPr sz="1600">
                <a:solidFill>
                  <a:srgbClr val="888888"/>
                </a:solidFill>
                <a:latin typeface="Calibri"/>
                <a:ea typeface="Calibri"/>
                <a:cs typeface="Calibri"/>
                <a:sym typeface="Calibri"/>
              </a:defRPr>
            </a:lvl1pPr>
            <a:lvl2pPr marL="0" marR="0" lvl="1" indent="0" algn="r" rtl="0">
              <a:spcBef>
                <a:spcPts val="0"/>
              </a:spcBef>
              <a:buNone/>
              <a:defRPr sz="1600">
                <a:solidFill>
                  <a:srgbClr val="888888"/>
                </a:solidFill>
                <a:latin typeface="Calibri"/>
                <a:ea typeface="Calibri"/>
                <a:cs typeface="Calibri"/>
                <a:sym typeface="Calibri"/>
              </a:defRPr>
            </a:lvl2pPr>
            <a:lvl3pPr marL="0" marR="0" lvl="2" indent="0" algn="r" rtl="0">
              <a:spcBef>
                <a:spcPts val="0"/>
              </a:spcBef>
              <a:buNone/>
              <a:defRPr sz="1600">
                <a:solidFill>
                  <a:srgbClr val="888888"/>
                </a:solidFill>
                <a:latin typeface="Calibri"/>
                <a:ea typeface="Calibri"/>
                <a:cs typeface="Calibri"/>
                <a:sym typeface="Calibri"/>
              </a:defRPr>
            </a:lvl3pPr>
            <a:lvl4pPr marL="0" marR="0" lvl="3" indent="0" algn="r" rtl="0">
              <a:spcBef>
                <a:spcPts val="0"/>
              </a:spcBef>
              <a:buNone/>
              <a:defRPr sz="1600">
                <a:solidFill>
                  <a:srgbClr val="888888"/>
                </a:solidFill>
                <a:latin typeface="Calibri"/>
                <a:ea typeface="Calibri"/>
                <a:cs typeface="Calibri"/>
                <a:sym typeface="Calibri"/>
              </a:defRPr>
            </a:lvl4pPr>
            <a:lvl5pPr marL="0" marR="0" lvl="4" indent="0" algn="r" rtl="0">
              <a:spcBef>
                <a:spcPts val="0"/>
              </a:spcBef>
              <a:buNone/>
              <a:defRPr sz="1600">
                <a:solidFill>
                  <a:srgbClr val="888888"/>
                </a:solidFill>
                <a:latin typeface="Calibri"/>
                <a:ea typeface="Calibri"/>
                <a:cs typeface="Calibri"/>
                <a:sym typeface="Calibri"/>
              </a:defRPr>
            </a:lvl5pPr>
            <a:lvl6pPr marL="0" marR="0" lvl="5" indent="0" algn="r" rtl="0">
              <a:spcBef>
                <a:spcPts val="0"/>
              </a:spcBef>
              <a:buNone/>
              <a:defRPr sz="1600">
                <a:solidFill>
                  <a:srgbClr val="888888"/>
                </a:solidFill>
                <a:latin typeface="Calibri"/>
                <a:ea typeface="Calibri"/>
                <a:cs typeface="Calibri"/>
                <a:sym typeface="Calibri"/>
              </a:defRPr>
            </a:lvl6pPr>
            <a:lvl7pPr marL="0" marR="0" lvl="6" indent="0" algn="r" rtl="0">
              <a:spcBef>
                <a:spcPts val="0"/>
              </a:spcBef>
              <a:buNone/>
              <a:defRPr sz="1600">
                <a:solidFill>
                  <a:srgbClr val="888888"/>
                </a:solidFill>
                <a:latin typeface="Calibri"/>
                <a:ea typeface="Calibri"/>
                <a:cs typeface="Calibri"/>
                <a:sym typeface="Calibri"/>
              </a:defRPr>
            </a:lvl7pPr>
            <a:lvl8pPr marL="0" marR="0" lvl="7" indent="0" algn="r" rtl="0">
              <a:spcBef>
                <a:spcPts val="0"/>
              </a:spcBef>
              <a:buNone/>
              <a:defRPr sz="1600">
                <a:solidFill>
                  <a:srgbClr val="888888"/>
                </a:solidFill>
                <a:latin typeface="Calibri"/>
                <a:ea typeface="Calibri"/>
                <a:cs typeface="Calibri"/>
                <a:sym typeface="Calibri"/>
              </a:defRPr>
            </a:lvl8pPr>
            <a:lvl9pPr marL="0" marR="0" lvl="8" indent="0" algn="r" rtl="0">
              <a:spcBef>
                <a:spcPts val="0"/>
              </a:spcBef>
              <a:buNone/>
              <a:defRPr sz="16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9/10/2025</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11306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7.png"/><Relationship Id="rId4" Type="http://schemas.openxmlformats.org/officeDocument/2006/relationships/customXml" Target="../ink/ink53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03.jpe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7.png"/><Relationship Id="rId4" Type="http://schemas.openxmlformats.org/officeDocument/2006/relationships/customXml" Target="../ink/ink53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29.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17.png"/><Relationship Id="rId4" Type="http://schemas.openxmlformats.org/officeDocument/2006/relationships/customXml" Target="../ink/ink53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17.png"/><Relationship Id="rId4" Type="http://schemas.openxmlformats.org/officeDocument/2006/relationships/customXml" Target="../ink/ink534.xml"/></Relationships>
</file>

<file path=ppt/slides/_rels/slide14.xml.rels><?xml version="1.0" encoding="UTF-8" standalone="yes"?>
<Relationships xmlns="http://schemas.openxmlformats.org/package/2006/relationships"><Relationship Id="rId117" Type="http://schemas.openxmlformats.org/officeDocument/2006/relationships/image" Target="../media/image588.png"/><Relationship Id="rId21" Type="http://schemas.openxmlformats.org/officeDocument/2006/relationships/image" Target="../media/image540.png"/><Relationship Id="rId42" Type="http://schemas.openxmlformats.org/officeDocument/2006/relationships/customXml" Target="../ink/ink555.xml"/><Relationship Id="rId63" Type="http://schemas.openxmlformats.org/officeDocument/2006/relationships/image" Target="../media/image561.png"/><Relationship Id="rId84" Type="http://schemas.openxmlformats.org/officeDocument/2006/relationships/customXml" Target="../ink/ink576.xml"/><Relationship Id="rId138" Type="http://schemas.openxmlformats.org/officeDocument/2006/relationships/customXml" Target="../ink/ink603.xml"/><Relationship Id="rId159" Type="http://schemas.openxmlformats.org/officeDocument/2006/relationships/image" Target="../media/image609.png"/><Relationship Id="rId170" Type="http://schemas.openxmlformats.org/officeDocument/2006/relationships/customXml" Target="../ink/ink619.xml"/><Relationship Id="rId191" Type="http://schemas.openxmlformats.org/officeDocument/2006/relationships/image" Target="../media/image625.png"/><Relationship Id="rId205" Type="http://schemas.openxmlformats.org/officeDocument/2006/relationships/image" Target="../media/image632.png"/><Relationship Id="rId226" Type="http://schemas.openxmlformats.org/officeDocument/2006/relationships/customXml" Target="../ink/ink647.xml"/><Relationship Id="rId107" Type="http://schemas.openxmlformats.org/officeDocument/2006/relationships/image" Target="../media/image583.png"/><Relationship Id="rId11" Type="http://schemas.openxmlformats.org/officeDocument/2006/relationships/image" Target="../media/image535.png"/><Relationship Id="rId32" Type="http://schemas.openxmlformats.org/officeDocument/2006/relationships/customXml" Target="../ink/ink550.xml"/><Relationship Id="rId53" Type="http://schemas.openxmlformats.org/officeDocument/2006/relationships/image" Target="../media/image556.png"/><Relationship Id="rId74" Type="http://schemas.openxmlformats.org/officeDocument/2006/relationships/customXml" Target="../ink/ink571.xml"/><Relationship Id="rId128" Type="http://schemas.openxmlformats.org/officeDocument/2006/relationships/customXml" Target="../ink/ink598.xml"/><Relationship Id="rId149" Type="http://schemas.openxmlformats.org/officeDocument/2006/relationships/image" Target="../media/image604.png"/><Relationship Id="rId5" Type="http://schemas.openxmlformats.org/officeDocument/2006/relationships/image" Target="../media/image532.png"/><Relationship Id="rId95" Type="http://schemas.openxmlformats.org/officeDocument/2006/relationships/image" Target="../media/image577.png"/><Relationship Id="rId160" Type="http://schemas.openxmlformats.org/officeDocument/2006/relationships/customXml" Target="../ink/ink614.xml"/><Relationship Id="rId181" Type="http://schemas.openxmlformats.org/officeDocument/2006/relationships/image" Target="../media/image620.png"/><Relationship Id="rId216" Type="http://schemas.openxmlformats.org/officeDocument/2006/relationships/customXml" Target="../ink/ink642.xml"/><Relationship Id="rId237" Type="http://schemas.openxmlformats.org/officeDocument/2006/relationships/image" Target="../media/image648.png"/><Relationship Id="rId22" Type="http://schemas.openxmlformats.org/officeDocument/2006/relationships/customXml" Target="../ink/ink545.xml"/><Relationship Id="rId43" Type="http://schemas.openxmlformats.org/officeDocument/2006/relationships/image" Target="../media/image551.png"/><Relationship Id="rId64" Type="http://schemas.openxmlformats.org/officeDocument/2006/relationships/customXml" Target="../ink/ink566.xml"/><Relationship Id="rId118" Type="http://schemas.openxmlformats.org/officeDocument/2006/relationships/customXml" Target="../ink/ink593.xml"/><Relationship Id="rId139" Type="http://schemas.openxmlformats.org/officeDocument/2006/relationships/image" Target="../media/image599.png"/><Relationship Id="rId85" Type="http://schemas.openxmlformats.org/officeDocument/2006/relationships/image" Target="../media/image572.png"/><Relationship Id="rId150" Type="http://schemas.openxmlformats.org/officeDocument/2006/relationships/customXml" Target="../ink/ink609.xml"/><Relationship Id="rId171" Type="http://schemas.openxmlformats.org/officeDocument/2006/relationships/image" Target="../media/image615.png"/><Relationship Id="rId192" Type="http://schemas.openxmlformats.org/officeDocument/2006/relationships/customXml" Target="../ink/ink630.xml"/><Relationship Id="rId206" Type="http://schemas.openxmlformats.org/officeDocument/2006/relationships/customXml" Target="../ink/ink637.xml"/><Relationship Id="rId227" Type="http://schemas.openxmlformats.org/officeDocument/2006/relationships/image" Target="../media/image643.png"/><Relationship Id="rId12" Type="http://schemas.openxmlformats.org/officeDocument/2006/relationships/customXml" Target="../ink/ink540.xml"/><Relationship Id="rId33" Type="http://schemas.openxmlformats.org/officeDocument/2006/relationships/image" Target="../media/image546.png"/><Relationship Id="rId108" Type="http://schemas.openxmlformats.org/officeDocument/2006/relationships/customXml" Target="../ink/ink588.xml"/><Relationship Id="rId129" Type="http://schemas.openxmlformats.org/officeDocument/2006/relationships/image" Target="../media/image594.png"/><Relationship Id="rId54" Type="http://schemas.openxmlformats.org/officeDocument/2006/relationships/customXml" Target="../ink/ink561.xml"/><Relationship Id="rId75" Type="http://schemas.openxmlformats.org/officeDocument/2006/relationships/image" Target="../media/image567.png"/><Relationship Id="rId96" Type="http://schemas.openxmlformats.org/officeDocument/2006/relationships/customXml" Target="../ink/ink582.xml"/><Relationship Id="rId140" Type="http://schemas.openxmlformats.org/officeDocument/2006/relationships/customXml" Target="../ink/ink604.xml"/><Relationship Id="rId161" Type="http://schemas.openxmlformats.org/officeDocument/2006/relationships/image" Target="../media/image610.png"/><Relationship Id="rId182" Type="http://schemas.openxmlformats.org/officeDocument/2006/relationships/customXml" Target="../ink/ink625.xml"/><Relationship Id="rId217" Type="http://schemas.openxmlformats.org/officeDocument/2006/relationships/image" Target="../media/image638.png"/><Relationship Id="rId6" Type="http://schemas.openxmlformats.org/officeDocument/2006/relationships/customXml" Target="../ink/ink537.xml"/><Relationship Id="rId238" Type="http://schemas.openxmlformats.org/officeDocument/2006/relationships/customXml" Target="../ink/ink653.xml"/><Relationship Id="rId23" Type="http://schemas.openxmlformats.org/officeDocument/2006/relationships/image" Target="../media/image541.png"/><Relationship Id="rId119" Type="http://schemas.openxmlformats.org/officeDocument/2006/relationships/image" Target="../media/image589.png"/><Relationship Id="rId44" Type="http://schemas.openxmlformats.org/officeDocument/2006/relationships/customXml" Target="../ink/ink556.xml"/><Relationship Id="rId65" Type="http://schemas.openxmlformats.org/officeDocument/2006/relationships/image" Target="../media/image562.png"/><Relationship Id="rId86" Type="http://schemas.openxmlformats.org/officeDocument/2006/relationships/customXml" Target="../ink/ink577.xml"/><Relationship Id="rId130" Type="http://schemas.openxmlformats.org/officeDocument/2006/relationships/customXml" Target="../ink/ink599.xml"/><Relationship Id="rId151" Type="http://schemas.openxmlformats.org/officeDocument/2006/relationships/image" Target="../media/image605.png"/><Relationship Id="rId172" Type="http://schemas.openxmlformats.org/officeDocument/2006/relationships/customXml" Target="../ink/ink620.xml"/><Relationship Id="rId193" Type="http://schemas.openxmlformats.org/officeDocument/2006/relationships/image" Target="../media/image626.png"/><Relationship Id="rId207" Type="http://schemas.openxmlformats.org/officeDocument/2006/relationships/image" Target="../media/image633.png"/><Relationship Id="rId228" Type="http://schemas.openxmlformats.org/officeDocument/2006/relationships/customXml" Target="../ink/ink648.xml"/><Relationship Id="rId13" Type="http://schemas.openxmlformats.org/officeDocument/2006/relationships/image" Target="../media/image536.png"/><Relationship Id="rId109" Type="http://schemas.openxmlformats.org/officeDocument/2006/relationships/image" Target="../media/image584.png"/><Relationship Id="rId34" Type="http://schemas.openxmlformats.org/officeDocument/2006/relationships/customXml" Target="../ink/ink551.xml"/><Relationship Id="rId55" Type="http://schemas.openxmlformats.org/officeDocument/2006/relationships/image" Target="../media/image557.png"/><Relationship Id="rId76" Type="http://schemas.openxmlformats.org/officeDocument/2006/relationships/customXml" Target="../ink/ink572.xml"/><Relationship Id="rId97" Type="http://schemas.openxmlformats.org/officeDocument/2006/relationships/image" Target="../media/image578.png"/><Relationship Id="rId120" Type="http://schemas.openxmlformats.org/officeDocument/2006/relationships/customXml" Target="../ink/ink594.xml"/><Relationship Id="rId141" Type="http://schemas.openxmlformats.org/officeDocument/2006/relationships/image" Target="../media/image600.png"/><Relationship Id="rId7" Type="http://schemas.openxmlformats.org/officeDocument/2006/relationships/image" Target="../media/image533.png"/><Relationship Id="rId162" Type="http://schemas.openxmlformats.org/officeDocument/2006/relationships/customXml" Target="../ink/ink615.xml"/><Relationship Id="rId183" Type="http://schemas.openxmlformats.org/officeDocument/2006/relationships/image" Target="../media/image621.png"/><Relationship Id="rId218" Type="http://schemas.openxmlformats.org/officeDocument/2006/relationships/customXml" Target="../ink/ink643.xml"/><Relationship Id="rId239" Type="http://schemas.openxmlformats.org/officeDocument/2006/relationships/image" Target="../media/image649.png"/><Relationship Id="rId24" Type="http://schemas.openxmlformats.org/officeDocument/2006/relationships/customXml" Target="../ink/ink546.xml"/><Relationship Id="rId45" Type="http://schemas.openxmlformats.org/officeDocument/2006/relationships/image" Target="../media/image552.png"/><Relationship Id="rId66" Type="http://schemas.openxmlformats.org/officeDocument/2006/relationships/customXml" Target="../ink/ink567.xml"/><Relationship Id="rId87" Type="http://schemas.openxmlformats.org/officeDocument/2006/relationships/image" Target="../media/image573.png"/><Relationship Id="rId110" Type="http://schemas.openxmlformats.org/officeDocument/2006/relationships/customXml" Target="../ink/ink589.xml"/><Relationship Id="rId131" Type="http://schemas.openxmlformats.org/officeDocument/2006/relationships/image" Target="../media/image595.png"/><Relationship Id="rId152" Type="http://schemas.openxmlformats.org/officeDocument/2006/relationships/customXml" Target="../ink/ink610.xml"/><Relationship Id="rId173" Type="http://schemas.openxmlformats.org/officeDocument/2006/relationships/image" Target="../media/image616.png"/><Relationship Id="rId194" Type="http://schemas.openxmlformats.org/officeDocument/2006/relationships/customXml" Target="../ink/ink631.xml"/><Relationship Id="rId208" Type="http://schemas.openxmlformats.org/officeDocument/2006/relationships/customXml" Target="../ink/ink638.xml"/><Relationship Id="rId229" Type="http://schemas.openxmlformats.org/officeDocument/2006/relationships/image" Target="../media/image644.png"/><Relationship Id="rId240" Type="http://schemas.openxmlformats.org/officeDocument/2006/relationships/customXml" Target="../ink/ink654.xml"/><Relationship Id="rId14" Type="http://schemas.openxmlformats.org/officeDocument/2006/relationships/customXml" Target="../ink/ink541.xml"/><Relationship Id="rId35" Type="http://schemas.openxmlformats.org/officeDocument/2006/relationships/image" Target="../media/image547.png"/><Relationship Id="rId56" Type="http://schemas.openxmlformats.org/officeDocument/2006/relationships/customXml" Target="../ink/ink562.xml"/><Relationship Id="rId77" Type="http://schemas.openxmlformats.org/officeDocument/2006/relationships/image" Target="../media/image568.png"/><Relationship Id="rId100" Type="http://schemas.openxmlformats.org/officeDocument/2006/relationships/customXml" Target="../ink/ink584.xml"/><Relationship Id="rId8" Type="http://schemas.openxmlformats.org/officeDocument/2006/relationships/customXml" Target="../ink/ink538.xml"/><Relationship Id="rId98" Type="http://schemas.openxmlformats.org/officeDocument/2006/relationships/customXml" Target="../ink/ink583.xml"/><Relationship Id="rId121" Type="http://schemas.openxmlformats.org/officeDocument/2006/relationships/image" Target="../media/image590.png"/><Relationship Id="rId142" Type="http://schemas.openxmlformats.org/officeDocument/2006/relationships/customXml" Target="../ink/ink605.xml"/><Relationship Id="rId163" Type="http://schemas.openxmlformats.org/officeDocument/2006/relationships/image" Target="../media/image611.png"/><Relationship Id="rId184" Type="http://schemas.openxmlformats.org/officeDocument/2006/relationships/customXml" Target="../ink/ink626.xml"/><Relationship Id="rId219" Type="http://schemas.openxmlformats.org/officeDocument/2006/relationships/image" Target="../media/image639.png"/><Relationship Id="rId230" Type="http://schemas.openxmlformats.org/officeDocument/2006/relationships/customXml" Target="../ink/ink649.xml"/><Relationship Id="rId25" Type="http://schemas.openxmlformats.org/officeDocument/2006/relationships/image" Target="../media/image542.png"/><Relationship Id="rId46" Type="http://schemas.openxmlformats.org/officeDocument/2006/relationships/customXml" Target="../ink/ink557.xml"/><Relationship Id="rId67" Type="http://schemas.openxmlformats.org/officeDocument/2006/relationships/image" Target="../media/image563.png"/><Relationship Id="rId88" Type="http://schemas.openxmlformats.org/officeDocument/2006/relationships/customXml" Target="../ink/ink578.xml"/><Relationship Id="rId111" Type="http://schemas.openxmlformats.org/officeDocument/2006/relationships/image" Target="../media/image585.png"/><Relationship Id="rId132" Type="http://schemas.openxmlformats.org/officeDocument/2006/relationships/customXml" Target="../ink/ink600.xml"/><Relationship Id="rId153" Type="http://schemas.openxmlformats.org/officeDocument/2006/relationships/image" Target="../media/image606.png"/><Relationship Id="rId174" Type="http://schemas.openxmlformats.org/officeDocument/2006/relationships/customXml" Target="../ink/ink621.xml"/><Relationship Id="rId195" Type="http://schemas.openxmlformats.org/officeDocument/2006/relationships/image" Target="../media/image627.png"/><Relationship Id="rId209" Type="http://schemas.openxmlformats.org/officeDocument/2006/relationships/image" Target="../media/image634.png"/><Relationship Id="rId220" Type="http://schemas.openxmlformats.org/officeDocument/2006/relationships/customXml" Target="../ink/ink644.xml"/><Relationship Id="rId241" Type="http://schemas.openxmlformats.org/officeDocument/2006/relationships/image" Target="../media/image650.png"/><Relationship Id="rId15" Type="http://schemas.openxmlformats.org/officeDocument/2006/relationships/image" Target="../media/image537.png"/><Relationship Id="rId36" Type="http://schemas.openxmlformats.org/officeDocument/2006/relationships/customXml" Target="../ink/ink552.xml"/><Relationship Id="rId57" Type="http://schemas.openxmlformats.org/officeDocument/2006/relationships/image" Target="../media/image558.png"/><Relationship Id="rId10" Type="http://schemas.openxmlformats.org/officeDocument/2006/relationships/customXml" Target="../ink/ink539.xml"/><Relationship Id="rId31" Type="http://schemas.openxmlformats.org/officeDocument/2006/relationships/image" Target="../media/image545.png"/><Relationship Id="rId52" Type="http://schemas.openxmlformats.org/officeDocument/2006/relationships/customXml" Target="../ink/ink560.xml"/><Relationship Id="rId73" Type="http://schemas.openxmlformats.org/officeDocument/2006/relationships/image" Target="../media/image566.png"/><Relationship Id="rId78" Type="http://schemas.openxmlformats.org/officeDocument/2006/relationships/customXml" Target="../ink/ink573.xml"/><Relationship Id="rId94" Type="http://schemas.openxmlformats.org/officeDocument/2006/relationships/customXml" Target="../ink/ink581.xml"/><Relationship Id="rId99" Type="http://schemas.openxmlformats.org/officeDocument/2006/relationships/image" Target="../media/image579.png"/><Relationship Id="rId101" Type="http://schemas.openxmlformats.org/officeDocument/2006/relationships/image" Target="../media/image580.png"/><Relationship Id="rId122" Type="http://schemas.openxmlformats.org/officeDocument/2006/relationships/customXml" Target="../ink/ink595.xml"/><Relationship Id="rId143" Type="http://schemas.openxmlformats.org/officeDocument/2006/relationships/image" Target="../media/image601.png"/><Relationship Id="rId148" Type="http://schemas.openxmlformats.org/officeDocument/2006/relationships/customXml" Target="../ink/ink608.xml"/><Relationship Id="rId164" Type="http://schemas.openxmlformats.org/officeDocument/2006/relationships/customXml" Target="../ink/ink616.xml"/><Relationship Id="rId169" Type="http://schemas.openxmlformats.org/officeDocument/2006/relationships/image" Target="../media/image614.png"/><Relationship Id="rId185" Type="http://schemas.openxmlformats.org/officeDocument/2006/relationships/image" Target="../media/image622.png"/><Relationship Id="rId4" Type="http://schemas.openxmlformats.org/officeDocument/2006/relationships/customXml" Target="../ink/ink536.xml"/><Relationship Id="rId9" Type="http://schemas.openxmlformats.org/officeDocument/2006/relationships/image" Target="../media/image534.png"/><Relationship Id="rId180" Type="http://schemas.openxmlformats.org/officeDocument/2006/relationships/customXml" Target="../ink/ink624.xml"/><Relationship Id="rId210" Type="http://schemas.openxmlformats.org/officeDocument/2006/relationships/customXml" Target="../ink/ink639.xml"/><Relationship Id="rId215" Type="http://schemas.openxmlformats.org/officeDocument/2006/relationships/image" Target="../media/image637.png"/><Relationship Id="rId236" Type="http://schemas.openxmlformats.org/officeDocument/2006/relationships/customXml" Target="../ink/ink652.xml"/><Relationship Id="rId26" Type="http://schemas.openxmlformats.org/officeDocument/2006/relationships/customXml" Target="../ink/ink547.xml"/><Relationship Id="rId231" Type="http://schemas.openxmlformats.org/officeDocument/2006/relationships/image" Target="../media/image645.png"/><Relationship Id="rId47" Type="http://schemas.openxmlformats.org/officeDocument/2006/relationships/image" Target="../media/image553.png"/><Relationship Id="rId68" Type="http://schemas.openxmlformats.org/officeDocument/2006/relationships/customXml" Target="../ink/ink568.xml"/><Relationship Id="rId89" Type="http://schemas.openxmlformats.org/officeDocument/2006/relationships/image" Target="../media/image574.png"/><Relationship Id="rId112" Type="http://schemas.openxmlformats.org/officeDocument/2006/relationships/customXml" Target="../ink/ink590.xml"/><Relationship Id="rId133" Type="http://schemas.openxmlformats.org/officeDocument/2006/relationships/image" Target="../media/image596.png"/><Relationship Id="rId154" Type="http://schemas.openxmlformats.org/officeDocument/2006/relationships/customXml" Target="../ink/ink611.xml"/><Relationship Id="rId175" Type="http://schemas.openxmlformats.org/officeDocument/2006/relationships/image" Target="../media/image617.png"/><Relationship Id="rId196" Type="http://schemas.openxmlformats.org/officeDocument/2006/relationships/customXml" Target="../ink/ink632.xml"/><Relationship Id="rId200" Type="http://schemas.openxmlformats.org/officeDocument/2006/relationships/customXml" Target="../ink/ink634.xml"/><Relationship Id="rId16" Type="http://schemas.openxmlformats.org/officeDocument/2006/relationships/customXml" Target="../ink/ink542.xml"/><Relationship Id="rId221" Type="http://schemas.openxmlformats.org/officeDocument/2006/relationships/image" Target="../media/image640.png"/><Relationship Id="rId242" Type="http://schemas.openxmlformats.org/officeDocument/2006/relationships/customXml" Target="../ink/ink655.xml"/><Relationship Id="rId37" Type="http://schemas.openxmlformats.org/officeDocument/2006/relationships/image" Target="../media/image548.png"/><Relationship Id="rId58" Type="http://schemas.openxmlformats.org/officeDocument/2006/relationships/customXml" Target="../ink/ink563.xml"/><Relationship Id="rId79" Type="http://schemas.openxmlformats.org/officeDocument/2006/relationships/image" Target="../media/image569.png"/><Relationship Id="rId102" Type="http://schemas.openxmlformats.org/officeDocument/2006/relationships/customXml" Target="../ink/ink585.xml"/><Relationship Id="rId123" Type="http://schemas.openxmlformats.org/officeDocument/2006/relationships/image" Target="../media/image591.png"/><Relationship Id="rId144" Type="http://schemas.openxmlformats.org/officeDocument/2006/relationships/customXml" Target="../ink/ink606.xml"/><Relationship Id="rId90" Type="http://schemas.openxmlformats.org/officeDocument/2006/relationships/customXml" Target="../ink/ink579.xml"/><Relationship Id="rId165" Type="http://schemas.openxmlformats.org/officeDocument/2006/relationships/image" Target="../media/image612.png"/><Relationship Id="rId186" Type="http://schemas.openxmlformats.org/officeDocument/2006/relationships/customXml" Target="../ink/ink627.xml"/><Relationship Id="rId211" Type="http://schemas.openxmlformats.org/officeDocument/2006/relationships/image" Target="../media/image635.png"/><Relationship Id="rId232" Type="http://schemas.openxmlformats.org/officeDocument/2006/relationships/customXml" Target="../ink/ink650.xml"/><Relationship Id="rId27" Type="http://schemas.openxmlformats.org/officeDocument/2006/relationships/image" Target="../media/image543.png"/><Relationship Id="rId48" Type="http://schemas.openxmlformats.org/officeDocument/2006/relationships/customXml" Target="../ink/ink558.xml"/><Relationship Id="rId69" Type="http://schemas.openxmlformats.org/officeDocument/2006/relationships/image" Target="../media/image564.png"/><Relationship Id="rId113" Type="http://schemas.openxmlformats.org/officeDocument/2006/relationships/image" Target="../media/image586.png"/><Relationship Id="rId134" Type="http://schemas.openxmlformats.org/officeDocument/2006/relationships/customXml" Target="../ink/ink601.xml"/><Relationship Id="rId80" Type="http://schemas.openxmlformats.org/officeDocument/2006/relationships/customXml" Target="../ink/ink574.xml"/><Relationship Id="rId155" Type="http://schemas.openxmlformats.org/officeDocument/2006/relationships/image" Target="../media/image607.png"/><Relationship Id="rId176" Type="http://schemas.openxmlformats.org/officeDocument/2006/relationships/customXml" Target="../ink/ink622.xml"/><Relationship Id="rId197" Type="http://schemas.openxmlformats.org/officeDocument/2006/relationships/image" Target="../media/image628.png"/><Relationship Id="rId201" Type="http://schemas.openxmlformats.org/officeDocument/2006/relationships/image" Target="../media/image630.png"/><Relationship Id="rId222" Type="http://schemas.openxmlformats.org/officeDocument/2006/relationships/customXml" Target="../ink/ink645.xml"/><Relationship Id="rId243" Type="http://schemas.openxmlformats.org/officeDocument/2006/relationships/image" Target="../media/image651.png"/><Relationship Id="rId17" Type="http://schemas.openxmlformats.org/officeDocument/2006/relationships/image" Target="../media/image538.png"/><Relationship Id="rId38" Type="http://schemas.openxmlformats.org/officeDocument/2006/relationships/customXml" Target="../ink/ink553.xml"/><Relationship Id="rId59" Type="http://schemas.openxmlformats.org/officeDocument/2006/relationships/image" Target="../media/image559.png"/><Relationship Id="rId103" Type="http://schemas.openxmlformats.org/officeDocument/2006/relationships/image" Target="../media/image581.png"/><Relationship Id="rId124" Type="http://schemas.openxmlformats.org/officeDocument/2006/relationships/customXml" Target="../ink/ink596.xml"/><Relationship Id="rId70" Type="http://schemas.openxmlformats.org/officeDocument/2006/relationships/customXml" Target="../ink/ink569.xml"/><Relationship Id="rId91" Type="http://schemas.openxmlformats.org/officeDocument/2006/relationships/image" Target="../media/image575.png"/><Relationship Id="rId145" Type="http://schemas.openxmlformats.org/officeDocument/2006/relationships/image" Target="../media/image602.png"/><Relationship Id="rId166" Type="http://schemas.openxmlformats.org/officeDocument/2006/relationships/customXml" Target="../ink/ink617.xml"/><Relationship Id="rId187" Type="http://schemas.openxmlformats.org/officeDocument/2006/relationships/image" Target="../media/image623.png"/><Relationship Id="rId1" Type="http://schemas.openxmlformats.org/officeDocument/2006/relationships/slideLayout" Target="../slideLayouts/slideLayout8.xml"/><Relationship Id="rId212" Type="http://schemas.openxmlformats.org/officeDocument/2006/relationships/customXml" Target="../ink/ink640.xml"/><Relationship Id="rId233" Type="http://schemas.openxmlformats.org/officeDocument/2006/relationships/image" Target="../media/image646.png"/><Relationship Id="rId28" Type="http://schemas.openxmlformats.org/officeDocument/2006/relationships/customXml" Target="../ink/ink548.xml"/><Relationship Id="rId49" Type="http://schemas.openxmlformats.org/officeDocument/2006/relationships/image" Target="../media/image554.png"/><Relationship Id="rId114" Type="http://schemas.openxmlformats.org/officeDocument/2006/relationships/customXml" Target="../ink/ink591.xml"/><Relationship Id="rId60" Type="http://schemas.openxmlformats.org/officeDocument/2006/relationships/customXml" Target="../ink/ink564.xml"/><Relationship Id="rId81" Type="http://schemas.openxmlformats.org/officeDocument/2006/relationships/image" Target="../media/image570.png"/><Relationship Id="rId135" Type="http://schemas.openxmlformats.org/officeDocument/2006/relationships/image" Target="../media/image597.png"/><Relationship Id="rId156" Type="http://schemas.openxmlformats.org/officeDocument/2006/relationships/customXml" Target="../ink/ink612.xml"/><Relationship Id="rId177" Type="http://schemas.openxmlformats.org/officeDocument/2006/relationships/image" Target="../media/image618.png"/><Relationship Id="rId198" Type="http://schemas.openxmlformats.org/officeDocument/2006/relationships/customXml" Target="../ink/ink633.xml"/><Relationship Id="rId202" Type="http://schemas.openxmlformats.org/officeDocument/2006/relationships/customXml" Target="../ink/ink635.xml"/><Relationship Id="rId223" Type="http://schemas.openxmlformats.org/officeDocument/2006/relationships/image" Target="../media/image641.png"/><Relationship Id="rId244" Type="http://schemas.openxmlformats.org/officeDocument/2006/relationships/customXml" Target="../ink/ink656.xml"/><Relationship Id="rId18" Type="http://schemas.openxmlformats.org/officeDocument/2006/relationships/customXml" Target="../ink/ink543.xml"/><Relationship Id="rId39" Type="http://schemas.openxmlformats.org/officeDocument/2006/relationships/image" Target="../media/image549.png"/><Relationship Id="rId50" Type="http://schemas.openxmlformats.org/officeDocument/2006/relationships/customXml" Target="../ink/ink559.xml"/><Relationship Id="rId104" Type="http://schemas.openxmlformats.org/officeDocument/2006/relationships/customXml" Target="../ink/ink586.xml"/><Relationship Id="rId125" Type="http://schemas.openxmlformats.org/officeDocument/2006/relationships/image" Target="../media/image592.png"/><Relationship Id="rId146" Type="http://schemas.openxmlformats.org/officeDocument/2006/relationships/customXml" Target="../ink/ink607.xml"/><Relationship Id="rId167" Type="http://schemas.openxmlformats.org/officeDocument/2006/relationships/image" Target="../media/image613.png"/><Relationship Id="rId188" Type="http://schemas.openxmlformats.org/officeDocument/2006/relationships/customXml" Target="../ink/ink628.xml"/><Relationship Id="rId71" Type="http://schemas.openxmlformats.org/officeDocument/2006/relationships/image" Target="../media/image565.png"/><Relationship Id="rId92" Type="http://schemas.openxmlformats.org/officeDocument/2006/relationships/customXml" Target="../ink/ink580.xml"/><Relationship Id="rId213" Type="http://schemas.openxmlformats.org/officeDocument/2006/relationships/image" Target="../media/image636.png"/><Relationship Id="rId234" Type="http://schemas.openxmlformats.org/officeDocument/2006/relationships/customXml" Target="../ink/ink651.xml"/><Relationship Id="rId2" Type="http://schemas.openxmlformats.org/officeDocument/2006/relationships/customXml" Target="../ink/ink535.xml"/><Relationship Id="rId29" Type="http://schemas.openxmlformats.org/officeDocument/2006/relationships/image" Target="../media/image544.png"/><Relationship Id="rId40" Type="http://schemas.openxmlformats.org/officeDocument/2006/relationships/customXml" Target="../ink/ink554.xml"/><Relationship Id="rId115" Type="http://schemas.openxmlformats.org/officeDocument/2006/relationships/image" Target="../media/image587.png"/><Relationship Id="rId136" Type="http://schemas.openxmlformats.org/officeDocument/2006/relationships/customXml" Target="../ink/ink602.xml"/><Relationship Id="rId157" Type="http://schemas.openxmlformats.org/officeDocument/2006/relationships/image" Target="../media/image608.png"/><Relationship Id="rId178" Type="http://schemas.openxmlformats.org/officeDocument/2006/relationships/customXml" Target="../ink/ink623.xml"/><Relationship Id="rId61" Type="http://schemas.openxmlformats.org/officeDocument/2006/relationships/image" Target="../media/image560.png"/><Relationship Id="rId82" Type="http://schemas.openxmlformats.org/officeDocument/2006/relationships/customXml" Target="../ink/ink575.xml"/><Relationship Id="rId199" Type="http://schemas.openxmlformats.org/officeDocument/2006/relationships/image" Target="../media/image629.png"/><Relationship Id="rId203" Type="http://schemas.openxmlformats.org/officeDocument/2006/relationships/image" Target="../media/image631.png"/><Relationship Id="rId19" Type="http://schemas.openxmlformats.org/officeDocument/2006/relationships/image" Target="../media/image539.png"/><Relationship Id="rId224" Type="http://schemas.openxmlformats.org/officeDocument/2006/relationships/customXml" Target="../ink/ink646.xml"/><Relationship Id="rId245" Type="http://schemas.openxmlformats.org/officeDocument/2006/relationships/image" Target="../media/image652.png"/><Relationship Id="rId30" Type="http://schemas.openxmlformats.org/officeDocument/2006/relationships/customXml" Target="../ink/ink549.xml"/><Relationship Id="rId105" Type="http://schemas.openxmlformats.org/officeDocument/2006/relationships/image" Target="../media/image582.png"/><Relationship Id="rId126" Type="http://schemas.openxmlformats.org/officeDocument/2006/relationships/customXml" Target="../ink/ink597.xml"/><Relationship Id="rId147" Type="http://schemas.openxmlformats.org/officeDocument/2006/relationships/image" Target="../media/image603.png"/><Relationship Id="rId168" Type="http://schemas.openxmlformats.org/officeDocument/2006/relationships/customXml" Target="../ink/ink618.xml"/><Relationship Id="rId51" Type="http://schemas.openxmlformats.org/officeDocument/2006/relationships/image" Target="../media/image555.png"/><Relationship Id="rId72" Type="http://schemas.openxmlformats.org/officeDocument/2006/relationships/customXml" Target="../ink/ink570.xml"/><Relationship Id="rId93" Type="http://schemas.openxmlformats.org/officeDocument/2006/relationships/image" Target="../media/image576.png"/><Relationship Id="rId189" Type="http://schemas.openxmlformats.org/officeDocument/2006/relationships/image" Target="../media/image624.png"/><Relationship Id="rId3" Type="http://schemas.openxmlformats.org/officeDocument/2006/relationships/image" Target="../media/image531.png"/><Relationship Id="rId214" Type="http://schemas.openxmlformats.org/officeDocument/2006/relationships/customXml" Target="../ink/ink641.xml"/><Relationship Id="rId235" Type="http://schemas.openxmlformats.org/officeDocument/2006/relationships/image" Target="../media/image647.png"/><Relationship Id="rId116" Type="http://schemas.openxmlformats.org/officeDocument/2006/relationships/customXml" Target="../ink/ink592.xml"/><Relationship Id="rId137" Type="http://schemas.openxmlformats.org/officeDocument/2006/relationships/image" Target="../media/image598.png"/><Relationship Id="rId158" Type="http://schemas.openxmlformats.org/officeDocument/2006/relationships/customXml" Target="../ink/ink613.xml"/><Relationship Id="rId20" Type="http://schemas.openxmlformats.org/officeDocument/2006/relationships/customXml" Target="../ink/ink544.xml"/><Relationship Id="rId41" Type="http://schemas.openxmlformats.org/officeDocument/2006/relationships/image" Target="../media/image550.png"/><Relationship Id="rId62" Type="http://schemas.openxmlformats.org/officeDocument/2006/relationships/customXml" Target="../ink/ink565.xml"/><Relationship Id="rId83" Type="http://schemas.openxmlformats.org/officeDocument/2006/relationships/image" Target="../media/image571.png"/><Relationship Id="rId179" Type="http://schemas.openxmlformats.org/officeDocument/2006/relationships/image" Target="../media/image619.png"/><Relationship Id="rId190" Type="http://schemas.openxmlformats.org/officeDocument/2006/relationships/customXml" Target="../ink/ink629.xml"/><Relationship Id="rId204" Type="http://schemas.openxmlformats.org/officeDocument/2006/relationships/customXml" Target="../ink/ink636.xml"/><Relationship Id="rId225" Type="http://schemas.openxmlformats.org/officeDocument/2006/relationships/image" Target="../media/image642.png"/><Relationship Id="rId106" Type="http://schemas.openxmlformats.org/officeDocument/2006/relationships/customXml" Target="../ink/ink587.xml"/><Relationship Id="rId127" Type="http://schemas.openxmlformats.org/officeDocument/2006/relationships/image" Target="../media/image593.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hyperlink" Target="http://eclipse.abapgit.org/updatesite/"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3" Type="http://schemas.openxmlformats.org/officeDocument/2006/relationships/customXml" Target="../ink/ink662.xml"/><Relationship Id="rId18" Type="http://schemas.openxmlformats.org/officeDocument/2006/relationships/image" Target="../media/image660.png"/><Relationship Id="rId26" Type="http://schemas.openxmlformats.org/officeDocument/2006/relationships/image" Target="../media/image664.png"/><Relationship Id="rId3" Type="http://schemas.openxmlformats.org/officeDocument/2006/relationships/customXml" Target="../ink/ink657.xml"/><Relationship Id="rId21" Type="http://schemas.openxmlformats.org/officeDocument/2006/relationships/customXml" Target="../ink/ink666.xml"/><Relationship Id="rId34" Type="http://schemas.openxmlformats.org/officeDocument/2006/relationships/image" Target="../media/image668.png"/><Relationship Id="rId7" Type="http://schemas.openxmlformats.org/officeDocument/2006/relationships/customXml" Target="../ink/ink659.xml"/><Relationship Id="rId12" Type="http://schemas.openxmlformats.org/officeDocument/2006/relationships/image" Target="../media/image657.png"/><Relationship Id="rId17" Type="http://schemas.openxmlformats.org/officeDocument/2006/relationships/customXml" Target="../ink/ink664.xml"/><Relationship Id="rId25" Type="http://schemas.openxmlformats.org/officeDocument/2006/relationships/customXml" Target="../ink/ink668.xml"/><Relationship Id="rId33" Type="http://schemas.openxmlformats.org/officeDocument/2006/relationships/customXml" Target="../ink/ink672.xml"/><Relationship Id="rId2" Type="http://schemas.openxmlformats.org/officeDocument/2006/relationships/image" Target="../media/image530.png"/><Relationship Id="rId16" Type="http://schemas.openxmlformats.org/officeDocument/2006/relationships/image" Target="../media/image659.png"/><Relationship Id="rId20" Type="http://schemas.openxmlformats.org/officeDocument/2006/relationships/image" Target="../media/image661.png"/><Relationship Id="rId29" Type="http://schemas.openxmlformats.org/officeDocument/2006/relationships/customXml" Target="../ink/ink670.xml"/><Relationship Id="rId1" Type="http://schemas.openxmlformats.org/officeDocument/2006/relationships/slideLayout" Target="../slideLayouts/slideLayout9.xml"/><Relationship Id="rId6" Type="http://schemas.openxmlformats.org/officeDocument/2006/relationships/image" Target="../media/image655.png"/><Relationship Id="rId11" Type="http://schemas.openxmlformats.org/officeDocument/2006/relationships/customXml" Target="../ink/ink661.xml"/><Relationship Id="rId24" Type="http://schemas.openxmlformats.org/officeDocument/2006/relationships/image" Target="../media/image663.png"/><Relationship Id="rId32" Type="http://schemas.openxmlformats.org/officeDocument/2006/relationships/image" Target="../media/image667.png"/><Relationship Id="rId5" Type="http://schemas.openxmlformats.org/officeDocument/2006/relationships/customXml" Target="../ink/ink658.xml"/><Relationship Id="rId15" Type="http://schemas.openxmlformats.org/officeDocument/2006/relationships/customXml" Target="../ink/ink663.xml"/><Relationship Id="rId23" Type="http://schemas.openxmlformats.org/officeDocument/2006/relationships/customXml" Target="../ink/ink667.xml"/><Relationship Id="rId28" Type="http://schemas.openxmlformats.org/officeDocument/2006/relationships/image" Target="../media/image665.png"/><Relationship Id="rId10" Type="http://schemas.openxmlformats.org/officeDocument/2006/relationships/image" Target="../media/image345.png"/><Relationship Id="rId19" Type="http://schemas.openxmlformats.org/officeDocument/2006/relationships/customXml" Target="../ink/ink665.xml"/><Relationship Id="rId31" Type="http://schemas.openxmlformats.org/officeDocument/2006/relationships/customXml" Target="../ink/ink671.xml"/><Relationship Id="rId4" Type="http://schemas.openxmlformats.org/officeDocument/2006/relationships/image" Target="../media/image654.png"/><Relationship Id="rId9" Type="http://schemas.openxmlformats.org/officeDocument/2006/relationships/customXml" Target="../ink/ink660.xml"/><Relationship Id="rId14" Type="http://schemas.openxmlformats.org/officeDocument/2006/relationships/image" Target="../media/image658.png"/><Relationship Id="rId22" Type="http://schemas.openxmlformats.org/officeDocument/2006/relationships/image" Target="../media/image662.png"/><Relationship Id="rId27" Type="http://schemas.openxmlformats.org/officeDocument/2006/relationships/customXml" Target="../ink/ink669.xml"/><Relationship Id="rId30" Type="http://schemas.openxmlformats.org/officeDocument/2006/relationships/image" Target="../media/image666.png"/><Relationship Id="rId8" Type="http://schemas.openxmlformats.org/officeDocument/2006/relationships/image" Target="../media/image656.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02.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1700.png"/><Relationship Id="rId4" Type="http://schemas.openxmlformats.org/officeDocument/2006/relationships/customXml" Target="../ink/ink673.xml"/></Relationships>
</file>

<file path=ppt/slides/_rels/slide19.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22.xml"/><Relationship Id="rId5" Type="http://schemas.openxmlformats.org/officeDocument/2006/relationships/image" Target="../media/image4.png"/><Relationship Id="rId4" Type="http://schemas.openxmlformats.org/officeDocument/2006/relationships/hyperlink" Target="http://www.dribbble.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536.jpeg"/><Relationship Id="rId3" Type="http://schemas.openxmlformats.org/officeDocument/2006/relationships/image" Target="../media/image531.jpeg"/><Relationship Id="rId7" Type="http://schemas.openxmlformats.org/officeDocument/2006/relationships/image" Target="../media/image535.tiff"/><Relationship Id="rId2" Type="http://schemas.openxmlformats.org/officeDocument/2006/relationships/notesSlide" Target="../notesSlides/notesSlide15.xml"/><Relationship Id="rId1" Type="http://schemas.openxmlformats.org/officeDocument/2006/relationships/slideLayout" Target="../slideLayouts/slideLayout39.xml"/><Relationship Id="rId6" Type="http://schemas.openxmlformats.org/officeDocument/2006/relationships/image" Target="../media/image534.tiff"/><Relationship Id="rId5" Type="http://schemas.openxmlformats.org/officeDocument/2006/relationships/image" Target="../media/image533.tiff"/><Relationship Id="rId4" Type="http://schemas.openxmlformats.org/officeDocument/2006/relationships/image" Target="../media/image532.tiff"/><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17" Type="http://schemas.openxmlformats.org/officeDocument/2006/relationships/customXml" Target="../ink/ink57.xml"/><Relationship Id="rId21" Type="http://schemas.openxmlformats.org/officeDocument/2006/relationships/customXml" Target="../ink/ink9.xml"/><Relationship Id="rId324" Type="http://schemas.openxmlformats.org/officeDocument/2006/relationships/image" Target="../media/image165.png"/><Relationship Id="rId531" Type="http://schemas.openxmlformats.org/officeDocument/2006/relationships/image" Target="../media/image268.png"/><Relationship Id="rId170" Type="http://schemas.openxmlformats.org/officeDocument/2006/relationships/image" Target="../media/image88.png"/><Relationship Id="rId268" Type="http://schemas.openxmlformats.org/officeDocument/2006/relationships/image" Target="../media/image137.png"/><Relationship Id="rId475" Type="http://schemas.openxmlformats.org/officeDocument/2006/relationships/image" Target="../media/image240.png"/><Relationship Id="rId32" Type="http://schemas.openxmlformats.org/officeDocument/2006/relationships/image" Target="../media/image19.png"/><Relationship Id="rId128" Type="http://schemas.openxmlformats.org/officeDocument/2006/relationships/image" Target="../media/image67.png"/><Relationship Id="rId335" Type="http://schemas.openxmlformats.org/officeDocument/2006/relationships/customXml" Target="../ink/ink166.xml"/><Relationship Id="rId542" Type="http://schemas.openxmlformats.org/officeDocument/2006/relationships/customXml" Target="../ink/ink270.xml"/><Relationship Id="rId181" Type="http://schemas.openxmlformats.org/officeDocument/2006/relationships/customXml" Target="../ink/ink89.xml"/><Relationship Id="rId402" Type="http://schemas.openxmlformats.org/officeDocument/2006/relationships/image" Target="../media/image204.png"/><Relationship Id="rId279" Type="http://schemas.openxmlformats.org/officeDocument/2006/relationships/customXml" Target="../ink/ink138.xml"/><Relationship Id="rId486" Type="http://schemas.openxmlformats.org/officeDocument/2006/relationships/customXml" Target="../ink/ink242.xml"/><Relationship Id="rId43" Type="http://schemas.openxmlformats.org/officeDocument/2006/relationships/customXml" Target="../ink/ink20.xml"/><Relationship Id="rId139" Type="http://schemas.openxmlformats.org/officeDocument/2006/relationships/customXml" Target="../ink/ink68.xml"/><Relationship Id="rId346" Type="http://schemas.openxmlformats.org/officeDocument/2006/relationships/image" Target="../media/image176.png"/><Relationship Id="rId553" Type="http://schemas.openxmlformats.org/officeDocument/2006/relationships/image" Target="../media/image279.png"/><Relationship Id="rId192" Type="http://schemas.openxmlformats.org/officeDocument/2006/relationships/image" Target="../media/image99.png"/><Relationship Id="rId206" Type="http://schemas.openxmlformats.org/officeDocument/2006/relationships/image" Target="../media/image106.png"/><Relationship Id="rId413" Type="http://schemas.openxmlformats.org/officeDocument/2006/relationships/image" Target="../media/image209.png"/><Relationship Id="rId497" Type="http://schemas.openxmlformats.org/officeDocument/2006/relationships/image" Target="../media/image251.png"/><Relationship Id="rId357" Type="http://schemas.openxmlformats.org/officeDocument/2006/relationships/customXml" Target="../ink/ink177.xml"/><Relationship Id="rId54" Type="http://schemas.openxmlformats.org/officeDocument/2006/relationships/image" Target="../media/image30.png"/><Relationship Id="rId217" Type="http://schemas.openxmlformats.org/officeDocument/2006/relationships/customXml" Target="../ink/ink107.xml"/><Relationship Id="rId564" Type="http://schemas.openxmlformats.org/officeDocument/2006/relationships/customXml" Target="../ink/ink281.xml"/><Relationship Id="rId424" Type="http://schemas.openxmlformats.org/officeDocument/2006/relationships/customXml" Target="../ink/ink211.xml"/><Relationship Id="rId270" Type="http://schemas.openxmlformats.org/officeDocument/2006/relationships/image" Target="../media/image138.png"/><Relationship Id="rId65" Type="http://schemas.openxmlformats.org/officeDocument/2006/relationships/customXml" Target="../ink/ink31.xml"/><Relationship Id="rId130" Type="http://schemas.openxmlformats.org/officeDocument/2006/relationships/image" Target="../media/image68.png"/><Relationship Id="rId368" Type="http://schemas.openxmlformats.org/officeDocument/2006/relationships/image" Target="../media/image187.png"/><Relationship Id="rId575" Type="http://schemas.openxmlformats.org/officeDocument/2006/relationships/image" Target="../media/image290.png"/><Relationship Id="rId228" Type="http://schemas.openxmlformats.org/officeDocument/2006/relationships/image" Target="../media/image117.png"/><Relationship Id="rId435" Type="http://schemas.openxmlformats.org/officeDocument/2006/relationships/image" Target="../media/image220.png"/><Relationship Id="rId281" Type="http://schemas.openxmlformats.org/officeDocument/2006/relationships/customXml" Target="../ink/ink139.xml"/><Relationship Id="rId502" Type="http://schemas.openxmlformats.org/officeDocument/2006/relationships/customXml" Target="../ink/ink250.xml"/><Relationship Id="rId76" Type="http://schemas.openxmlformats.org/officeDocument/2006/relationships/image" Target="../media/image41.png"/><Relationship Id="rId141" Type="http://schemas.openxmlformats.org/officeDocument/2006/relationships/customXml" Target="../ink/ink69.xml"/><Relationship Id="rId379" Type="http://schemas.openxmlformats.org/officeDocument/2006/relationships/customXml" Target="../ink/ink188.xml"/><Relationship Id="rId586" Type="http://schemas.openxmlformats.org/officeDocument/2006/relationships/customXml" Target="../ink/ink292.xml"/><Relationship Id="rId7" Type="http://schemas.openxmlformats.org/officeDocument/2006/relationships/customXml" Target="../ink/ink2.xml"/><Relationship Id="rId239" Type="http://schemas.openxmlformats.org/officeDocument/2006/relationships/customXml" Target="../ink/ink118.xml"/><Relationship Id="rId446" Type="http://schemas.openxmlformats.org/officeDocument/2006/relationships/customXml" Target="../ink/ink222.xml"/><Relationship Id="rId292" Type="http://schemas.openxmlformats.org/officeDocument/2006/relationships/image" Target="../media/image149.png"/><Relationship Id="rId306" Type="http://schemas.openxmlformats.org/officeDocument/2006/relationships/image" Target="../media/image156.png"/><Relationship Id="rId87" Type="http://schemas.openxmlformats.org/officeDocument/2006/relationships/customXml" Target="../ink/ink42.xml"/><Relationship Id="rId513" Type="http://schemas.openxmlformats.org/officeDocument/2006/relationships/image" Target="../media/image259.png"/><Relationship Id="rId152" Type="http://schemas.openxmlformats.org/officeDocument/2006/relationships/image" Target="../media/image79.png"/><Relationship Id="rId194" Type="http://schemas.openxmlformats.org/officeDocument/2006/relationships/image" Target="../media/image100.png"/><Relationship Id="rId208" Type="http://schemas.openxmlformats.org/officeDocument/2006/relationships/image" Target="../media/image107.png"/><Relationship Id="rId415" Type="http://schemas.openxmlformats.org/officeDocument/2006/relationships/image" Target="../media/image210.png"/><Relationship Id="rId457" Type="http://schemas.openxmlformats.org/officeDocument/2006/relationships/image" Target="../media/image231.png"/><Relationship Id="rId261" Type="http://schemas.openxmlformats.org/officeDocument/2006/relationships/customXml" Target="../ink/ink129.xml"/><Relationship Id="rId499" Type="http://schemas.openxmlformats.org/officeDocument/2006/relationships/image" Target="../media/image252.png"/><Relationship Id="rId14" Type="http://schemas.openxmlformats.org/officeDocument/2006/relationships/image" Target="../media/image9.png"/><Relationship Id="rId56" Type="http://schemas.openxmlformats.org/officeDocument/2006/relationships/image" Target="../media/image31.png"/><Relationship Id="rId317" Type="http://schemas.openxmlformats.org/officeDocument/2006/relationships/customXml" Target="../ink/ink157.xml"/><Relationship Id="rId359" Type="http://schemas.openxmlformats.org/officeDocument/2006/relationships/customXml" Target="../ink/ink178.xml"/><Relationship Id="rId524" Type="http://schemas.openxmlformats.org/officeDocument/2006/relationships/customXml" Target="../ink/ink261.xml"/><Relationship Id="rId566" Type="http://schemas.openxmlformats.org/officeDocument/2006/relationships/customXml" Target="../ink/ink282.xml"/><Relationship Id="rId98" Type="http://schemas.openxmlformats.org/officeDocument/2006/relationships/image" Target="../media/image52.png"/><Relationship Id="rId121" Type="http://schemas.openxmlformats.org/officeDocument/2006/relationships/customXml" Target="../ink/ink59.xml"/><Relationship Id="rId163" Type="http://schemas.openxmlformats.org/officeDocument/2006/relationships/customXml" Target="../ink/ink80.xml"/><Relationship Id="rId219" Type="http://schemas.openxmlformats.org/officeDocument/2006/relationships/customXml" Target="../ink/ink108.xml"/><Relationship Id="rId370" Type="http://schemas.openxmlformats.org/officeDocument/2006/relationships/image" Target="../media/image188.png"/><Relationship Id="rId426" Type="http://schemas.openxmlformats.org/officeDocument/2006/relationships/customXml" Target="../ink/ink212.xml"/><Relationship Id="rId230" Type="http://schemas.openxmlformats.org/officeDocument/2006/relationships/image" Target="../media/image118.png"/><Relationship Id="rId468" Type="http://schemas.openxmlformats.org/officeDocument/2006/relationships/customXml" Target="../ink/ink233.xml"/><Relationship Id="rId25" Type="http://schemas.openxmlformats.org/officeDocument/2006/relationships/customXml" Target="../ink/ink11.xml"/><Relationship Id="rId67" Type="http://schemas.openxmlformats.org/officeDocument/2006/relationships/customXml" Target="../ink/ink32.xml"/><Relationship Id="rId272" Type="http://schemas.openxmlformats.org/officeDocument/2006/relationships/image" Target="../media/image139.png"/><Relationship Id="rId328" Type="http://schemas.openxmlformats.org/officeDocument/2006/relationships/image" Target="../media/image167.png"/><Relationship Id="rId535" Type="http://schemas.openxmlformats.org/officeDocument/2006/relationships/image" Target="../media/image270.png"/><Relationship Id="rId577" Type="http://schemas.openxmlformats.org/officeDocument/2006/relationships/image" Target="../media/image291.png"/><Relationship Id="rId132" Type="http://schemas.openxmlformats.org/officeDocument/2006/relationships/image" Target="../media/image69.png"/><Relationship Id="rId174" Type="http://schemas.openxmlformats.org/officeDocument/2006/relationships/image" Target="../media/image90.png"/><Relationship Id="rId381" Type="http://schemas.openxmlformats.org/officeDocument/2006/relationships/customXml" Target="../ink/ink189.xml"/><Relationship Id="rId241" Type="http://schemas.openxmlformats.org/officeDocument/2006/relationships/customXml" Target="../ink/ink119.xml"/><Relationship Id="rId437" Type="http://schemas.openxmlformats.org/officeDocument/2006/relationships/image" Target="../media/image221.png"/><Relationship Id="rId479" Type="http://schemas.openxmlformats.org/officeDocument/2006/relationships/image" Target="../media/image242.png"/><Relationship Id="rId36" Type="http://schemas.openxmlformats.org/officeDocument/2006/relationships/image" Target="../media/image21.png"/><Relationship Id="rId283" Type="http://schemas.openxmlformats.org/officeDocument/2006/relationships/customXml" Target="../ink/ink140.xml"/><Relationship Id="rId339" Type="http://schemas.openxmlformats.org/officeDocument/2006/relationships/customXml" Target="../ink/ink168.xml"/><Relationship Id="rId490" Type="http://schemas.openxmlformats.org/officeDocument/2006/relationships/customXml" Target="../ink/ink244.xml"/><Relationship Id="rId504" Type="http://schemas.openxmlformats.org/officeDocument/2006/relationships/customXml" Target="../ink/ink251.xml"/><Relationship Id="rId546" Type="http://schemas.openxmlformats.org/officeDocument/2006/relationships/customXml" Target="../ink/ink272.xml"/><Relationship Id="rId78" Type="http://schemas.openxmlformats.org/officeDocument/2006/relationships/image" Target="../media/image42.png"/><Relationship Id="rId101" Type="http://schemas.openxmlformats.org/officeDocument/2006/relationships/customXml" Target="../ink/ink49.xml"/><Relationship Id="rId143" Type="http://schemas.openxmlformats.org/officeDocument/2006/relationships/customXml" Target="../ink/ink70.xml"/><Relationship Id="rId185" Type="http://schemas.openxmlformats.org/officeDocument/2006/relationships/customXml" Target="../ink/ink91.xml"/><Relationship Id="rId350" Type="http://schemas.openxmlformats.org/officeDocument/2006/relationships/image" Target="../media/image178.png"/><Relationship Id="rId406" Type="http://schemas.openxmlformats.org/officeDocument/2006/relationships/image" Target="../media/image206.png"/><Relationship Id="rId588" Type="http://schemas.openxmlformats.org/officeDocument/2006/relationships/customXml" Target="../ink/ink293.xml"/><Relationship Id="rId9" Type="http://schemas.openxmlformats.org/officeDocument/2006/relationships/customXml" Target="../ink/ink3.xml"/><Relationship Id="rId210" Type="http://schemas.openxmlformats.org/officeDocument/2006/relationships/image" Target="../media/image108.png"/><Relationship Id="rId392" Type="http://schemas.openxmlformats.org/officeDocument/2006/relationships/image" Target="../media/image199.png"/><Relationship Id="rId448" Type="http://schemas.openxmlformats.org/officeDocument/2006/relationships/customXml" Target="../ink/ink223.xml"/><Relationship Id="rId252" Type="http://schemas.openxmlformats.org/officeDocument/2006/relationships/image" Target="../media/image129.png"/><Relationship Id="rId294" Type="http://schemas.openxmlformats.org/officeDocument/2006/relationships/image" Target="../media/image150.png"/><Relationship Id="rId308" Type="http://schemas.openxmlformats.org/officeDocument/2006/relationships/image" Target="../media/image157.png"/><Relationship Id="rId515" Type="http://schemas.openxmlformats.org/officeDocument/2006/relationships/image" Target="../media/image260.png"/><Relationship Id="rId47" Type="http://schemas.openxmlformats.org/officeDocument/2006/relationships/customXml" Target="../ink/ink22.xml"/><Relationship Id="rId89" Type="http://schemas.openxmlformats.org/officeDocument/2006/relationships/customXml" Target="../ink/ink43.xml"/><Relationship Id="rId112" Type="http://schemas.openxmlformats.org/officeDocument/2006/relationships/image" Target="../media/image59.png"/><Relationship Id="rId154" Type="http://schemas.openxmlformats.org/officeDocument/2006/relationships/image" Target="../media/image80.png"/><Relationship Id="rId361" Type="http://schemas.openxmlformats.org/officeDocument/2006/relationships/customXml" Target="../ink/ink179.xml"/><Relationship Id="rId557" Type="http://schemas.openxmlformats.org/officeDocument/2006/relationships/image" Target="../media/image281.png"/><Relationship Id="rId196" Type="http://schemas.openxmlformats.org/officeDocument/2006/relationships/image" Target="../media/image101.png"/><Relationship Id="rId417" Type="http://schemas.openxmlformats.org/officeDocument/2006/relationships/image" Target="../media/image211.png"/><Relationship Id="rId459" Type="http://schemas.openxmlformats.org/officeDocument/2006/relationships/image" Target="../media/image232.png"/><Relationship Id="rId16" Type="http://schemas.openxmlformats.org/officeDocument/2006/relationships/image" Target="../media/image10.png"/><Relationship Id="rId221" Type="http://schemas.openxmlformats.org/officeDocument/2006/relationships/customXml" Target="../ink/ink109.xml"/><Relationship Id="rId263" Type="http://schemas.openxmlformats.org/officeDocument/2006/relationships/customXml" Target="../ink/ink130.xml"/><Relationship Id="rId319" Type="http://schemas.openxmlformats.org/officeDocument/2006/relationships/customXml" Target="../ink/ink158.xml"/><Relationship Id="rId470" Type="http://schemas.openxmlformats.org/officeDocument/2006/relationships/customXml" Target="../ink/ink234.xml"/><Relationship Id="rId526" Type="http://schemas.openxmlformats.org/officeDocument/2006/relationships/customXml" Target="../ink/ink262.xml"/><Relationship Id="rId58" Type="http://schemas.openxmlformats.org/officeDocument/2006/relationships/image" Target="../media/image32.png"/><Relationship Id="rId123" Type="http://schemas.openxmlformats.org/officeDocument/2006/relationships/customXml" Target="../ink/ink60.xml"/><Relationship Id="rId330" Type="http://schemas.openxmlformats.org/officeDocument/2006/relationships/image" Target="../media/image168.png"/><Relationship Id="rId568" Type="http://schemas.openxmlformats.org/officeDocument/2006/relationships/customXml" Target="../ink/ink283.xml"/><Relationship Id="rId165" Type="http://schemas.openxmlformats.org/officeDocument/2006/relationships/customXml" Target="../ink/ink81.xml"/><Relationship Id="rId372" Type="http://schemas.openxmlformats.org/officeDocument/2006/relationships/image" Target="../media/image189.png"/><Relationship Id="rId428" Type="http://schemas.openxmlformats.org/officeDocument/2006/relationships/customXml" Target="../ink/ink213.xml"/><Relationship Id="rId232" Type="http://schemas.openxmlformats.org/officeDocument/2006/relationships/image" Target="../media/image119.png"/><Relationship Id="rId274" Type="http://schemas.openxmlformats.org/officeDocument/2006/relationships/image" Target="../media/image140.png"/><Relationship Id="rId481" Type="http://schemas.openxmlformats.org/officeDocument/2006/relationships/image" Target="../media/image243.png"/><Relationship Id="rId27" Type="http://schemas.openxmlformats.org/officeDocument/2006/relationships/customXml" Target="../ink/ink12.xml"/><Relationship Id="rId69" Type="http://schemas.openxmlformats.org/officeDocument/2006/relationships/customXml" Target="../ink/ink33.xml"/><Relationship Id="rId134" Type="http://schemas.openxmlformats.org/officeDocument/2006/relationships/image" Target="../media/image70.png"/><Relationship Id="rId537" Type="http://schemas.openxmlformats.org/officeDocument/2006/relationships/image" Target="../media/image271.png"/><Relationship Id="rId579" Type="http://schemas.openxmlformats.org/officeDocument/2006/relationships/image" Target="../media/image292.png"/><Relationship Id="rId80" Type="http://schemas.openxmlformats.org/officeDocument/2006/relationships/image" Target="../media/image43.png"/><Relationship Id="rId176" Type="http://schemas.openxmlformats.org/officeDocument/2006/relationships/image" Target="../media/image91.png"/><Relationship Id="rId341" Type="http://schemas.openxmlformats.org/officeDocument/2006/relationships/customXml" Target="../ink/ink169.xml"/><Relationship Id="rId383" Type="http://schemas.openxmlformats.org/officeDocument/2006/relationships/customXml" Target="../ink/ink190.xml"/><Relationship Id="rId439" Type="http://schemas.openxmlformats.org/officeDocument/2006/relationships/image" Target="../media/image222.png"/><Relationship Id="rId590" Type="http://schemas.openxmlformats.org/officeDocument/2006/relationships/customXml" Target="../ink/ink294.xml"/><Relationship Id="rId201" Type="http://schemas.openxmlformats.org/officeDocument/2006/relationships/customXml" Target="../ink/ink99.xml"/><Relationship Id="rId243" Type="http://schemas.openxmlformats.org/officeDocument/2006/relationships/customXml" Target="../ink/ink120.xml"/><Relationship Id="rId285" Type="http://schemas.openxmlformats.org/officeDocument/2006/relationships/customXml" Target="../ink/ink141.xml"/><Relationship Id="rId450" Type="http://schemas.openxmlformats.org/officeDocument/2006/relationships/customXml" Target="../ink/ink224.xml"/><Relationship Id="rId506" Type="http://schemas.openxmlformats.org/officeDocument/2006/relationships/customXml" Target="../ink/ink252.xml"/><Relationship Id="rId38" Type="http://schemas.openxmlformats.org/officeDocument/2006/relationships/image" Target="../media/image22.png"/><Relationship Id="rId103" Type="http://schemas.openxmlformats.org/officeDocument/2006/relationships/customXml" Target="../ink/ink50.xml"/><Relationship Id="rId310" Type="http://schemas.openxmlformats.org/officeDocument/2006/relationships/image" Target="../media/image158.png"/><Relationship Id="rId492" Type="http://schemas.openxmlformats.org/officeDocument/2006/relationships/customXml" Target="../ink/ink245.xml"/><Relationship Id="rId548" Type="http://schemas.openxmlformats.org/officeDocument/2006/relationships/customXml" Target="../ink/ink273.xml"/><Relationship Id="rId91" Type="http://schemas.openxmlformats.org/officeDocument/2006/relationships/customXml" Target="../ink/ink44.xml"/><Relationship Id="rId145" Type="http://schemas.openxmlformats.org/officeDocument/2006/relationships/customXml" Target="../ink/ink71.xml"/><Relationship Id="rId187" Type="http://schemas.openxmlformats.org/officeDocument/2006/relationships/customXml" Target="../ink/ink92.xml"/><Relationship Id="rId352" Type="http://schemas.openxmlformats.org/officeDocument/2006/relationships/image" Target="../media/image179.png"/><Relationship Id="rId394" Type="http://schemas.openxmlformats.org/officeDocument/2006/relationships/image" Target="../media/image200.png"/><Relationship Id="rId408" Type="http://schemas.openxmlformats.org/officeDocument/2006/relationships/image" Target="../media/image207.png"/><Relationship Id="rId212" Type="http://schemas.openxmlformats.org/officeDocument/2006/relationships/image" Target="../media/image109.png"/><Relationship Id="rId254" Type="http://schemas.openxmlformats.org/officeDocument/2006/relationships/image" Target="../media/image130.png"/><Relationship Id="rId49" Type="http://schemas.openxmlformats.org/officeDocument/2006/relationships/customXml" Target="../ink/ink23.xml"/><Relationship Id="rId114" Type="http://schemas.openxmlformats.org/officeDocument/2006/relationships/image" Target="../media/image60.png"/><Relationship Id="rId296" Type="http://schemas.openxmlformats.org/officeDocument/2006/relationships/image" Target="../media/image151.png"/><Relationship Id="rId461" Type="http://schemas.openxmlformats.org/officeDocument/2006/relationships/image" Target="../media/image233.png"/><Relationship Id="rId517" Type="http://schemas.openxmlformats.org/officeDocument/2006/relationships/image" Target="../media/image261.png"/><Relationship Id="rId559" Type="http://schemas.openxmlformats.org/officeDocument/2006/relationships/image" Target="../media/image282.png"/><Relationship Id="rId60" Type="http://schemas.openxmlformats.org/officeDocument/2006/relationships/image" Target="../media/image33.png"/><Relationship Id="rId156" Type="http://schemas.openxmlformats.org/officeDocument/2006/relationships/image" Target="../media/image81.png"/><Relationship Id="rId198" Type="http://schemas.openxmlformats.org/officeDocument/2006/relationships/image" Target="../media/image102.png"/><Relationship Id="rId321" Type="http://schemas.openxmlformats.org/officeDocument/2006/relationships/customXml" Target="../ink/ink159.xml"/><Relationship Id="rId363" Type="http://schemas.openxmlformats.org/officeDocument/2006/relationships/customXml" Target="../ink/ink180.xml"/><Relationship Id="rId419" Type="http://schemas.openxmlformats.org/officeDocument/2006/relationships/image" Target="../media/image212.png"/><Relationship Id="rId570" Type="http://schemas.openxmlformats.org/officeDocument/2006/relationships/customXml" Target="../ink/ink284.xml"/><Relationship Id="rId223" Type="http://schemas.openxmlformats.org/officeDocument/2006/relationships/customXml" Target="../ink/ink110.xml"/><Relationship Id="rId430" Type="http://schemas.openxmlformats.org/officeDocument/2006/relationships/customXml" Target="../ink/ink214.xml"/><Relationship Id="rId18" Type="http://schemas.openxmlformats.org/officeDocument/2006/relationships/image" Target="../media/image11.png"/><Relationship Id="rId265" Type="http://schemas.openxmlformats.org/officeDocument/2006/relationships/customXml" Target="../ink/ink131.xml"/><Relationship Id="rId472" Type="http://schemas.openxmlformats.org/officeDocument/2006/relationships/customXml" Target="../ink/ink235.xml"/><Relationship Id="rId528" Type="http://schemas.openxmlformats.org/officeDocument/2006/relationships/customXml" Target="../ink/ink263.xml"/><Relationship Id="rId125" Type="http://schemas.openxmlformats.org/officeDocument/2006/relationships/customXml" Target="../ink/ink61.xml"/><Relationship Id="rId167" Type="http://schemas.openxmlformats.org/officeDocument/2006/relationships/customXml" Target="../ink/ink82.xml"/><Relationship Id="rId332" Type="http://schemas.openxmlformats.org/officeDocument/2006/relationships/image" Target="../media/image169.png"/><Relationship Id="rId374" Type="http://schemas.openxmlformats.org/officeDocument/2006/relationships/image" Target="../media/image190.png"/><Relationship Id="rId581" Type="http://schemas.openxmlformats.org/officeDocument/2006/relationships/image" Target="../media/image293.png"/><Relationship Id="rId71" Type="http://schemas.openxmlformats.org/officeDocument/2006/relationships/customXml" Target="../ink/ink34.xml"/><Relationship Id="rId234" Type="http://schemas.openxmlformats.org/officeDocument/2006/relationships/image" Target="../media/image120.png"/><Relationship Id="rId2" Type="http://schemas.openxmlformats.org/officeDocument/2006/relationships/notesSlide" Target="../notesSlides/notesSlide3.xml"/><Relationship Id="rId29" Type="http://schemas.openxmlformats.org/officeDocument/2006/relationships/customXml" Target="../ink/ink13.xml"/><Relationship Id="rId276" Type="http://schemas.openxmlformats.org/officeDocument/2006/relationships/image" Target="../media/image141.png"/><Relationship Id="rId441" Type="http://schemas.openxmlformats.org/officeDocument/2006/relationships/image" Target="../media/image223.png"/><Relationship Id="rId483" Type="http://schemas.openxmlformats.org/officeDocument/2006/relationships/image" Target="../media/image244.png"/><Relationship Id="rId539" Type="http://schemas.openxmlformats.org/officeDocument/2006/relationships/image" Target="../media/image272.png"/><Relationship Id="rId40" Type="http://schemas.openxmlformats.org/officeDocument/2006/relationships/image" Target="../media/image23.png"/><Relationship Id="rId136" Type="http://schemas.openxmlformats.org/officeDocument/2006/relationships/image" Target="../media/image71.png"/><Relationship Id="rId178" Type="http://schemas.openxmlformats.org/officeDocument/2006/relationships/image" Target="../media/image92.png"/><Relationship Id="rId301" Type="http://schemas.openxmlformats.org/officeDocument/2006/relationships/customXml" Target="../ink/ink149.xml"/><Relationship Id="rId343" Type="http://schemas.openxmlformats.org/officeDocument/2006/relationships/customXml" Target="../ink/ink170.xml"/><Relationship Id="rId550" Type="http://schemas.openxmlformats.org/officeDocument/2006/relationships/customXml" Target="../ink/ink274.xml"/><Relationship Id="rId82" Type="http://schemas.openxmlformats.org/officeDocument/2006/relationships/image" Target="../media/image44.png"/><Relationship Id="rId203" Type="http://schemas.openxmlformats.org/officeDocument/2006/relationships/customXml" Target="../ink/ink100.xml"/><Relationship Id="rId385" Type="http://schemas.openxmlformats.org/officeDocument/2006/relationships/customXml" Target="../ink/ink191.xml"/><Relationship Id="rId592" Type="http://schemas.openxmlformats.org/officeDocument/2006/relationships/customXml" Target="../ink/ink295.xml"/><Relationship Id="rId245" Type="http://schemas.openxmlformats.org/officeDocument/2006/relationships/customXml" Target="../ink/ink121.xml"/><Relationship Id="rId287" Type="http://schemas.openxmlformats.org/officeDocument/2006/relationships/customXml" Target="../ink/ink142.xml"/><Relationship Id="rId410" Type="http://schemas.openxmlformats.org/officeDocument/2006/relationships/image" Target="../media/image208.png"/><Relationship Id="rId452" Type="http://schemas.openxmlformats.org/officeDocument/2006/relationships/customXml" Target="../ink/ink225.xml"/><Relationship Id="rId494" Type="http://schemas.openxmlformats.org/officeDocument/2006/relationships/customXml" Target="../ink/ink246.xml"/><Relationship Id="rId508" Type="http://schemas.openxmlformats.org/officeDocument/2006/relationships/customXml" Target="../ink/ink253.xml"/><Relationship Id="rId105" Type="http://schemas.openxmlformats.org/officeDocument/2006/relationships/customXml" Target="../ink/ink51.xml"/><Relationship Id="rId147" Type="http://schemas.openxmlformats.org/officeDocument/2006/relationships/customXml" Target="../ink/ink72.xml"/><Relationship Id="rId312" Type="http://schemas.openxmlformats.org/officeDocument/2006/relationships/image" Target="../media/image159.png"/><Relationship Id="rId354" Type="http://schemas.openxmlformats.org/officeDocument/2006/relationships/image" Target="../media/image180.png"/><Relationship Id="rId51" Type="http://schemas.openxmlformats.org/officeDocument/2006/relationships/customXml" Target="../ink/ink24.xml"/><Relationship Id="rId93" Type="http://schemas.openxmlformats.org/officeDocument/2006/relationships/customXml" Target="../ink/ink45.xml"/><Relationship Id="rId189" Type="http://schemas.openxmlformats.org/officeDocument/2006/relationships/customXml" Target="../ink/ink93.xml"/><Relationship Id="rId396" Type="http://schemas.openxmlformats.org/officeDocument/2006/relationships/image" Target="../media/image201.png"/><Relationship Id="rId561" Type="http://schemas.openxmlformats.org/officeDocument/2006/relationships/image" Target="../media/image283.png"/><Relationship Id="rId214" Type="http://schemas.openxmlformats.org/officeDocument/2006/relationships/image" Target="../media/image110.png"/><Relationship Id="rId256" Type="http://schemas.openxmlformats.org/officeDocument/2006/relationships/image" Target="../media/image131.png"/><Relationship Id="rId298" Type="http://schemas.openxmlformats.org/officeDocument/2006/relationships/image" Target="../media/image152.png"/><Relationship Id="rId421" Type="http://schemas.openxmlformats.org/officeDocument/2006/relationships/image" Target="../media/image213.png"/><Relationship Id="rId463" Type="http://schemas.openxmlformats.org/officeDocument/2006/relationships/image" Target="../media/image234.png"/><Relationship Id="rId519" Type="http://schemas.openxmlformats.org/officeDocument/2006/relationships/image" Target="../media/image262.png"/><Relationship Id="rId116" Type="http://schemas.openxmlformats.org/officeDocument/2006/relationships/image" Target="../media/image61.png"/><Relationship Id="rId158" Type="http://schemas.openxmlformats.org/officeDocument/2006/relationships/image" Target="../media/image82.png"/><Relationship Id="rId323" Type="http://schemas.openxmlformats.org/officeDocument/2006/relationships/customXml" Target="../ink/ink160.xml"/><Relationship Id="rId530" Type="http://schemas.openxmlformats.org/officeDocument/2006/relationships/customXml" Target="../ink/ink264.xml"/><Relationship Id="rId20" Type="http://schemas.openxmlformats.org/officeDocument/2006/relationships/image" Target="../media/image12.png"/><Relationship Id="rId62" Type="http://schemas.openxmlformats.org/officeDocument/2006/relationships/image" Target="../media/image34.png"/><Relationship Id="rId365" Type="http://schemas.openxmlformats.org/officeDocument/2006/relationships/customXml" Target="../ink/ink181.xml"/><Relationship Id="rId572" Type="http://schemas.openxmlformats.org/officeDocument/2006/relationships/customXml" Target="../ink/ink285.xml"/><Relationship Id="rId225" Type="http://schemas.openxmlformats.org/officeDocument/2006/relationships/customXml" Target="../ink/ink111.xml"/><Relationship Id="rId267" Type="http://schemas.openxmlformats.org/officeDocument/2006/relationships/customXml" Target="../ink/ink132.xml"/><Relationship Id="rId432" Type="http://schemas.openxmlformats.org/officeDocument/2006/relationships/customXml" Target="../ink/ink215.xml"/><Relationship Id="rId474" Type="http://schemas.openxmlformats.org/officeDocument/2006/relationships/customXml" Target="../ink/ink236.xml"/><Relationship Id="rId127" Type="http://schemas.openxmlformats.org/officeDocument/2006/relationships/customXml" Target="../ink/ink62.xml"/><Relationship Id="rId31" Type="http://schemas.openxmlformats.org/officeDocument/2006/relationships/customXml" Target="../ink/ink14.xml"/><Relationship Id="rId73" Type="http://schemas.openxmlformats.org/officeDocument/2006/relationships/customXml" Target="../ink/ink35.xml"/><Relationship Id="rId169" Type="http://schemas.openxmlformats.org/officeDocument/2006/relationships/customXml" Target="../ink/ink83.xml"/><Relationship Id="rId334" Type="http://schemas.openxmlformats.org/officeDocument/2006/relationships/image" Target="../media/image170.png"/><Relationship Id="rId376" Type="http://schemas.openxmlformats.org/officeDocument/2006/relationships/image" Target="../media/image191.png"/><Relationship Id="rId541" Type="http://schemas.openxmlformats.org/officeDocument/2006/relationships/image" Target="../media/image273.png"/><Relationship Id="rId583" Type="http://schemas.openxmlformats.org/officeDocument/2006/relationships/image" Target="../media/image294.png"/><Relationship Id="rId4" Type="http://schemas.openxmlformats.org/officeDocument/2006/relationships/customXml" Target="../ink/ink1.xml"/><Relationship Id="rId180" Type="http://schemas.openxmlformats.org/officeDocument/2006/relationships/image" Target="../media/image93.png"/><Relationship Id="rId236" Type="http://schemas.openxmlformats.org/officeDocument/2006/relationships/image" Target="../media/image121.png"/><Relationship Id="rId278" Type="http://schemas.openxmlformats.org/officeDocument/2006/relationships/image" Target="../media/image142.png"/><Relationship Id="rId401" Type="http://schemas.openxmlformats.org/officeDocument/2006/relationships/customXml" Target="../ink/ink199.xml"/><Relationship Id="rId443" Type="http://schemas.openxmlformats.org/officeDocument/2006/relationships/image" Target="../media/image224.png"/><Relationship Id="rId303" Type="http://schemas.openxmlformats.org/officeDocument/2006/relationships/customXml" Target="../ink/ink150.xml"/><Relationship Id="rId485" Type="http://schemas.openxmlformats.org/officeDocument/2006/relationships/image" Target="../media/image245.png"/><Relationship Id="rId42" Type="http://schemas.openxmlformats.org/officeDocument/2006/relationships/image" Target="../media/image24.png"/><Relationship Id="rId84" Type="http://schemas.openxmlformats.org/officeDocument/2006/relationships/image" Target="../media/image45.png"/><Relationship Id="rId138" Type="http://schemas.openxmlformats.org/officeDocument/2006/relationships/image" Target="../media/image72.png"/><Relationship Id="rId345" Type="http://schemas.openxmlformats.org/officeDocument/2006/relationships/customXml" Target="../ink/ink171.xml"/><Relationship Id="rId387" Type="http://schemas.openxmlformats.org/officeDocument/2006/relationships/customXml" Target="../ink/ink192.xml"/><Relationship Id="rId510" Type="http://schemas.openxmlformats.org/officeDocument/2006/relationships/customXml" Target="../ink/ink254.xml"/><Relationship Id="rId552" Type="http://schemas.openxmlformats.org/officeDocument/2006/relationships/customXml" Target="../ink/ink275.xml"/><Relationship Id="rId594" Type="http://schemas.openxmlformats.org/officeDocument/2006/relationships/customXml" Target="../ink/ink296.xml"/><Relationship Id="rId191" Type="http://schemas.openxmlformats.org/officeDocument/2006/relationships/customXml" Target="../ink/ink94.xml"/><Relationship Id="rId205" Type="http://schemas.openxmlformats.org/officeDocument/2006/relationships/customXml" Target="../ink/ink101.xml"/><Relationship Id="rId247" Type="http://schemas.openxmlformats.org/officeDocument/2006/relationships/customXml" Target="../ink/ink122.xml"/><Relationship Id="rId412" Type="http://schemas.openxmlformats.org/officeDocument/2006/relationships/customXml" Target="../ink/ink205.xml"/><Relationship Id="rId107" Type="http://schemas.openxmlformats.org/officeDocument/2006/relationships/customXml" Target="../ink/ink52.xml"/><Relationship Id="rId289" Type="http://schemas.openxmlformats.org/officeDocument/2006/relationships/customXml" Target="../ink/ink143.xml"/><Relationship Id="rId454" Type="http://schemas.openxmlformats.org/officeDocument/2006/relationships/customXml" Target="../ink/ink226.xml"/><Relationship Id="rId496" Type="http://schemas.openxmlformats.org/officeDocument/2006/relationships/customXml" Target="../ink/ink247.xml"/><Relationship Id="rId11" Type="http://schemas.openxmlformats.org/officeDocument/2006/relationships/customXml" Target="../ink/ink4.xml"/><Relationship Id="rId53" Type="http://schemas.openxmlformats.org/officeDocument/2006/relationships/customXml" Target="../ink/ink25.xml"/><Relationship Id="rId149" Type="http://schemas.openxmlformats.org/officeDocument/2006/relationships/customXml" Target="../ink/ink73.xml"/><Relationship Id="rId314" Type="http://schemas.openxmlformats.org/officeDocument/2006/relationships/image" Target="../media/image160.png"/><Relationship Id="rId356" Type="http://schemas.openxmlformats.org/officeDocument/2006/relationships/image" Target="../media/image181.png"/><Relationship Id="rId398" Type="http://schemas.openxmlformats.org/officeDocument/2006/relationships/image" Target="../media/image202.png"/><Relationship Id="rId521" Type="http://schemas.openxmlformats.org/officeDocument/2006/relationships/image" Target="../media/image263.png"/><Relationship Id="rId563" Type="http://schemas.openxmlformats.org/officeDocument/2006/relationships/image" Target="../media/image284.png"/><Relationship Id="rId95" Type="http://schemas.openxmlformats.org/officeDocument/2006/relationships/customXml" Target="../ink/ink46.xml"/><Relationship Id="rId160" Type="http://schemas.openxmlformats.org/officeDocument/2006/relationships/image" Target="../media/image83.png"/><Relationship Id="rId216" Type="http://schemas.openxmlformats.org/officeDocument/2006/relationships/image" Target="../media/image111.png"/><Relationship Id="rId423" Type="http://schemas.openxmlformats.org/officeDocument/2006/relationships/image" Target="../media/image214.png"/><Relationship Id="rId258" Type="http://schemas.openxmlformats.org/officeDocument/2006/relationships/image" Target="../media/image132.png"/><Relationship Id="rId465" Type="http://schemas.openxmlformats.org/officeDocument/2006/relationships/image" Target="../media/image235.png"/><Relationship Id="rId22" Type="http://schemas.openxmlformats.org/officeDocument/2006/relationships/image" Target="../media/image13.png"/><Relationship Id="rId64" Type="http://schemas.openxmlformats.org/officeDocument/2006/relationships/image" Target="../media/image35.png"/><Relationship Id="rId118" Type="http://schemas.openxmlformats.org/officeDocument/2006/relationships/image" Target="../media/image62.png"/><Relationship Id="rId325" Type="http://schemas.openxmlformats.org/officeDocument/2006/relationships/customXml" Target="../ink/ink161.xml"/><Relationship Id="rId367" Type="http://schemas.openxmlformats.org/officeDocument/2006/relationships/customXml" Target="../ink/ink182.xml"/><Relationship Id="rId532" Type="http://schemas.openxmlformats.org/officeDocument/2006/relationships/customXml" Target="../ink/ink265.xml"/><Relationship Id="rId574" Type="http://schemas.openxmlformats.org/officeDocument/2006/relationships/customXml" Target="../ink/ink286.xml"/><Relationship Id="rId171" Type="http://schemas.openxmlformats.org/officeDocument/2006/relationships/customXml" Target="../ink/ink84.xml"/><Relationship Id="rId227" Type="http://schemas.openxmlformats.org/officeDocument/2006/relationships/customXml" Target="../ink/ink112.xml"/><Relationship Id="rId269" Type="http://schemas.openxmlformats.org/officeDocument/2006/relationships/customXml" Target="../ink/ink133.xml"/><Relationship Id="rId434" Type="http://schemas.openxmlformats.org/officeDocument/2006/relationships/customXml" Target="../ink/ink216.xml"/><Relationship Id="rId476" Type="http://schemas.openxmlformats.org/officeDocument/2006/relationships/customXml" Target="../ink/ink237.xml"/><Relationship Id="rId33" Type="http://schemas.openxmlformats.org/officeDocument/2006/relationships/customXml" Target="../ink/ink15.xml"/><Relationship Id="rId129" Type="http://schemas.openxmlformats.org/officeDocument/2006/relationships/customXml" Target="../ink/ink63.xml"/><Relationship Id="rId280" Type="http://schemas.openxmlformats.org/officeDocument/2006/relationships/image" Target="../media/image143.png"/><Relationship Id="rId336" Type="http://schemas.openxmlformats.org/officeDocument/2006/relationships/image" Target="../media/image171.png"/><Relationship Id="rId501" Type="http://schemas.openxmlformats.org/officeDocument/2006/relationships/image" Target="../media/image253.png"/><Relationship Id="rId543" Type="http://schemas.openxmlformats.org/officeDocument/2006/relationships/image" Target="../media/image274.png"/><Relationship Id="rId75" Type="http://schemas.openxmlformats.org/officeDocument/2006/relationships/customXml" Target="../ink/ink36.xml"/><Relationship Id="rId140" Type="http://schemas.openxmlformats.org/officeDocument/2006/relationships/image" Target="../media/image73.png"/><Relationship Id="rId182" Type="http://schemas.openxmlformats.org/officeDocument/2006/relationships/image" Target="../media/image94.png"/><Relationship Id="rId378" Type="http://schemas.openxmlformats.org/officeDocument/2006/relationships/image" Target="../media/image192.png"/><Relationship Id="rId403" Type="http://schemas.openxmlformats.org/officeDocument/2006/relationships/customXml" Target="../ink/ink200.xml"/><Relationship Id="rId585" Type="http://schemas.openxmlformats.org/officeDocument/2006/relationships/image" Target="../media/image295.png"/><Relationship Id="rId6" Type="http://schemas.openxmlformats.org/officeDocument/2006/relationships/image" Target="../media/image17.png"/><Relationship Id="rId238" Type="http://schemas.openxmlformats.org/officeDocument/2006/relationships/image" Target="../media/image122.png"/><Relationship Id="rId445" Type="http://schemas.openxmlformats.org/officeDocument/2006/relationships/image" Target="../media/image225.png"/><Relationship Id="rId487" Type="http://schemas.openxmlformats.org/officeDocument/2006/relationships/image" Target="../media/image246.png"/><Relationship Id="rId291" Type="http://schemas.openxmlformats.org/officeDocument/2006/relationships/customXml" Target="../ink/ink144.xml"/><Relationship Id="rId305" Type="http://schemas.openxmlformats.org/officeDocument/2006/relationships/customXml" Target="../ink/ink151.xml"/><Relationship Id="rId347" Type="http://schemas.openxmlformats.org/officeDocument/2006/relationships/customXml" Target="../ink/ink172.xml"/><Relationship Id="rId512" Type="http://schemas.openxmlformats.org/officeDocument/2006/relationships/customXml" Target="../ink/ink255.xml"/><Relationship Id="rId44" Type="http://schemas.openxmlformats.org/officeDocument/2006/relationships/image" Target="../media/image25.png"/><Relationship Id="rId86" Type="http://schemas.openxmlformats.org/officeDocument/2006/relationships/image" Target="../media/image46.png"/><Relationship Id="rId151" Type="http://schemas.openxmlformats.org/officeDocument/2006/relationships/customXml" Target="../ink/ink74.xml"/><Relationship Id="rId389" Type="http://schemas.openxmlformats.org/officeDocument/2006/relationships/customXml" Target="../ink/ink193.xml"/><Relationship Id="rId554" Type="http://schemas.openxmlformats.org/officeDocument/2006/relationships/customXml" Target="../ink/ink276.xml"/><Relationship Id="rId193" Type="http://schemas.openxmlformats.org/officeDocument/2006/relationships/customXml" Target="../ink/ink95.xml"/><Relationship Id="rId207" Type="http://schemas.openxmlformats.org/officeDocument/2006/relationships/customXml" Target="../ink/ink102.xml"/><Relationship Id="rId249" Type="http://schemas.openxmlformats.org/officeDocument/2006/relationships/customXml" Target="../ink/ink123.xml"/><Relationship Id="rId414" Type="http://schemas.openxmlformats.org/officeDocument/2006/relationships/customXml" Target="../ink/ink206.xml"/><Relationship Id="rId456" Type="http://schemas.openxmlformats.org/officeDocument/2006/relationships/customXml" Target="../ink/ink227.xml"/><Relationship Id="rId498" Type="http://schemas.openxmlformats.org/officeDocument/2006/relationships/customXml" Target="../ink/ink248.xml"/><Relationship Id="rId13" Type="http://schemas.openxmlformats.org/officeDocument/2006/relationships/customXml" Target="../ink/ink5.xml"/><Relationship Id="rId109" Type="http://schemas.openxmlformats.org/officeDocument/2006/relationships/customXml" Target="../ink/ink53.xml"/><Relationship Id="rId260" Type="http://schemas.openxmlformats.org/officeDocument/2006/relationships/image" Target="../media/image133.png"/><Relationship Id="rId316" Type="http://schemas.openxmlformats.org/officeDocument/2006/relationships/image" Target="../media/image161.png"/><Relationship Id="rId523" Type="http://schemas.openxmlformats.org/officeDocument/2006/relationships/image" Target="../media/image264.png"/><Relationship Id="rId55" Type="http://schemas.openxmlformats.org/officeDocument/2006/relationships/customXml" Target="../ink/ink26.xml"/><Relationship Id="rId97" Type="http://schemas.openxmlformats.org/officeDocument/2006/relationships/customXml" Target="../ink/ink47.xml"/><Relationship Id="rId120" Type="http://schemas.openxmlformats.org/officeDocument/2006/relationships/image" Target="../media/image63.png"/><Relationship Id="rId358" Type="http://schemas.openxmlformats.org/officeDocument/2006/relationships/image" Target="../media/image182.png"/><Relationship Id="rId565" Type="http://schemas.openxmlformats.org/officeDocument/2006/relationships/image" Target="../media/image285.png"/><Relationship Id="rId162" Type="http://schemas.openxmlformats.org/officeDocument/2006/relationships/image" Target="../media/image84.png"/><Relationship Id="rId218" Type="http://schemas.openxmlformats.org/officeDocument/2006/relationships/image" Target="../media/image112.png"/><Relationship Id="rId425" Type="http://schemas.openxmlformats.org/officeDocument/2006/relationships/image" Target="../media/image215.png"/><Relationship Id="rId467" Type="http://schemas.openxmlformats.org/officeDocument/2006/relationships/image" Target="../media/image236.png"/><Relationship Id="rId271" Type="http://schemas.openxmlformats.org/officeDocument/2006/relationships/customXml" Target="../ink/ink134.xml"/><Relationship Id="rId24" Type="http://schemas.openxmlformats.org/officeDocument/2006/relationships/image" Target="../media/image14.png"/><Relationship Id="rId66" Type="http://schemas.openxmlformats.org/officeDocument/2006/relationships/image" Target="../media/image36.png"/><Relationship Id="rId131" Type="http://schemas.openxmlformats.org/officeDocument/2006/relationships/customXml" Target="../ink/ink64.xml"/><Relationship Id="rId327" Type="http://schemas.openxmlformats.org/officeDocument/2006/relationships/customXml" Target="../ink/ink162.xml"/><Relationship Id="rId369" Type="http://schemas.openxmlformats.org/officeDocument/2006/relationships/customXml" Target="../ink/ink183.xml"/><Relationship Id="rId534" Type="http://schemas.openxmlformats.org/officeDocument/2006/relationships/customXml" Target="../ink/ink266.xml"/><Relationship Id="rId576" Type="http://schemas.openxmlformats.org/officeDocument/2006/relationships/customXml" Target="../ink/ink287.xml"/><Relationship Id="rId173" Type="http://schemas.openxmlformats.org/officeDocument/2006/relationships/customXml" Target="../ink/ink85.xml"/><Relationship Id="rId229" Type="http://schemas.openxmlformats.org/officeDocument/2006/relationships/customXml" Target="../ink/ink113.xml"/><Relationship Id="rId380" Type="http://schemas.openxmlformats.org/officeDocument/2006/relationships/image" Target="../media/image193.png"/><Relationship Id="rId436" Type="http://schemas.openxmlformats.org/officeDocument/2006/relationships/customXml" Target="../ink/ink217.xml"/><Relationship Id="rId240" Type="http://schemas.openxmlformats.org/officeDocument/2006/relationships/image" Target="../media/image123.png"/><Relationship Id="rId478" Type="http://schemas.openxmlformats.org/officeDocument/2006/relationships/customXml" Target="../ink/ink238.xml"/><Relationship Id="rId35" Type="http://schemas.openxmlformats.org/officeDocument/2006/relationships/customXml" Target="../ink/ink16.xml"/><Relationship Id="rId77" Type="http://schemas.openxmlformats.org/officeDocument/2006/relationships/customXml" Target="../ink/ink37.xml"/><Relationship Id="rId100" Type="http://schemas.openxmlformats.org/officeDocument/2006/relationships/image" Target="../media/image53.png"/><Relationship Id="rId282" Type="http://schemas.openxmlformats.org/officeDocument/2006/relationships/image" Target="../media/image144.png"/><Relationship Id="rId338" Type="http://schemas.openxmlformats.org/officeDocument/2006/relationships/image" Target="../media/image172.png"/><Relationship Id="rId503" Type="http://schemas.openxmlformats.org/officeDocument/2006/relationships/image" Target="../media/image254.png"/><Relationship Id="rId545" Type="http://schemas.openxmlformats.org/officeDocument/2006/relationships/image" Target="../media/image275.png"/><Relationship Id="rId587" Type="http://schemas.openxmlformats.org/officeDocument/2006/relationships/image" Target="../media/image296.png"/><Relationship Id="rId8" Type="http://schemas.openxmlformats.org/officeDocument/2006/relationships/image" Target="../media/image6.png"/><Relationship Id="rId142" Type="http://schemas.openxmlformats.org/officeDocument/2006/relationships/image" Target="../media/image74.png"/><Relationship Id="rId184" Type="http://schemas.openxmlformats.org/officeDocument/2006/relationships/image" Target="../media/image95.png"/><Relationship Id="rId391" Type="http://schemas.openxmlformats.org/officeDocument/2006/relationships/customXml" Target="../ink/ink194.xml"/><Relationship Id="rId405" Type="http://schemas.openxmlformats.org/officeDocument/2006/relationships/customXml" Target="../ink/ink201.xml"/><Relationship Id="rId447" Type="http://schemas.openxmlformats.org/officeDocument/2006/relationships/image" Target="../media/image226.png"/><Relationship Id="rId251" Type="http://schemas.openxmlformats.org/officeDocument/2006/relationships/customXml" Target="../ink/ink124.xml"/><Relationship Id="rId489" Type="http://schemas.openxmlformats.org/officeDocument/2006/relationships/image" Target="../media/image247.png"/><Relationship Id="rId46" Type="http://schemas.openxmlformats.org/officeDocument/2006/relationships/image" Target="../media/image26.png"/><Relationship Id="rId293" Type="http://schemas.openxmlformats.org/officeDocument/2006/relationships/customXml" Target="../ink/ink145.xml"/><Relationship Id="rId307" Type="http://schemas.openxmlformats.org/officeDocument/2006/relationships/customXml" Target="../ink/ink152.xml"/><Relationship Id="rId349" Type="http://schemas.openxmlformats.org/officeDocument/2006/relationships/customXml" Target="../ink/ink173.xml"/><Relationship Id="rId514" Type="http://schemas.openxmlformats.org/officeDocument/2006/relationships/customXml" Target="../ink/ink256.xml"/><Relationship Id="rId556" Type="http://schemas.openxmlformats.org/officeDocument/2006/relationships/customXml" Target="../ink/ink277.xml"/><Relationship Id="rId88" Type="http://schemas.openxmlformats.org/officeDocument/2006/relationships/image" Target="../media/image47.png"/><Relationship Id="rId111" Type="http://schemas.openxmlformats.org/officeDocument/2006/relationships/customXml" Target="../ink/ink54.xml"/><Relationship Id="rId153" Type="http://schemas.openxmlformats.org/officeDocument/2006/relationships/customXml" Target="../ink/ink75.xml"/><Relationship Id="rId195" Type="http://schemas.openxmlformats.org/officeDocument/2006/relationships/customXml" Target="../ink/ink96.xml"/><Relationship Id="rId209" Type="http://schemas.openxmlformats.org/officeDocument/2006/relationships/customXml" Target="../ink/ink103.xml"/><Relationship Id="rId360" Type="http://schemas.openxmlformats.org/officeDocument/2006/relationships/image" Target="../media/image183.png"/><Relationship Id="rId416" Type="http://schemas.openxmlformats.org/officeDocument/2006/relationships/customXml" Target="../ink/ink207.xml"/><Relationship Id="rId220" Type="http://schemas.openxmlformats.org/officeDocument/2006/relationships/image" Target="../media/image113.png"/><Relationship Id="rId458" Type="http://schemas.openxmlformats.org/officeDocument/2006/relationships/customXml" Target="../ink/ink228.xml"/><Relationship Id="rId15" Type="http://schemas.openxmlformats.org/officeDocument/2006/relationships/customXml" Target="../ink/ink6.xml"/><Relationship Id="rId57" Type="http://schemas.openxmlformats.org/officeDocument/2006/relationships/customXml" Target="../ink/ink27.xml"/><Relationship Id="rId262" Type="http://schemas.openxmlformats.org/officeDocument/2006/relationships/image" Target="../media/image134.png"/><Relationship Id="rId318" Type="http://schemas.openxmlformats.org/officeDocument/2006/relationships/image" Target="../media/image162.png"/><Relationship Id="rId525" Type="http://schemas.openxmlformats.org/officeDocument/2006/relationships/image" Target="../media/image265.png"/><Relationship Id="rId567" Type="http://schemas.openxmlformats.org/officeDocument/2006/relationships/image" Target="../media/image286.png"/><Relationship Id="rId99" Type="http://schemas.openxmlformats.org/officeDocument/2006/relationships/customXml" Target="../ink/ink48.xml"/><Relationship Id="rId122" Type="http://schemas.openxmlformats.org/officeDocument/2006/relationships/image" Target="../media/image64.png"/><Relationship Id="rId164" Type="http://schemas.openxmlformats.org/officeDocument/2006/relationships/image" Target="../media/image85.png"/><Relationship Id="rId371" Type="http://schemas.openxmlformats.org/officeDocument/2006/relationships/customXml" Target="../ink/ink184.xml"/><Relationship Id="rId427" Type="http://schemas.openxmlformats.org/officeDocument/2006/relationships/image" Target="../media/image216.png"/><Relationship Id="rId469" Type="http://schemas.openxmlformats.org/officeDocument/2006/relationships/image" Target="../media/image237.png"/><Relationship Id="rId26" Type="http://schemas.openxmlformats.org/officeDocument/2006/relationships/image" Target="../media/image15.png"/><Relationship Id="rId231" Type="http://schemas.openxmlformats.org/officeDocument/2006/relationships/customXml" Target="../ink/ink114.xml"/><Relationship Id="rId273" Type="http://schemas.openxmlformats.org/officeDocument/2006/relationships/customXml" Target="../ink/ink135.xml"/><Relationship Id="rId329" Type="http://schemas.openxmlformats.org/officeDocument/2006/relationships/customXml" Target="../ink/ink163.xml"/><Relationship Id="rId480" Type="http://schemas.openxmlformats.org/officeDocument/2006/relationships/customXml" Target="../ink/ink239.xml"/><Relationship Id="rId536" Type="http://schemas.openxmlformats.org/officeDocument/2006/relationships/customXml" Target="../ink/ink267.xml"/><Relationship Id="rId68" Type="http://schemas.openxmlformats.org/officeDocument/2006/relationships/image" Target="../media/image37.png"/><Relationship Id="rId133" Type="http://schemas.openxmlformats.org/officeDocument/2006/relationships/customXml" Target="../ink/ink65.xml"/><Relationship Id="rId175" Type="http://schemas.openxmlformats.org/officeDocument/2006/relationships/customXml" Target="../ink/ink86.xml"/><Relationship Id="rId340" Type="http://schemas.openxmlformats.org/officeDocument/2006/relationships/image" Target="../media/image173.png"/><Relationship Id="rId578" Type="http://schemas.openxmlformats.org/officeDocument/2006/relationships/customXml" Target="../ink/ink288.xml"/><Relationship Id="rId200" Type="http://schemas.openxmlformats.org/officeDocument/2006/relationships/image" Target="../media/image103.png"/><Relationship Id="rId382" Type="http://schemas.openxmlformats.org/officeDocument/2006/relationships/image" Target="../media/image194.png"/><Relationship Id="rId438" Type="http://schemas.openxmlformats.org/officeDocument/2006/relationships/customXml" Target="../ink/ink218.xml"/><Relationship Id="rId242" Type="http://schemas.openxmlformats.org/officeDocument/2006/relationships/image" Target="../media/image124.png"/><Relationship Id="rId284" Type="http://schemas.openxmlformats.org/officeDocument/2006/relationships/image" Target="../media/image145.png"/><Relationship Id="rId491" Type="http://schemas.openxmlformats.org/officeDocument/2006/relationships/image" Target="../media/image248.png"/><Relationship Id="rId505" Type="http://schemas.openxmlformats.org/officeDocument/2006/relationships/image" Target="../media/image255.png"/><Relationship Id="rId37" Type="http://schemas.openxmlformats.org/officeDocument/2006/relationships/customXml" Target="../ink/ink17.xml"/><Relationship Id="rId79" Type="http://schemas.openxmlformats.org/officeDocument/2006/relationships/customXml" Target="../ink/ink38.xml"/><Relationship Id="rId102" Type="http://schemas.openxmlformats.org/officeDocument/2006/relationships/image" Target="../media/image54.png"/><Relationship Id="rId144" Type="http://schemas.openxmlformats.org/officeDocument/2006/relationships/image" Target="../media/image75.png"/><Relationship Id="rId547" Type="http://schemas.openxmlformats.org/officeDocument/2006/relationships/image" Target="../media/image276.png"/><Relationship Id="rId589" Type="http://schemas.openxmlformats.org/officeDocument/2006/relationships/image" Target="../media/image297.png"/><Relationship Id="rId90" Type="http://schemas.openxmlformats.org/officeDocument/2006/relationships/image" Target="../media/image48.png"/><Relationship Id="rId186" Type="http://schemas.openxmlformats.org/officeDocument/2006/relationships/image" Target="../media/image96.png"/><Relationship Id="rId351" Type="http://schemas.openxmlformats.org/officeDocument/2006/relationships/customXml" Target="../ink/ink174.xml"/><Relationship Id="rId393" Type="http://schemas.openxmlformats.org/officeDocument/2006/relationships/customXml" Target="../ink/ink195.xml"/><Relationship Id="rId407" Type="http://schemas.openxmlformats.org/officeDocument/2006/relationships/customXml" Target="../ink/ink202.xml"/><Relationship Id="rId449" Type="http://schemas.openxmlformats.org/officeDocument/2006/relationships/image" Target="../media/image227.png"/><Relationship Id="rId211" Type="http://schemas.openxmlformats.org/officeDocument/2006/relationships/customXml" Target="../ink/ink104.xml"/><Relationship Id="rId253" Type="http://schemas.openxmlformats.org/officeDocument/2006/relationships/customXml" Target="../ink/ink125.xml"/><Relationship Id="rId295" Type="http://schemas.openxmlformats.org/officeDocument/2006/relationships/customXml" Target="../ink/ink146.xml"/><Relationship Id="rId309" Type="http://schemas.openxmlformats.org/officeDocument/2006/relationships/customXml" Target="../ink/ink153.xml"/><Relationship Id="rId460" Type="http://schemas.openxmlformats.org/officeDocument/2006/relationships/customXml" Target="../ink/ink229.xml"/><Relationship Id="rId516" Type="http://schemas.openxmlformats.org/officeDocument/2006/relationships/customXml" Target="../ink/ink257.xml"/><Relationship Id="rId48" Type="http://schemas.openxmlformats.org/officeDocument/2006/relationships/image" Target="../media/image27.png"/><Relationship Id="rId113" Type="http://schemas.openxmlformats.org/officeDocument/2006/relationships/customXml" Target="../ink/ink55.xml"/><Relationship Id="rId320" Type="http://schemas.openxmlformats.org/officeDocument/2006/relationships/image" Target="../media/image163.png"/><Relationship Id="rId558" Type="http://schemas.openxmlformats.org/officeDocument/2006/relationships/customXml" Target="../ink/ink278.xml"/><Relationship Id="rId155" Type="http://schemas.openxmlformats.org/officeDocument/2006/relationships/customXml" Target="../ink/ink76.xml"/><Relationship Id="rId197" Type="http://schemas.openxmlformats.org/officeDocument/2006/relationships/customXml" Target="../ink/ink97.xml"/><Relationship Id="rId362" Type="http://schemas.openxmlformats.org/officeDocument/2006/relationships/image" Target="../media/image184.png"/><Relationship Id="rId418" Type="http://schemas.openxmlformats.org/officeDocument/2006/relationships/customXml" Target="../ink/ink208.xml"/><Relationship Id="rId222" Type="http://schemas.openxmlformats.org/officeDocument/2006/relationships/image" Target="../media/image114.png"/><Relationship Id="rId264" Type="http://schemas.openxmlformats.org/officeDocument/2006/relationships/image" Target="../media/image135.png"/><Relationship Id="rId471" Type="http://schemas.openxmlformats.org/officeDocument/2006/relationships/image" Target="../media/image238.png"/><Relationship Id="rId17" Type="http://schemas.openxmlformats.org/officeDocument/2006/relationships/customXml" Target="../ink/ink7.xml"/><Relationship Id="rId59" Type="http://schemas.openxmlformats.org/officeDocument/2006/relationships/customXml" Target="../ink/ink28.xml"/><Relationship Id="rId124" Type="http://schemas.openxmlformats.org/officeDocument/2006/relationships/image" Target="../media/image65.png"/><Relationship Id="rId527" Type="http://schemas.openxmlformats.org/officeDocument/2006/relationships/image" Target="../media/image266.png"/><Relationship Id="rId569" Type="http://schemas.openxmlformats.org/officeDocument/2006/relationships/image" Target="../media/image287.png"/><Relationship Id="rId70" Type="http://schemas.openxmlformats.org/officeDocument/2006/relationships/image" Target="../media/image38.png"/><Relationship Id="rId166" Type="http://schemas.openxmlformats.org/officeDocument/2006/relationships/image" Target="../media/image86.png"/><Relationship Id="rId331" Type="http://schemas.openxmlformats.org/officeDocument/2006/relationships/customXml" Target="../ink/ink164.xml"/><Relationship Id="rId373" Type="http://schemas.openxmlformats.org/officeDocument/2006/relationships/customXml" Target="../ink/ink185.xml"/><Relationship Id="rId429" Type="http://schemas.openxmlformats.org/officeDocument/2006/relationships/image" Target="../media/image217.png"/><Relationship Id="rId580" Type="http://schemas.openxmlformats.org/officeDocument/2006/relationships/customXml" Target="../ink/ink289.xml"/><Relationship Id="rId1" Type="http://schemas.openxmlformats.org/officeDocument/2006/relationships/slideLayout" Target="../slideLayouts/slideLayout8.xml"/><Relationship Id="rId233" Type="http://schemas.openxmlformats.org/officeDocument/2006/relationships/customXml" Target="../ink/ink115.xml"/><Relationship Id="rId440" Type="http://schemas.openxmlformats.org/officeDocument/2006/relationships/customXml" Target="../ink/ink219.xml"/><Relationship Id="rId28" Type="http://schemas.openxmlformats.org/officeDocument/2006/relationships/image" Target="../media/image16.png"/><Relationship Id="rId275" Type="http://schemas.openxmlformats.org/officeDocument/2006/relationships/customXml" Target="../ink/ink136.xml"/><Relationship Id="rId300" Type="http://schemas.openxmlformats.org/officeDocument/2006/relationships/image" Target="../media/image153.png"/><Relationship Id="rId482" Type="http://schemas.openxmlformats.org/officeDocument/2006/relationships/customXml" Target="../ink/ink240.xml"/><Relationship Id="rId538" Type="http://schemas.openxmlformats.org/officeDocument/2006/relationships/customXml" Target="../ink/ink268.xml"/><Relationship Id="rId81" Type="http://schemas.openxmlformats.org/officeDocument/2006/relationships/customXml" Target="../ink/ink39.xml"/><Relationship Id="rId135" Type="http://schemas.openxmlformats.org/officeDocument/2006/relationships/customXml" Target="../ink/ink66.xml"/><Relationship Id="rId177" Type="http://schemas.openxmlformats.org/officeDocument/2006/relationships/customXml" Target="../ink/ink87.xml"/><Relationship Id="rId342" Type="http://schemas.openxmlformats.org/officeDocument/2006/relationships/image" Target="../media/image174.png"/><Relationship Id="rId384" Type="http://schemas.openxmlformats.org/officeDocument/2006/relationships/image" Target="../media/image195.png"/><Relationship Id="rId591" Type="http://schemas.openxmlformats.org/officeDocument/2006/relationships/image" Target="../media/image298.png"/><Relationship Id="rId202" Type="http://schemas.openxmlformats.org/officeDocument/2006/relationships/image" Target="../media/image104.png"/><Relationship Id="rId244" Type="http://schemas.openxmlformats.org/officeDocument/2006/relationships/image" Target="../media/image125.png"/><Relationship Id="rId39" Type="http://schemas.openxmlformats.org/officeDocument/2006/relationships/customXml" Target="../ink/ink18.xml"/><Relationship Id="rId286" Type="http://schemas.openxmlformats.org/officeDocument/2006/relationships/image" Target="../media/image146.png"/><Relationship Id="rId451" Type="http://schemas.openxmlformats.org/officeDocument/2006/relationships/image" Target="../media/image228.png"/><Relationship Id="rId493" Type="http://schemas.openxmlformats.org/officeDocument/2006/relationships/image" Target="../media/image249.png"/><Relationship Id="rId507" Type="http://schemas.openxmlformats.org/officeDocument/2006/relationships/image" Target="../media/image256.png"/><Relationship Id="rId549" Type="http://schemas.openxmlformats.org/officeDocument/2006/relationships/image" Target="../media/image277.png"/><Relationship Id="rId50" Type="http://schemas.openxmlformats.org/officeDocument/2006/relationships/image" Target="../media/image28.png"/><Relationship Id="rId104" Type="http://schemas.openxmlformats.org/officeDocument/2006/relationships/image" Target="../media/image55.png"/><Relationship Id="rId146" Type="http://schemas.openxmlformats.org/officeDocument/2006/relationships/image" Target="../media/image76.png"/><Relationship Id="rId188" Type="http://schemas.openxmlformats.org/officeDocument/2006/relationships/image" Target="../media/image97.png"/><Relationship Id="rId311" Type="http://schemas.openxmlformats.org/officeDocument/2006/relationships/customXml" Target="../ink/ink154.xml"/><Relationship Id="rId353" Type="http://schemas.openxmlformats.org/officeDocument/2006/relationships/customXml" Target="../ink/ink175.xml"/><Relationship Id="rId395" Type="http://schemas.openxmlformats.org/officeDocument/2006/relationships/customXml" Target="../ink/ink196.xml"/><Relationship Id="rId409" Type="http://schemas.openxmlformats.org/officeDocument/2006/relationships/customXml" Target="../ink/ink203.xml"/><Relationship Id="rId560" Type="http://schemas.openxmlformats.org/officeDocument/2006/relationships/customXml" Target="../ink/ink279.xml"/><Relationship Id="rId92" Type="http://schemas.openxmlformats.org/officeDocument/2006/relationships/image" Target="../media/image49.png"/><Relationship Id="rId213" Type="http://schemas.openxmlformats.org/officeDocument/2006/relationships/customXml" Target="../ink/ink105.xml"/><Relationship Id="rId420" Type="http://schemas.openxmlformats.org/officeDocument/2006/relationships/customXml" Target="../ink/ink209.xml"/><Relationship Id="rId255" Type="http://schemas.openxmlformats.org/officeDocument/2006/relationships/customXml" Target="../ink/ink126.xml"/><Relationship Id="rId297" Type="http://schemas.openxmlformats.org/officeDocument/2006/relationships/customXml" Target="../ink/ink147.xml"/><Relationship Id="rId462" Type="http://schemas.openxmlformats.org/officeDocument/2006/relationships/customXml" Target="../ink/ink230.xml"/><Relationship Id="rId518" Type="http://schemas.openxmlformats.org/officeDocument/2006/relationships/customXml" Target="../ink/ink258.xml"/><Relationship Id="rId115" Type="http://schemas.openxmlformats.org/officeDocument/2006/relationships/customXml" Target="../ink/ink56.xml"/><Relationship Id="rId157" Type="http://schemas.openxmlformats.org/officeDocument/2006/relationships/customXml" Target="../ink/ink77.xml"/><Relationship Id="rId322" Type="http://schemas.openxmlformats.org/officeDocument/2006/relationships/image" Target="../media/image164.png"/><Relationship Id="rId364" Type="http://schemas.openxmlformats.org/officeDocument/2006/relationships/image" Target="../media/image185.png"/><Relationship Id="rId61" Type="http://schemas.openxmlformats.org/officeDocument/2006/relationships/customXml" Target="../ink/ink29.xml"/><Relationship Id="rId199" Type="http://schemas.openxmlformats.org/officeDocument/2006/relationships/customXml" Target="../ink/ink98.xml"/><Relationship Id="rId571" Type="http://schemas.openxmlformats.org/officeDocument/2006/relationships/image" Target="../media/image288.png"/><Relationship Id="rId19" Type="http://schemas.openxmlformats.org/officeDocument/2006/relationships/customXml" Target="../ink/ink8.xml"/><Relationship Id="rId224" Type="http://schemas.openxmlformats.org/officeDocument/2006/relationships/image" Target="../media/image115.png"/><Relationship Id="rId266" Type="http://schemas.openxmlformats.org/officeDocument/2006/relationships/image" Target="../media/image136.png"/><Relationship Id="rId431" Type="http://schemas.openxmlformats.org/officeDocument/2006/relationships/image" Target="../media/image218.png"/><Relationship Id="rId473" Type="http://schemas.openxmlformats.org/officeDocument/2006/relationships/image" Target="../media/image239.png"/><Relationship Id="rId529" Type="http://schemas.openxmlformats.org/officeDocument/2006/relationships/image" Target="../media/image267.png"/><Relationship Id="rId30" Type="http://schemas.openxmlformats.org/officeDocument/2006/relationships/image" Target="../media/image18.png"/><Relationship Id="rId126" Type="http://schemas.openxmlformats.org/officeDocument/2006/relationships/image" Target="../media/image66.png"/><Relationship Id="rId168" Type="http://schemas.openxmlformats.org/officeDocument/2006/relationships/image" Target="../media/image87.png"/><Relationship Id="rId333" Type="http://schemas.openxmlformats.org/officeDocument/2006/relationships/customXml" Target="../ink/ink165.xml"/><Relationship Id="rId540" Type="http://schemas.openxmlformats.org/officeDocument/2006/relationships/customXml" Target="../ink/ink269.xml"/><Relationship Id="rId72" Type="http://schemas.openxmlformats.org/officeDocument/2006/relationships/image" Target="../media/image39.png"/><Relationship Id="rId375" Type="http://schemas.openxmlformats.org/officeDocument/2006/relationships/customXml" Target="../ink/ink186.xml"/><Relationship Id="rId582" Type="http://schemas.openxmlformats.org/officeDocument/2006/relationships/customXml" Target="../ink/ink290.xml"/><Relationship Id="rId3" Type="http://schemas.openxmlformats.org/officeDocument/2006/relationships/image" Target="../media/image4.png"/><Relationship Id="rId235" Type="http://schemas.openxmlformats.org/officeDocument/2006/relationships/customXml" Target="../ink/ink116.xml"/><Relationship Id="rId277" Type="http://schemas.openxmlformats.org/officeDocument/2006/relationships/customXml" Target="../ink/ink137.xml"/><Relationship Id="rId400" Type="http://schemas.openxmlformats.org/officeDocument/2006/relationships/image" Target="../media/image203.png"/><Relationship Id="rId442" Type="http://schemas.openxmlformats.org/officeDocument/2006/relationships/customXml" Target="../ink/ink220.xml"/><Relationship Id="rId484" Type="http://schemas.openxmlformats.org/officeDocument/2006/relationships/customXml" Target="../ink/ink241.xml"/><Relationship Id="rId137" Type="http://schemas.openxmlformats.org/officeDocument/2006/relationships/customXml" Target="../ink/ink67.xml"/><Relationship Id="rId302" Type="http://schemas.openxmlformats.org/officeDocument/2006/relationships/image" Target="../media/image154.png"/><Relationship Id="rId344" Type="http://schemas.openxmlformats.org/officeDocument/2006/relationships/image" Target="../media/image175.png"/><Relationship Id="rId41" Type="http://schemas.openxmlformats.org/officeDocument/2006/relationships/customXml" Target="../ink/ink19.xml"/><Relationship Id="rId83" Type="http://schemas.openxmlformats.org/officeDocument/2006/relationships/customXml" Target="../ink/ink40.xml"/><Relationship Id="rId179" Type="http://schemas.openxmlformats.org/officeDocument/2006/relationships/customXml" Target="../ink/ink88.xml"/><Relationship Id="rId386" Type="http://schemas.openxmlformats.org/officeDocument/2006/relationships/image" Target="../media/image196.png"/><Relationship Id="rId551" Type="http://schemas.openxmlformats.org/officeDocument/2006/relationships/image" Target="../media/image278.png"/><Relationship Id="rId593" Type="http://schemas.openxmlformats.org/officeDocument/2006/relationships/image" Target="../media/image299.png"/><Relationship Id="rId190" Type="http://schemas.openxmlformats.org/officeDocument/2006/relationships/image" Target="../media/image98.png"/><Relationship Id="rId204" Type="http://schemas.openxmlformats.org/officeDocument/2006/relationships/image" Target="../media/image105.png"/><Relationship Id="rId246" Type="http://schemas.openxmlformats.org/officeDocument/2006/relationships/image" Target="../media/image126.png"/><Relationship Id="rId288" Type="http://schemas.openxmlformats.org/officeDocument/2006/relationships/image" Target="../media/image147.png"/><Relationship Id="rId411" Type="http://schemas.openxmlformats.org/officeDocument/2006/relationships/customXml" Target="../ink/ink204.xml"/><Relationship Id="rId453" Type="http://schemas.openxmlformats.org/officeDocument/2006/relationships/image" Target="../media/image229.png"/><Relationship Id="rId509" Type="http://schemas.openxmlformats.org/officeDocument/2006/relationships/image" Target="../media/image257.png"/><Relationship Id="rId106" Type="http://schemas.openxmlformats.org/officeDocument/2006/relationships/image" Target="../media/image56.png"/><Relationship Id="rId313" Type="http://schemas.openxmlformats.org/officeDocument/2006/relationships/customXml" Target="../ink/ink155.xml"/><Relationship Id="rId495" Type="http://schemas.openxmlformats.org/officeDocument/2006/relationships/image" Target="../media/image250.png"/><Relationship Id="rId10" Type="http://schemas.openxmlformats.org/officeDocument/2006/relationships/image" Target="../media/image7.png"/><Relationship Id="rId52" Type="http://schemas.openxmlformats.org/officeDocument/2006/relationships/image" Target="../media/image29.png"/><Relationship Id="rId94" Type="http://schemas.openxmlformats.org/officeDocument/2006/relationships/image" Target="../media/image50.png"/><Relationship Id="rId148" Type="http://schemas.openxmlformats.org/officeDocument/2006/relationships/image" Target="../media/image77.png"/><Relationship Id="rId355" Type="http://schemas.openxmlformats.org/officeDocument/2006/relationships/customXml" Target="../ink/ink176.xml"/><Relationship Id="rId397" Type="http://schemas.openxmlformats.org/officeDocument/2006/relationships/customXml" Target="../ink/ink197.xml"/><Relationship Id="rId520" Type="http://schemas.openxmlformats.org/officeDocument/2006/relationships/customXml" Target="../ink/ink259.xml"/><Relationship Id="rId562" Type="http://schemas.openxmlformats.org/officeDocument/2006/relationships/customXml" Target="../ink/ink280.xml"/><Relationship Id="rId215" Type="http://schemas.openxmlformats.org/officeDocument/2006/relationships/customXml" Target="../ink/ink106.xml"/><Relationship Id="rId257" Type="http://schemas.openxmlformats.org/officeDocument/2006/relationships/customXml" Target="../ink/ink127.xml"/><Relationship Id="rId422" Type="http://schemas.openxmlformats.org/officeDocument/2006/relationships/customXml" Target="../ink/ink210.xml"/><Relationship Id="rId464" Type="http://schemas.openxmlformats.org/officeDocument/2006/relationships/customXml" Target="../ink/ink231.xml"/><Relationship Id="rId299" Type="http://schemas.openxmlformats.org/officeDocument/2006/relationships/customXml" Target="../ink/ink148.xml"/><Relationship Id="rId63" Type="http://schemas.openxmlformats.org/officeDocument/2006/relationships/customXml" Target="../ink/ink30.xml"/><Relationship Id="rId159" Type="http://schemas.openxmlformats.org/officeDocument/2006/relationships/customXml" Target="../ink/ink78.xml"/><Relationship Id="rId366" Type="http://schemas.openxmlformats.org/officeDocument/2006/relationships/image" Target="../media/image186.png"/><Relationship Id="rId573" Type="http://schemas.openxmlformats.org/officeDocument/2006/relationships/image" Target="../media/image289.png"/><Relationship Id="rId226" Type="http://schemas.openxmlformats.org/officeDocument/2006/relationships/image" Target="../media/image116.png"/><Relationship Id="rId433" Type="http://schemas.openxmlformats.org/officeDocument/2006/relationships/image" Target="../media/image219.png"/><Relationship Id="rId74" Type="http://schemas.openxmlformats.org/officeDocument/2006/relationships/image" Target="../media/image40.png"/><Relationship Id="rId377" Type="http://schemas.openxmlformats.org/officeDocument/2006/relationships/customXml" Target="../ink/ink187.xml"/><Relationship Id="rId500" Type="http://schemas.openxmlformats.org/officeDocument/2006/relationships/customXml" Target="../ink/ink249.xml"/><Relationship Id="rId584" Type="http://schemas.openxmlformats.org/officeDocument/2006/relationships/customXml" Target="../ink/ink291.xml"/><Relationship Id="rId237" Type="http://schemas.openxmlformats.org/officeDocument/2006/relationships/customXml" Target="../ink/ink117.xml"/><Relationship Id="rId444" Type="http://schemas.openxmlformats.org/officeDocument/2006/relationships/customXml" Target="../ink/ink221.xml"/><Relationship Id="rId290" Type="http://schemas.openxmlformats.org/officeDocument/2006/relationships/image" Target="../media/image148.png"/><Relationship Id="rId304" Type="http://schemas.openxmlformats.org/officeDocument/2006/relationships/image" Target="../media/image155.png"/><Relationship Id="rId388" Type="http://schemas.openxmlformats.org/officeDocument/2006/relationships/image" Target="../media/image197.png"/><Relationship Id="rId511" Type="http://schemas.openxmlformats.org/officeDocument/2006/relationships/image" Target="../media/image258.png"/><Relationship Id="rId85" Type="http://schemas.openxmlformats.org/officeDocument/2006/relationships/customXml" Target="../ink/ink41.xml"/><Relationship Id="rId150" Type="http://schemas.openxmlformats.org/officeDocument/2006/relationships/image" Target="../media/image78.png"/><Relationship Id="rId595" Type="http://schemas.openxmlformats.org/officeDocument/2006/relationships/image" Target="../media/image300.png"/><Relationship Id="rId248" Type="http://schemas.openxmlformats.org/officeDocument/2006/relationships/image" Target="../media/image127.png"/><Relationship Id="rId455" Type="http://schemas.openxmlformats.org/officeDocument/2006/relationships/image" Target="../media/image230.png"/><Relationship Id="rId12" Type="http://schemas.openxmlformats.org/officeDocument/2006/relationships/image" Target="../media/image8.png"/><Relationship Id="rId108" Type="http://schemas.openxmlformats.org/officeDocument/2006/relationships/image" Target="../media/image57.png"/><Relationship Id="rId315" Type="http://schemas.openxmlformats.org/officeDocument/2006/relationships/customXml" Target="../ink/ink156.xml"/><Relationship Id="rId522" Type="http://schemas.openxmlformats.org/officeDocument/2006/relationships/customXml" Target="../ink/ink260.xml"/><Relationship Id="rId96" Type="http://schemas.openxmlformats.org/officeDocument/2006/relationships/image" Target="../media/image51.png"/><Relationship Id="rId161" Type="http://schemas.openxmlformats.org/officeDocument/2006/relationships/customXml" Target="../ink/ink79.xml"/><Relationship Id="rId399" Type="http://schemas.openxmlformats.org/officeDocument/2006/relationships/customXml" Target="../ink/ink198.xml"/><Relationship Id="rId259" Type="http://schemas.openxmlformats.org/officeDocument/2006/relationships/customXml" Target="../ink/ink128.xml"/><Relationship Id="rId466" Type="http://schemas.openxmlformats.org/officeDocument/2006/relationships/customXml" Target="../ink/ink232.xml"/><Relationship Id="rId23" Type="http://schemas.openxmlformats.org/officeDocument/2006/relationships/customXml" Target="../ink/ink10.xml"/><Relationship Id="rId119" Type="http://schemas.openxmlformats.org/officeDocument/2006/relationships/customXml" Target="../ink/ink58.xml"/><Relationship Id="rId326" Type="http://schemas.openxmlformats.org/officeDocument/2006/relationships/image" Target="../media/image166.png"/><Relationship Id="rId533" Type="http://schemas.openxmlformats.org/officeDocument/2006/relationships/image" Target="../media/image269.png"/><Relationship Id="rId172" Type="http://schemas.openxmlformats.org/officeDocument/2006/relationships/image" Target="../media/image89.png"/><Relationship Id="rId477" Type="http://schemas.openxmlformats.org/officeDocument/2006/relationships/image" Target="../media/image241.png"/><Relationship Id="rId337" Type="http://schemas.openxmlformats.org/officeDocument/2006/relationships/customXml" Target="../ink/ink167.xml"/><Relationship Id="rId34" Type="http://schemas.openxmlformats.org/officeDocument/2006/relationships/image" Target="../media/image20.png"/><Relationship Id="rId544" Type="http://schemas.openxmlformats.org/officeDocument/2006/relationships/customXml" Target="../ink/ink271.xml"/><Relationship Id="rId183" Type="http://schemas.openxmlformats.org/officeDocument/2006/relationships/customXml" Target="../ink/ink90.xml"/><Relationship Id="rId390" Type="http://schemas.openxmlformats.org/officeDocument/2006/relationships/image" Target="../media/image198.png"/><Relationship Id="rId404" Type="http://schemas.openxmlformats.org/officeDocument/2006/relationships/image" Target="../media/image205.png"/><Relationship Id="rId250" Type="http://schemas.openxmlformats.org/officeDocument/2006/relationships/image" Target="../media/image128.png"/><Relationship Id="rId488" Type="http://schemas.openxmlformats.org/officeDocument/2006/relationships/customXml" Target="../ink/ink243.xml"/><Relationship Id="rId45" Type="http://schemas.openxmlformats.org/officeDocument/2006/relationships/customXml" Target="../ink/ink21.xml"/><Relationship Id="rId110" Type="http://schemas.openxmlformats.org/officeDocument/2006/relationships/image" Target="../media/image58.png"/><Relationship Id="rId348" Type="http://schemas.openxmlformats.org/officeDocument/2006/relationships/image" Target="../media/image177.png"/><Relationship Id="rId555" Type="http://schemas.openxmlformats.org/officeDocument/2006/relationships/image" Target="../media/image280.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7.png"/><Relationship Id="rId4" Type="http://schemas.openxmlformats.org/officeDocument/2006/relationships/customXml" Target="../ink/ink29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7.png"/><Relationship Id="rId4" Type="http://schemas.openxmlformats.org/officeDocument/2006/relationships/customXml" Target="../ink/ink298.xml"/></Relationships>
</file>

<file path=ppt/slides/_rels/slide7.xml.rels><?xml version="1.0" encoding="UTF-8" standalone="yes"?>
<Relationships xmlns="http://schemas.openxmlformats.org/package/2006/relationships"><Relationship Id="rId8" Type="http://schemas.openxmlformats.org/officeDocument/2006/relationships/image" Target="../media/image301.png"/><Relationship Id="rId3" Type="http://schemas.openxmlformats.org/officeDocument/2006/relationships/image" Target="../media/image4.png"/><Relationship Id="rId7" Type="http://schemas.openxmlformats.org/officeDocument/2006/relationships/customXml" Target="../ink/ink300.xm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7.png"/><Relationship Id="rId4" Type="http://schemas.openxmlformats.org/officeDocument/2006/relationships/customXml" Target="../ink/ink299.xml"/></Relationships>
</file>

<file path=ppt/slides/_rels/slide8.xml.rels><?xml version="1.0" encoding="UTF-8" standalone="yes"?>
<Relationships xmlns="http://schemas.openxmlformats.org/package/2006/relationships"><Relationship Id="rId26" Type="http://schemas.openxmlformats.org/officeDocument/2006/relationships/customXml" Target="../ink/ink311.xml"/><Relationship Id="rId21" Type="http://schemas.openxmlformats.org/officeDocument/2006/relationships/image" Target="../media/image309.png"/><Relationship Id="rId42" Type="http://schemas.openxmlformats.org/officeDocument/2006/relationships/customXml" Target="../ink/ink319.xml"/><Relationship Id="rId47" Type="http://schemas.openxmlformats.org/officeDocument/2006/relationships/image" Target="../media/image322.png"/><Relationship Id="rId63" Type="http://schemas.openxmlformats.org/officeDocument/2006/relationships/customXml" Target="../ink/ink330.xml"/><Relationship Id="rId68" Type="http://schemas.openxmlformats.org/officeDocument/2006/relationships/image" Target="../media/image332.png"/><Relationship Id="rId16" Type="http://schemas.openxmlformats.org/officeDocument/2006/relationships/customXml" Target="../ink/ink306.xml"/><Relationship Id="rId11" Type="http://schemas.openxmlformats.org/officeDocument/2006/relationships/image" Target="../media/image304.png"/><Relationship Id="rId24" Type="http://schemas.openxmlformats.org/officeDocument/2006/relationships/customXml" Target="../ink/ink310.xml"/><Relationship Id="rId32" Type="http://schemas.openxmlformats.org/officeDocument/2006/relationships/customXml" Target="../ink/ink314.xml"/><Relationship Id="rId37" Type="http://schemas.openxmlformats.org/officeDocument/2006/relationships/image" Target="../media/image317.png"/><Relationship Id="rId40" Type="http://schemas.openxmlformats.org/officeDocument/2006/relationships/customXml" Target="../ink/ink318.xml"/><Relationship Id="rId45" Type="http://schemas.openxmlformats.org/officeDocument/2006/relationships/image" Target="../media/image321.png"/><Relationship Id="rId53" Type="http://schemas.openxmlformats.org/officeDocument/2006/relationships/customXml" Target="../ink/ink325.xml"/><Relationship Id="rId58" Type="http://schemas.openxmlformats.org/officeDocument/2006/relationships/image" Target="../media/image327.png"/><Relationship Id="rId66" Type="http://schemas.openxmlformats.org/officeDocument/2006/relationships/image" Target="../media/image331.png"/><Relationship Id="rId74" Type="http://schemas.openxmlformats.org/officeDocument/2006/relationships/image" Target="../media/image335.png"/><Relationship Id="rId61" Type="http://schemas.openxmlformats.org/officeDocument/2006/relationships/customXml" Target="../ink/ink329.xml"/><Relationship Id="rId19" Type="http://schemas.openxmlformats.org/officeDocument/2006/relationships/image" Target="../media/image308.png"/><Relationship Id="rId14" Type="http://schemas.openxmlformats.org/officeDocument/2006/relationships/customXml" Target="../ink/ink305.xml"/><Relationship Id="rId22" Type="http://schemas.openxmlformats.org/officeDocument/2006/relationships/customXml" Target="../ink/ink309.xml"/><Relationship Id="rId27" Type="http://schemas.openxmlformats.org/officeDocument/2006/relationships/image" Target="../media/image312.png"/><Relationship Id="rId30" Type="http://schemas.openxmlformats.org/officeDocument/2006/relationships/customXml" Target="../ink/ink313.xml"/><Relationship Id="rId35" Type="http://schemas.openxmlformats.org/officeDocument/2006/relationships/image" Target="../media/image316.png"/><Relationship Id="rId43" Type="http://schemas.openxmlformats.org/officeDocument/2006/relationships/image" Target="../media/image320.png"/><Relationship Id="rId48" Type="http://schemas.openxmlformats.org/officeDocument/2006/relationships/customXml" Target="../ink/ink322.xml"/><Relationship Id="rId56" Type="http://schemas.openxmlformats.org/officeDocument/2006/relationships/image" Target="../media/image326.png"/><Relationship Id="rId64" Type="http://schemas.openxmlformats.org/officeDocument/2006/relationships/image" Target="../media/image330.png"/><Relationship Id="rId69" Type="http://schemas.openxmlformats.org/officeDocument/2006/relationships/customXml" Target="../ink/ink333.xml"/><Relationship Id="rId77" Type="http://schemas.openxmlformats.org/officeDocument/2006/relationships/customXml" Target="../ink/ink337.xml"/><Relationship Id="rId8" Type="http://schemas.openxmlformats.org/officeDocument/2006/relationships/customXml" Target="../ink/ink302.xml"/><Relationship Id="rId51" Type="http://schemas.openxmlformats.org/officeDocument/2006/relationships/customXml" Target="../ink/ink324.xml"/><Relationship Id="rId72" Type="http://schemas.openxmlformats.org/officeDocument/2006/relationships/image" Target="../media/image334.png"/><Relationship Id="rId3" Type="http://schemas.openxmlformats.org/officeDocument/2006/relationships/image" Target="../media/image4.png"/><Relationship Id="rId12" Type="http://schemas.openxmlformats.org/officeDocument/2006/relationships/customXml" Target="../ink/ink304.xml"/><Relationship Id="rId17" Type="http://schemas.openxmlformats.org/officeDocument/2006/relationships/image" Target="../media/image307.png"/><Relationship Id="rId25" Type="http://schemas.openxmlformats.org/officeDocument/2006/relationships/image" Target="../media/image311.png"/><Relationship Id="rId33" Type="http://schemas.openxmlformats.org/officeDocument/2006/relationships/image" Target="../media/image315.png"/><Relationship Id="rId38" Type="http://schemas.openxmlformats.org/officeDocument/2006/relationships/customXml" Target="../ink/ink317.xml"/><Relationship Id="rId46" Type="http://schemas.openxmlformats.org/officeDocument/2006/relationships/customXml" Target="../ink/ink321.xml"/><Relationship Id="rId59" Type="http://schemas.openxmlformats.org/officeDocument/2006/relationships/customXml" Target="../ink/ink328.xml"/><Relationship Id="rId67" Type="http://schemas.openxmlformats.org/officeDocument/2006/relationships/customXml" Target="../ink/ink332.xml"/><Relationship Id="rId20" Type="http://schemas.openxmlformats.org/officeDocument/2006/relationships/customXml" Target="../ink/ink308.xml"/><Relationship Id="rId41" Type="http://schemas.openxmlformats.org/officeDocument/2006/relationships/image" Target="../media/image319.png"/><Relationship Id="rId54" Type="http://schemas.openxmlformats.org/officeDocument/2006/relationships/image" Target="../media/image325.png"/><Relationship Id="rId62" Type="http://schemas.openxmlformats.org/officeDocument/2006/relationships/image" Target="../media/image329.png"/><Relationship Id="rId70" Type="http://schemas.openxmlformats.org/officeDocument/2006/relationships/image" Target="../media/image333.png"/><Relationship Id="rId75" Type="http://schemas.openxmlformats.org/officeDocument/2006/relationships/customXml" Target="../ink/ink336.xml"/><Relationship Id="rId1" Type="http://schemas.openxmlformats.org/officeDocument/2006/relationships/slideLayout" Target="../slideLayouts/slideLayout8.xml"/><Relationship Id="rId6" Type="http://schemas.openxmlformats.org/officeDocument/2006/relationships/image" Target="../media/image17.png"/><Relationship Id="rId15" Type="http://schemas.openxmlformats.org/officeDocument/2006/relationships/image" Target="../media/image306.png"/><Relationship Id="rId23" Type="http://schemas.openxmlformats.org/officeDocument/2006/relationships/image" Target="../media/image310.png"/><Relationship Id="rId28" Type="http://schemas.openxmlformats.org/officeDocument/2006/relationships/customXml" Target="../ink/ink312.xml"/><Relationship Id="rId36" Type="http://schemas.openxmlformats.org/officeDocument/2006/relationships/customXml" Target="../ink/ink316.xml"/><Relationship Id="rId49" Type="http://schemas.openxmlformats.org/officeDocument/2006/relationships/image" Target="../media/image323.png"/><Relationship Id="rId57" Type="http://schemas.openxmlformats.org/officeDocument/2006/relationships/customXml" Target="../ink/ink327.xml"/><Relationship Id="rId10" Type="http://schemas.openxmlformats.org/officeDocument/2006/relationships/customXml" Target="../ink/ink303.xml"/><Relationship Id="rId31" Type="http://schemas.openxmlformats.org/officeDocument/2006/relationships/image" Target="../media/image314.png"/><Relationship Id="rId44" Type="http://schemas.openxmlformats.org/officeDocument/2006/relationships/customXml" Target="../ink/ink320.xml"/><Relationship Id="rId52" Type="http://schemas.openxmlformats.org/officeDocument/2006/relationships/image" Target="../media/image324.png"/><Relationship Id="rId60" Type="http://schemas.openxmlformats.org/officeDocument/2006/relationships/image" Target="../media/image328.png"/><Relationship Id="rId65" Type="http://schemas.openxmlformats.org/officeDocument/2006/relationships/customXml" Target="../ink/ink331.xml"/><Relationship Id="rId73" Type="http://schemas.openxmlformats.org/officeDocument/2006/relationships/customXml" Target="../ink/ink335.xml"/><Relationship Id="rId78" Type="http://schemas.openxmlformats.org/officeDocument/2006/relationships/image" Target="../media/image337.png"/><Relationship Id="rId4" Type="http://schemas.openxmlformats.org/officeDocument/2006/relationships/customXml" Target="../ink/ink301.xml"/><Relationship Id="rId9" Type="http://schemas.openxmlformats.org/officeDocument/2006/relationships/image" Target="../media/image303.png"/><Relationship Id="rId13" Type="http://schemas.openxmlformats.org/officeDocument/2006/relationships/image" Target="../media/image305.png"/><Relationship Id="rId18" Type="http://schemas.openxmlformats.org/officeDocument/2006/relationships/customXml" Target="../ink/ink307.xml"/><Relationship Id="rId39" Type="http://schemas.openxmlformats.org/officeDocument/2006/relationships/image" Target="../media/image318.png"/><Relationship Id="rId34" Type="http://schemas.openxmlformats.org/officeDocument/2006/relationships/customXml" Target="../ink/ink315.xml"/><Relationship Id="rId50" Type="http://schemas.openxmlformats.org/officeDocument/2006/relationships/customXml" Target="../ink/ink323.xml"/><Relationship Id="rId55" Type="http://schemas.openxmlformats.org/officeDocument/2006/relationships/customXml" Target="../ink/ink326.xml"/><Relationship Id="rId76" Type="http://schemas.openxmlformats.org/officeDocument/2006/relationships/image" Target="../media/image336.png"/><Relationship Id="rId7" Type="http://schemas.openxmlformats.org/officeDocument/2006/relationships/image" Target="../media/image302.png"/><Relationship Id="rId71" Type="http://schemas.openxmlformats.org/officeDocument/2006/relationships/customXml" Target="../ink/ink334.xml"/><Relationship Id="rId2" Type="http://schemas.openxmlformats.org/officeDocument/2006/relationships/notesSlide" Target="../notesSlides/notesSlide7.xml"/><Relationship Id="rId29" Type="http://schemas.openxmlformats.org/officeDocument/2006/relationships/image" Target="../media/image313.png"/></Relationships>
</file>

<file path=ppt/slides/_rels/slide9.xml.rels><?xml version="1.0" encoding="UTF-8" standalone="yes"?>
<Relationships xmlns="http://schemas.openxmlformats.org/package/2006/relationships"><Relationship Id="rId117" Type="http://schemas.openxmlformats.org/officeDocument/2006/relationships/customXml" Target="../ink/ink396.xml"/><Relationship Id="rId299" Type="http://schemas.openxmlformats.org/officeDocument/2006/relationships/customXml" Target="../ink/ink487.xml"/><Relationship Id="rId21" Type="http://schemas.openxmlformats.org/officeDocument/2006/relationships/image" Target="../media/image347.png"/><Relationship Id="rId63" Type="http://schemas.openxmlformats.org/officeDocument/2006/relationships/customXml" Target="../ink/ink369.xml"/><Relationship Id="rId159" Type="http://schemas.openxmlformats.org/officeDocument/2006/relationships/customXml" Target="../ink/ink417.xml"/><Relationship Id="rId324" Type="http://schemas.openxmlformats.org/officeDocument/2006/relationships/image" Target="../media/image498.png"/><Relationship Id="rId366" Type="http://schemas.openxmlformats.org/officeDocument/2006/relationships/customXml" Target="../ink/ink521.xml"/><Relationship Id="rId170" Type="http://schemas.openxmlformats.org/officeDocument/2006/relationships/image" Target="../media/image421.png"/><Relationship Id="rId226" Type="http://schemas.openxmlformats.org/officeDocument/2006/relationships/image" Target="../media/image449.png"/><Relationship Id="rId268" Type="http://schemas.openxmlformats.org/officeDocument/2006/relationships/image" Target="../media/image470.png"/><Relationship Id="rId32" Type="http://schemas.openxmlformats.org/officeDocument/2006/relationships/image" Target="../media/image352.png"/><Relationship Id="rId74" Type="http://schemas.openxmlformats.org/officeDocument/2006/relationships/image" Target="../media/image373.png"/><Relationship Id="rId128" Type="http://schemas.openxmlformats.org/officeDocument/2006/relationships/image" Target="../media/image400.png"/><Relationship Id="rId335" Type="http://schemas.openxmlformats.org/officeDocument/2006/relationships/customXml" Target="../ink/ink505.xml"/><Relationship Id="rId377" Type="http://schemas.openxmlformats.org/officeDocument/2006/relationships/image" Target="../media/image524.png"/><Relationship Id="rId5" Type="http://schemas.openxmlformats.org/officeDocument/2006/relationships/image" Target="../media/image339.png"/><Relationship Id="rId181" Type="http://schemas.openxmlformats.org/officeDocument/2006/relationships/customXml" Target="../ink/ink428.xml"/><Relationship Id="rId237" Type="http://schemas.openxmlformats.org/officeDocument/2006/relationships/customXml" Target="../ink/ink456.xml"/><Relationship Id="rId279" Type="http://schemas.openxmlformats.org/officeDocument/2006/relationships/customXml" Target="../ink/ink477.xml"/><Relationship Id="rId43" Type="http://schemas.openxmlformats.org/officeDocument/2006/relationships/customXml" Target="../ink/ink359.xml"/><Relationship Id="rId139" Type="http://schemas.openxmlformats.org/officeDocument/2006/relationships/customXml" Target="../ink/ink407.xml"/><Relationship Id="rId290" Type="http://schemas.openxmlformats.org/officeDocument/2006/relationships/image" Target="../media/image481.png"/><Relationship Id="rId304" Type="http://schemas.openxmlformats.org/officeDocument/2006/relationships/image" Target="../media/image488.png"/><Relationship Id="rId346" Type="http://schemas.openxmlformats.org/officeDocument/2006/relationships/image" Target="../media/image509.png"/><Relationship Id="rId85" Type="http://schemas.openxmlformats.org/officeDocument/2006/relationships/customXml" Target="../ink/ink380.xml"/><Relationship Id="rId150" Type="http://schemas.openxmlformats.org/officeDocument/2006/relationships/image" Target="../media/image411.png"/><Relationship Id="rId192" Type="http://schemas.openxmlformats.org/officeDocument/2006/relationships/image" Target="../media/image432.png"/><Relationship Id="rId206" Type="http://schemas.openxmlformats.org/officeDocument/2006/relationships/image" Target="../media/image439.png"/><Relationship Id="rId248" Type="http://schemas.openxmlformats.org/officeDocument/2006/relationships/image" Target="../media/image460.png"/><Relationship Id="rId12" Type="http://schemas.openxmlformats.org/officeDocument/2006/relationships/customXml" Target="../ink/ink343.xml"/><Relationship Id="rId108" Type="http://schemas.openxmlformats.org/officeDocument/2006/relationships/image" Target="../media/image390.png"/><Relationship Id="rId315" Type="http://schemas.openxmlformats.org/officeDocument/2006/relationships/customXml" Target="../ink/ink495.xml"/><Relationship Id="rId357" Type="http://schemas.openxmlformats.org/officeDocument/2006/relationships/customXml" Target="../ink/ink516.xml"/><Relationship Id="rId54" Type="http://schemas.openxmlformats.org/officeDocument/2006/relationships/image" Target="../media/image363.png"/><Relationship Id="rId96" Type="http://schemas.openxmlformats.org/officeDocument/2006/relationships/image" Target="../media/image384.png"/><Relationship Id="rId161" Type="http://schemas.openxmlformats.org/officeDocument/2006/relationships/customXml" Target="../ink/ink418.xml"/><Relationship Id="rId217" Type="http://schemas.openxmlformats.org/officeDocument/2006/relationships/customXml" Target="../ink/ink446.xml"/><Relationship Id="rId259" Type="http://schemas.openxmlformats.org/officeDocument/2006/relationships/customXml" Target="../ink/ink467.xml"/><Relationship Id="rId23" Type="http://schemas.openxmlformats.org/officeDocument/2006/relationships/image" Target="../media/image348.png"/><Relationship Id="rId119" Type="http://schemas.openxmlformats.org/officeDocument/2006/relationships/customXml" Target="../ink/ink397.xml"/><Relationship Id="rId270" Type="http://schemas.openxmlformats.org/officeDocument/2006/relationships/image" Target="../media/image471.png"/><Relationship Id="rId326" Type="http://schemas.openxmlformats.org/officeDocument/2006/relationships/image" Target="../media/image499.png"/><Relationship Id="rId65" Type="http://schemas.openxmlformats.org/officeDocument/2006/relationships/customXml" Target="../ink/ink370.xml"/><Relationship Id="rId130" Type="http://schemas.openxmlformats.org/officeDocument/2006/relationships/image" Target="../media/image401.png"/><Relationship Id="rId368" Type="http://schemas.openxmlformats.org/officeDocument/2006/relationships/customXml" Target="../ink/ink522.xml"/><Relationship Id="rId172" Type="http://schemas.openxmlformats.org/officeDocument/2006/relationships/image" Target="../media/image422.png"/><Relationship Id="rId228" Type="http://schemas.openxmlformats.org/officeDocument/2006/relationships/image" Target="../media/image450.png"/><Relationship Id="rId281" Type="http://schemas.openxmlformats.org/officeDocument/2006/relationships/customXml" Target="../ink/ink478.xml"/><Relationship Id="rId337" Type="http://schemas.openxmlformats.org/officeDocument/2006/relationships/customXml" Target="../ink/ink506.xml"/><Relationship Id="rId34" Type="http://schemas.openxmlformats.org/officeDocument/2006/relationships/image" Target="../media/image353.png"/><Relationship Id="rId76" Type="http://schemas.openxmlformats.org/officeDocument/2006/relationships/image" Target="../media/image374.png"/><Relationship Id="rId141" Type="http://schemas.openxmlformats.org/officeDocument/2006/relationships/customXml" Target="../ink/ink408.xml"/><Relationship Id="rId379" Type="http://schemas.openxmlformats.org/officeDocument/2006/relationships/image" Target="../media/image525.png"/><Relationship Id="rId7" Type="http://schemas.openxmlformats.org/officeDocument/2006/relationships/image" Target="../media/image340.png"/><Relationship Id="rId183" Type="http://schemas.openxmlformats.org/officeDocument/2006/relationships/customXml" Target="../ink/ink429.xml"/><Relationship Id="rId239" Type="http://schemas.openxmlformats.org/officeDocument/2006/relationships/customXml" Target="../ink/ink457.xml"/><Relationship Id="rId250" Type="http://schemas.openxmlformats.org/officeDocument/2006/relationships/image" Target="../media/image461.png"/><Relationship Id="rId292" Type="http://schemas.openxmlformats.org/officeDocument/2006/relationships/image" Target="../media/image482.png"/><Relationship Id="rId306" Type="http://schemas.openxmlformats.org/officeDocument/2006/relationships/image" Target="../media/image489.png"/><Relationship Id="rId45" Type="http://schemas.openxmlformats.org/officeDocument/2006/relationships/customXml" Target="../ink/ink360.xml"/><Relationship Id="rId87" Type="http://schemas.openxmlformats.org/officeDocument/2006/relationships/customXml" Target="../ink/ink381.xml"/><Relationship Id="rId110" Type="http://schemas.openxmlformats.org/officeDocument/2006/relationships/image" Target="../media/image391.png"/><Relationship Id="rId348" Type="http://schemas.openxmlformats.org/officeDocument/2006/relationships/image" Target="../media/image510.png"/><Relationship Id="rId152" Type="http://schemas.openxmlformats.org/officeDocument/2006/relationships/image" Target="../media/image412.png"/><Relationship Id="rId194" Type="http://schemas.openxmlformats.org/officeDocument/2006/relationships/image" Target="../media/image433.png"/><Relationship Id="rId208" Type="http://schemas.openxmlformats.org/officeDocument/2006/relationships/image" Target="../media/image440.png"/><Relationship Id="rId261" Type="http://schemas.openxmlformats.org/officeDocument/2006/relationships/customXml" Target="../ink/ink468.xml"/><Relationship Id="rId14" Type="http://schemas.openxmlformats.org/officeDocument/2006/relationships/customXml" Target="../ink/ink344.xml"/><Relationship Id="rId56" Type="http://schemas.openxmlformats.org/officeDocument/2006/relationships/image" Target="../media/image364.png"/><Relationship Id="rId317" Type="http://schemas.openxmlformats.org/officeDocument/2006/relationships/customXml" Target="../ink/ink496.xml"/><Relationship Id="rId359" Type="http://schemas.openxmlformats.org/officeDocument/2006/relationships/customXml" Target="../ink/ink517.xml"/><Relationship Id="rId98" Type="http://schemas.openxmlformats.org/officeDocument/2006/relationships/image" Target="../media/image385.png"/><Relationship Id="rId121" Type="http://schemas.openxmlformats.org/officeDocument/2006/relationships/customXml" Target="../ink/ink398.xml"/><Relationship Id="rId163" Type="http://schemas.openxmlformats.org/officeDocument/2006/relationships/customXml" Target="../ink/ink419.xml"/><Relationship Id="rId219" Type="http://schemas.openxmlformats.org/officeDocument/2006/relationships/customXml" Target="../ink/ink447.xml"/><Relationship Id="rId370" Type="http://schemas.openxmlformats.org/officeDocument/2006/relationships/customXml" Target="../ink/ink523.xml"/><Relationship Id="rId230" Type="http://schemas.openxmlformats.org/officeDocument/2006/relationships/image" Target="../media/image451.png"/><Relationship Id="rId25" Type="http://schemas.openxmlformats.org/officeDocument/2006/relationships/image" Target="../media/image349.png"/><Relationship Id="rId67" Type="http://schemas.openxmlformats.org/officeDocument/2006/relationships/customXml" Target="../ink/ink371.xml"/><Relationship Id="rId272" Type="http://schemas.openxmlformats.org/officeDocument/2006/relationships/image" Target="../media/image472.png"/><Relationship Id="rId328" Type="http://schemas.openxmlformats.org/officeDocument/2006/relationships/image" Target="../media/image500.png"/><Relationship Id="rId132" Type="http://schemas.openxmlformats.org/officeDocument/2006/relationships/image" Target="../media/image402.png"/><Relationship Id="rId174" Type="http://schemas.openxmlformats.org/officeDocument/2006/relationships/image" Target="../media/image423.png"/><Relationship Id="rId381" Type="http://schemas.openxmlformats.org/officeDocument/2006/relationships/image" Target="../media/image526.png"/><Relationship Id="rId241" Type="http://schemas.openxmlformats.org/officeDocument/2006/relationships/customXml" Target="../ink/ink458.xml"/><Relationship Id="rId36" Type="http://schemas.openxmlformats.org/officeDocument/2006/relationships/image" Target="../media/image354.png"/><Relationship Id="rId283" Type="http://schemas.openxmlformats.org/officeDocument/2006/relationships/customXml" Target="../ink/ink479.xml"/><Relationship Id="rId339" Type="http://schemas.openxmlformats.org/officeDocument/2006/relationships/customXml" Target="../ink/ink507.xml"/><Relationship Id="rId78" Type="http://schemas.openxmlformats.org/officeDocument/2006/relationships/image" Target="../media/image375.png"/><Relationship Id="rId101" Type="http://schemas.openxmlformats.org/officeDocument/2006/relationships/customXml" Target="../ink/ink388.xml"/><Relationship Id="rId143" Type="http://schemas.openxmlformats.org/officeDocument/2006/relationships/customXml" Target="../ink/ink409.xml"/><Relationship Id="rId185" Type="http://schemas.openxmlformats.org/officeDocument/2006/relationships/customXml" Target="../ink/ink430.xml"/><Relationship Id="rId350" Type="http://schemas.openxmlformats.org/officeDocument/2006/relationships/image" Target="../media/image511.png"/><Relationship Id="rId9" Type="http://schemas.openxmlformats.org/officeDocument/2006/relationships/image" Target="../media/image341.png"/><Relationship Id="rId210" Type="http://schemas.openxmlformats.org/officeDocument/2006/relationships/image" Target="../media/image441.png"/><Relationship Id="rId252" Type="http://schemas.openxmlformats.org/officeDocument/2006/relationships/image" Target="../media/image462.png"/><Relationship Id="rId294" Type="http://schemas.openxmlformats.org/officeDocument/2006/relationships/image" Target="../media/image483.png"/><Relationship Id="rId308" Type="http://schemas.openxmlformats.org/officeDocument/2006/relationships/image" Target="../media/image490.png"/><Relationship Id="rId47" Type="http://schemas.openxmlformats.org/officeDocument/2006/relationships/customXml" Target="../ink/ink361.xml"/><Relationship Id="rId68" Type="http://schemas.openxmlformats.org/officeDocument/2006/relationships/image" Target="../media/image370.png"/><Relationship Id="rId89" Type="http://schemas.openxmlformats.org/officeDocument/2006/relationships/customXml" Target="../ink/ink382.xml"/><Relationship Id="rId112" Type="http://schemas.openxmlformats.org/officeDocument/2006/relationships/image" Target="../media/image392.png"/><Relationship Id="rId133" Type="http://schemas.openxmlformats.org/officeDocument/2006/relationships/customXml" Target="../ink/ink404.xml"/><Relationship Id="rId154" Type="http://schemas.openxmlformats.org/officeDocument/2006/relationships/image" Target="../media/image413.png"/><Relationship Id="rId175" Type="http://schemas.openxmlformats.org/officeDocument/2006/relationships/customXml" Target="../ink/ink425.xml"/><Relationship Id="rId340" Type="http://schemas.openxmlformats.org/officeDocument/2006/relationships/image" Target="../media/image506.png"/><Relationship Id="rId361" Type="http://schemas.openxmlformats.org/officeDocument/2006/relationships/customXml" Target="../ink/ink518.xml"/><Relationship Id="rId196" Type="http://schemas.openxmlformats.org/officeDocument/2006/relationships/image" Target="../media/image434.png"/><Relationship Id="rId200" Type="http://schemas.openxmlformats.org/officeDocument/2006/relationships/image" Target="../media/image436.png"/><Relationship Id="rId382" Type="http://schemas.openxmlformats.org/officeDocument/2006/relationships/customXml" Target="../ink/ink529.xml"/><Relationship Id="rId16" Type="http://schemas.openxmlformats.org/officeDocument/2006/relationships/customXml" Target="../ink/ink345.xml"/><Relationship Id="rId221" Type="http://schemas.openxmlformats.org/officeDocument/2006/relationships/customXml" Target="../ink/ink448.xml"/><Relationship Id="rId242" Type="http://schemas.openxmlformats.org/officeDocument/2006/relationships/image" Target="../media/image457.png"/><Relationship Id="rId263" Type="http://schemas.openxmlformats.org/officeDocument/2006/relationships/customXml" Target="../ink/ink469.xml"/><Relationship Id="rId284" Type="http://schemas.openxmlformats.org/officeDocument/2006/relationships/image" Target="../media/image478.png"/><Relationship Id="rId319" Type="http://schemas.openxmlformats.org/officeDocument/2006/relationships/customXml" Target="../ink/ink497.xml"/><Relationship Id="rId37" Type="http://schemas.openxmlformats.org/officeDocument/2006/relationships/customXml" Target="../ink/ink356.xml"/><Relationship Id="rId58" Type="http://schemas.openxmlformats.org/officeDocument/2006/relationships/image" Target="../media/image365.png"/><Relationship Id="rId79" Type="http://schemas.openxmlformats.org/officeDocument/2006/relationships/customXml" Target="../ink/ink377.xml"/><Relationship Id="rId102" Type="http://schemas.openxmlformats.org/officeDocument/2006/relationships/image" Target="../media/image387.png"/><Relationship Id="rId123" Type="http://schemas.openxmlformats.org/officeDocument/2006/relationships/customXml" Target="../ink/ink399.xml"/><Relationship Id="rId144" Type="http://schemas.openxmlformats.org/officeDocument/2006/relationships/image" Target="../media/image408.png"/><Relationship Id="rId330" Type="http://schemas.openxmlformats.org/officeDocument/2006/relationships/image" Target="../media/image501.png"/><Relationship Id="rId90" Type="http://schemas.openxmlformats.org/officeDocument/2006/relationships/image" Target="../media/image381.png"/><Relationship Id="rId165" Type="http://schemas.openxmlformats.org/officeDocument/2006/relationships/customXml" Target="../ink/ink420.xml"/><Relationship Id="rId186" Type="http://schemas.openxmlformats.org/officeDocument/2006/relationships/image" Target="../media/image429.png"/><Relationship Id="rId351" Type="http://schemas.openxmlformats.org/officeDocument/2006/relationships/customXml" Target="../ink/ink513.xml"/><Relationship Id="rId372" Type="http://schemas.openxmlformats.org/officeDocument/2006/relationships/customXml" Target="../ink/ink524.xml"/><Relationship Id="rId211" Type="http://schemas.openxmlformats.org/officeDocument/2006/relationships/customXml" Target="../ink/ink443.xml"/><Relationship Id="rId232" Type="http://schemas.openxmlformats.org/officeDocument/2006/relationships/image" Target="../media/image452.png"/><Relationship Id="rId253" Type="http://schemas.openxmlformats.org/officeDocument/2006/relationships/customXml" Target="../ink/ink464.xml"/><Relationship Id="rId274" Type="http://schemas.openxmlformats.org/officeDocument/2006/relationships/image" Target="../media/image473.png"/><Relationship Id="rId295" Type="http://schemas.openxmlformats.org/officeDocument/2006/relationships/customXml" Target="../ink/ink485.xml"/><Relationship Id="rId309" Type="http://schemas.openxmlformats.org/officeDocument/2006/relationships/customXml" Target="../ink/ink492.xml"/><Relationship Id="rId27" Type="http://schemas.openxmlformats.org/officeDocument/2006/relationships/image" Target="../media/image350.png"/><Relationship Id="rId48" Type="http://schemas.openxmlformats.org/officeDocument/2006/relationships/image" Target="../media/image360.png"/><Relationship Id="rId69" Type="http://schemas.openxmlformats.org/officeDocument/2006/relationships/customXml" Target="../ink/ink372.xml"/><Relationship Id="rId113" Type="http://schemas.openxmlformats.org/officeDocument/2006/relationships/customXml" Target="../ink/ink394.xml"/><Relationship Id="rId134" Type="http://schemas.openxmlformats.org/officeDocument/2006/relationships/image" Target="../media/image403.png"/><Relationship Id="rId320" Type="http://schemas.openxmlformats.org/officeDocument/2006/relationships/image" Target="../media/image496.png"/><Relationship Id="rId80" Type="http://schemas.openxmlformats.org/officeDocument/2006/relationships/image" Target="../media/image376.png"/><Relationship Id="rId155" Type="http://schemas.openxmlformats.org/officeDocument/2006/relationships/customXml" Target="../ink/ink415.xml"/><Relationship Id="rId176" Type="http://schemas.openxmlformats.org/officeDocument/2006/relationships/image" Target="../media/image424.png"/><Relationship Id="rId197" Type="http://schemas.openxmlformats.org/officeDocument/2006/relationships/customXml" Target="../ink/ink436.xml"/><Relationship Id="rId341" Type="http://schemas.openxmlformats.org/officeDocument/2006/relationships/customXml" Target="../ink/ink508.xml"/><Relationship Id="rId362" Type="http://schemas.openxmlformats.org/officeDocument/2006/relationships/image" Target="../media/image517.png"/><Relationship Id="rId383" Type="http://schemas.openxmlformats.org/officeDocument/2006/relationships/image" Target="../media/image527.png"/><Relationship Id="rId201" Type="http://schemas.openxmlformats.org/officeDocument/2006/relationships/customXml" Target="../ink/ink438.xml"/><Relationship Id="rId222" Type="http://schemas.openxmlformats.org/officeDocument/2006/relationships/image" Target="../media/image447.png"/><Relationship Id="rId243" Type="http://schemas.openxmlformats.org/officeDocument/2006/relationships/customXml" Target="../ink/ink459.xml"/><Relationship Id="rId264" Type="http://schemas.openxmlformats.org/officeDocument/2006/relationships/image" Target="../media/image468.png"/><Relationship Id="rId285" Type="http://schemas.openxmlformats.org/officeDocument/2006/relationships/customXml" Target="../ink/ink480.xml"/><Relationship Id="rId17" Type="http://schemas.openxmlformats.org/officeDocument/2006/relationships/image" Target="../media/image345.png"/><Relationship Id="rId38" Type="http://schemas.openxmlformats.org/officeDocument/2006/relationships/image" Target="../media/image355.png"/><Relationship Id="rId59" Type="http://schemas.openxmlformats.org/officeDocument/2006/relationships/customXml" Target="../ink/ink367.xml"/><Relationship Id="rId103" Type="http://schemas.openxmlformats.org/officeDocument/2006/relationships/customXml" Target="../ink/ink389.xml"/><Relationship Id="rId124" Type="http://schemas.openxmlformats.org/officeDocument/2006/relationships/image" Target="../media/image398.png"/><Relationship Id="rId310" Type="http://schemas.openxmlformats.org/officeDocument/2006/relationships/image" Target="../media/image491.png"/><Relationship Id="rId70" Type="http://schemas.openxmlformats.org/officeDocument/2006/relationships/image" Target="../media/image371.png"/><Relationship Id="rId91" Type="http://schemas.openxmlformats.org/officeDocument/2006/relationships/customXml" Target="../ink/ink383.xml"/><Relationship Id="rId145" Type="http://schemas.openxmlformats.org/officeDocument/2006/relationships/customXml" Target="../ink/ink410.xml"/><Relationship Id="rId166" Type="http://schemas.openxmlformats.org/officeDocument/2006/relationships/image" Target="../media/image419.png"/><Relationship Id="rId187" Type="http://schemas.openxmlformats.org/officeDocument/2006/relationships/customXml" Target="../ink/ink431.xml"/><Relationship Id="rId331" Type="http://schemas.openxmlformats.org/officeDocument/2006/relationships/customXml" Target="../ink/ink503.xml"/><Relationship Id="rId352" Type="http://schemas.openxmlformats.org/officeDocument/2006/relationships/image" Target="../media/image512.png"/><Relationship Id="rId373" Type="http://schemas.openxmlformats.org/officeDocument/2006/relationships/image" Target="../media/image522.png"/><Relationship Id="rId1" Type="http://schemas.openxmlformats.org/officeDocument/2006/relationships/slideLayout" Target="../slideLayouts/slideLayout8.xml"/><Relationship Id="rId212" Type="http://schemas.openxmlformats.org/officeDocument/2006/relationships/image" Target="../media/image442.png"/><Relationship Id="rId233" Type="http://schemas.openxmlformats.org/officeDocument/2006/relationships/customXml" Target="../ink/ink454.xml"/><Relationship Id="rId254" Type="http://schemas.openxmlformats.org/officeDocument/2006/relationships/image" Target="../media/image463.png"/><Relationship Id="rId28" Type="http://schemas.openxmlformats.org/officeDocument/2006/relationships/customXml" Target="../ink/ink351.xml"/><Relationship Id="rId49" Type="http://schemas.openxmlformats.org/officeDocument/2006/relationships/customXml" Target="../ink/ink362.xml"/><Relationship Id="rId114" Type="http://schemas.openxmlformats.org/officeDocument/2006/relationships/image" Target="../media/image393.png"/><Relationship Id="rId275" Type="http://schemas.openxmlformats.org/officeDocument/2006/relationships/customXml" Target="../ink/ink475.xml"/><Relationship Id="rId296" Type="http://schemas.openxmlformats.org/officeDocument/2006/relationships/image" Target="../media/image484.png"/><Relationship Id="rId300" Type="http://schemas.openxmlformats.org/officeDocument/2006/relationships/image" Target="../media/image486.png"/><Relationship Id="rId60" Type="http://schemas.openxmlformats.org/officeDocument/2006/relationships/image" Target="../media/image366.png"/><Relationship Id="rId81" Type="http://schemas.openxmlformats.org/officeDocument/2006/relationships/customXml" Target="../ink/ink378.xml"/><Relationship Id="rId135" Type="http://schemas.openxmlformats.org/officeDocument/2006/relationships/customXml" Target="../ink/ink405.xml"/><Relationship Id="rId156" Type="http://schemas.openxmlformats.org/officeDocument/2006/relationships/image" Target="../media/image414.png"/><Relationship Id="rId177" Type="http://schemas.openxmlformats.org/officeDocument/2006/relationships/customXml" Target="../ink/ink426.xml"/><Relationship Id="rId198" Type="http://schemas.openxmlformats.org/officeDocument/2006/relationships/image" Target="../media/image435.png"/><Relationship Id="rId321" Type="http://schemas.openxmlformats.org/officeDocument/2006/relationships/customXml" Target="../ink/ink498.xml"/><Relationship Id="rId342" Type="http://schemas.openxmlformats.org/officeDocument/2006/relationships/image" Target="../media/image507.png"/><Relationship Id="rId363" Type="http://schemas.openxmlformats.org/officeDocument/2006/relationships/customXml" Target="../ink/ink519.xml"/><Relationship Id="rId384" Type="http://schemas.openxmlformats.org/officeDocument/2006/relationships/customXml" Target="../ink/ink530.xml"/><Relationship Id="rId202" Type="http://schemas.openxmlformats.org/officeDocument/2006/relationships/image" Target="../media/image437.png"/><Relationship Id="rId223" Type="http://schemas.openxmlformats.org/officeDocument/2006/relationships/customXml" Target="../ink/ink449.xml"/><Relationship Id="rId244" Type="http://schemas.openxmlformats.org/officeDocument/2006/relationships/image" Target="../media/image458.png"/><Relationship Id="rId18" Type="http://schemas.openxmlformats.org/officeDocument/2006/relationships/customXml" Target="../ink/ink346.xml"/><Relationship Id="rId39" Type="http://schemas.openxmlformats.org/officeDocument/2006/relationships/customXml" Target="../ink/ink357.xml"/><Relationship Id="rId265" Type="http://schemas.openxmlformats.org/officeDocument/2006/relationships/customXml" Target="../ink/ink470.xml"/><Relationship Id="rId286" Type="http://schemas.openxmlformats.org/officeDocument/2006/relationships/image" Target="../media/image479.png"/><Relationship Id="rId50" Type="http://schemas.openxmlformats.org/officeDocument/2006/relationships/image" Target="../media/image361.png"/><Relationship Id="rId104" Type="http://schemas.openxmlformats.org/officeDocument/2006/relationships/image" Target="../media/image388.png"/><Relationship Id="rId125" Type="http://schemas.openxmlformats.org/officeDocument/2006/relationships/customXml" Target="../ink/ink400.xml"/><Relationship Id="rId146" Type="http://schemas.openxmlformats.org/officeDocument/2006/relationships/image" Target="../media/image409.png"/><Relationship Id="rId167" Type="http://schemas.openxmlformats.org/officeDocument/2006/relationships/customXml" Target="../ink/ink421.xml"/><Relationship Id="rId188" Type="http://schemas.openxmlformats.org/officeDocument/2006/relationships/image" Target="../media/image430.png"/><Relationship Id="rId311" Type="http://schemas.openxmlformats.org/officeDocument/2006/relationships/customXml" Target="../ink/ink493.xml"/><Relationship Id="rId332" Type="http://schemas.openxmlformats.org/officeDocument/2006/relationships/image" Target="../media/image502.png"/><Relationship Id="rId353" Type="http://schemas.openxmlformats.org/officeDocument/2006/relationships/customXml" Target="../ink/ink514.xml"/><Relationship Id="rId374" Type="http://schemas.openxmlformats.org/officeDocument/2006/relationships/customXml" Target="../ink/ink525.xml"/><Relationship Id="rId71" Type="http://schemas.openxmlformats.org/officeDocument/2006/relationships/customXml" Target="../ink/ink373.xml"/><Relationship Id="rId92" Type="http://schemas.openxmlformats.org/officeDocument/2006/relationships/image" Target="../media/image382.png"/><Relationship Id="rId213" Type="http://schemas.openxmlformats.org/officeDocument/2006/relationships/customXml" Target="../ink/ink444.xml"/><Relationship Id="rId234" Type="http://schemas.openxmlformats.org/officeDocument/2006/relationships/image" Target="../media/image453.png"/><Relationship Id="rId2" Type="http://schemas.openxmlformats.org/officeDocument/2006/relationships/customXml" Target="../ink/ink338.xml"/><Relationship Id="rId29" Type="http://schemas.openxmlformats.org/officeDocument/2006/relationships/customXml" Target="../ink/ink352.xml"/><Relationship Id="rId255" Type="http://schemas.openxmlformats.org/officeDocument/2006/relationships/customXml" Target="../ink/ink465.xml"/><Relationship Id="rId276" Type="http://schemas.openxmlformats.org/officeDocument/2006/relationships/image" Target="../media/image474.png"/><Relationship Id="rId297" Type="http://schemas.openxmlformats.org/officeDocument/2006/relationships/customXml" Target="../ink/ink486.xml"/><Relationship Id="rId40" Type="http://schemas.openxmlformats.org/officeDocument/2006/relationships/image" Target="../media/image356.png"/><Relationship Id="rId115" Type="http://schemas.openxmlformats.org/officeDocument/2006/relationships/customXml" Target="../ink/ink395.xml"/><Relationship Id="rId136" Type="http://schemas.openxmlformats.org/officeDocument/2006/relationships/image" Target="../media/image404.png"/><Relationship Id="rId157" Type="http://schemas.openxmlformats.org/officeDocument/2006/relationships/customXml" Target="../ink/ink416.xml"/><Relationship Id="rId178" Type="http://schemas.openxmlformats.org/officeDocument/2006/relationships/image" Target="../media/image425.png"/><Relationship Id="rId301" Type="http://schemas.openxmlformats.org/officeDocument/2006/relationships/customXml" Target="../ink/ink488.xml"/><Relationship Id="rId322" Type="http://schemas.openxmlformats.org/officeDocument/2006/relationships/image" Target="../media/image497.png"/><Relationship Id="rId343" Type="http://schemas.openxmlformats.org/officeDocument/2006/relationships/customXml" Target="../ink/ink509.xml"/><Relationship Id="rId364" Type="http://schemas.openxmlformats.org/officeDocument/2006/relationships/image" Target="../media/image518.png"/><Relationship Id="rId61" Type="http://schemas.openxmlformats.org/officeDocument/2006/relationships/customXml" Target="../ink/ink368.xml"/><Relationship Id="rId82" Type="http://schemas.openxmlformats.org/officeDocument/2006/relationships/image" Target="../media/image377.png"/><Relationship Id="rId199" Type="http://schemas.openxmlformats.org/officeDocument/2006/relationships/customXml" Target="../ink/ink437.xml"/><Relationship Id="rId203" Type="http://schemas.openxmlformats.org/officeDocument/2006/relationships/customXml" Target="../ink/ink439.xml"/><Relationship Id="rId385" Type="http://schemas.openxmlformats.org/officeDocument/2006/relationships/image" Target="../media/image528.png"/><Relationship Id="rId19" Type="http://schemas.openxmlformats.org/officeDocument/2006/relationships/image" Target="../media/image346.png"/><Relationship Id="rId224" Type="http://schemas.openxmlformats.org/officeDocument/2006/relationships/image" Target="../media/image448.png"/><Relationship Id="rId245" Type="http://schemas.openxmlformats.org/officeDocument/2006/relationships/customXml" Target="../ink/ink460.xml"/><Relationship Id="rId266" Type="http://schemas.openxmlformats.org/officeDocument/2006/relationships/image" Target="../media/image469.png"/><Relationship Id="rId287" Type="http://schemas.openxmlformats.org/officeDocument/2006/relationships/customXml" Target="../ink/ink481.xml"/><Relationship Id="rId30" Type="http://schemas.openxmlformats.org/officeDocument/2006/relationships/image" Target="../media/image351.png"/><Relationship Id="rId105" Type="http://schemas.openxmlformats.org/officeDocument/2006/relationships/customXml" Target="../ink/ink390.xml"/><Relationship Id="rId126" Type="http://schemas.openxmlformats.org/officeDocument/2006/relationships/image" Target="../media/image399.png"/><Relationship Id="rId147" Type="http://schemas.openxmlformats.org/officeDocument/2006/relationships/customXml" Target="../ink/ink411.xml"/><Relationship Id="rId168" Type="http://schemas.openxmlformats.org/officeDocument/2006/relationships/image" Target="../media/image420.png"/><Relationship Id="rId312" Type="http://schemas.openxmlformats.org/officeDocument/2006/relationships/image" Target="../media/image492.png"/><Relationship Id="rId333" Type="http://schemas.openxmlformats.org/officeDocument/2006/relationships/customXml" Target="../ink/ink504.xml"/><Relationship Id="rId354" Type="http://schemas.openxmlformats.org/officeDocument/2006/relationships/image" Target="../media/image513.png"/><Relationship Id="rId51" Type="http://schemas.openxmlformats.org/officeDocument/2006/relationships/customXml" Target="../ink/ink363.xml"/><Relationship Id="rId72" Type="http://schemas.openxmlformats.org/officeDocument/2006/relationships/image" Target="../media/image372.png"/><Relationship Id="rId93" Type="http://schemas.openxmlformats.org/officeDocument/2006/relationships/customXml" Target="../ink/ink384.xml"/><Relationship Id="rId189" Type="http://schemas.openxmlformats.org/officeDocument/2006/relationships/customXml" Target="../ink/ink432.xml"/><Relationship Id="rId375" Type="http://schemas.openxmlformats.org/officeDocument/2006/relationships/image" Target="../media/image523.png"/><Relationship Id="rId3" Type="http://schemas.openxmlformats.org/officeDocument/2006/relationships/image" Target="../media/image338.png"/><Relationship Id="rId214" Type="http://schemas.openxmlformats.org/officeDocument/2006/relationships/image" Target="../media/image443.png"/><Relationship Id="rId235" Type="http://schemas.openxmlformats.org/officeDocument/2006/relationships/customXml" Target="../ink/ink455.xml"/><Relationship Id="rId256" Type="http://schemas.openxmlformats.org/officeDocument/2006/relationships/image" Target="../media/image464.png"/><Relationship Id="rId277" Type="http://schemas.openxmlformats.org/officeDocument/2006/relationships/customXml" Target="../ink/ink476.xml"/><Relationship Id="rId298" Type="http://schemas.openxmlformats.org/officeDocument/2006/relationships/image" Target="../media/image485.png"/><Relationship Id="rId116" Type="http://schemas.openxmlformats.org/officeDocument/2006/relationships/image" Target="../media/image394.png"/><Relationship Id="rId137" Type="http://schemas.openxmlformats.org/officeDocument/2006/relationships/customXml" Target="../ink/ink406.xml"/><Relationship Id="rId158" Type="http://schemas.openxmlformats.org/officeDocument/2006/relationships/image" Target="../media/image415.png"/><Relationship Id="rId302" Type="http://schemas.openxmlformats.org/officeDocument/2006/relationships/image" Target="../media/image487.png"/><Relationship Id="rId323" Type="http://schemas.openxmlformats.org/officeDocument/2006/relationships/customXml" Target="../ink/ink499.xml"/><Relationship Id="rId344" Type="http://schemas.openxmlformats.org/officeDocument/2006/relationships/image" Target="../media/image508.png"/><Relationship Id="rId20" Type="http://schemas.openxmlformats.org/officeDocument/2006/relationships/customXml" Target="../ink/ink347.xml"/><Relationship Id="rId41" Type="http://schemas.openxmlformats.org/officeDocument/2006/relationships/customXml" Target="../ink/ink358.xml"/><Relationship Id="rId62" Type="http://schemas.openxmlformats.org/officeDocument/2006/relationships/image" Target="../media/image367.png"/><Relationship Id="rId83" Type="http://schemas.openxmlformats.org/officeDocument/2006/relationships/customXml" Target="../ink/ink379.xml"/><Relationship Id="rId179" Type="http://schemas.openxmlformats.org/officeDocument/2006/relationships/customXml" Target="../ink/ink427.xml"/><Relationship Id="rId365" Type="http://schemas.openxmlformats.org/officeDocument/2006/relationships/customXml" Target="../ink/ink520.xml"/><Relationship Id="rId190" Type="http://schemas.openxmlformats.org/officeDocument/2006/relationships/image" Target="../media/image431.png"/><Relationship Id="rId204" Type="http://schemas.openxmlformats.org/officeDocument/2006/relationships/image" Target="../media/image438.png"/><Relationship Id="rId225" Type="http://schemas.openxmlformats.org/officeDocument/2006/relationships/customXml" Target="../ink/ink450.xml"/><Relationship Id="rId246" Type="http://schemas.openxmlformats.org/officeDocument/2006/relationships/image" Target="../media/image459.png"/><Relationship Id="rId267" Type="http://schemas.openxmlformats.org/officeDocument/2006/relationships/customXml" Target="../ink/ink471.xml"/><Relationship Id="rId288" Type="http://schemas.openxmlformats.org/officeDocument/2006/relationships/image" Target="../media/image480.png"/><Relationship Id="rId106" Type="http://schemas.openxmlformats.org/officeDocument/2006/relationships/image" Target="../media/image389.png"/><Relationship Id="rId127" Type="http://schemas.openxmlformats.org/officeDocument/2006/relationships/customXml" Target="../ink/ink401.xml"/><Relationship Id="rId313" Type="http://schemas.openxmlformats.org/officeDocument/2006/relationships/customXml" Target="../ink/ink494.xml"/><Relationship Id="rId10" Type="http://schemas.openxmlformats.org/officeDocument/2006/relationships/customXml" Target="../ink/ink342.xml"/><Relationship Id="rId31" Type="http://schemas.openxmlformats.org/officeDocument/2006/relationships/customXml" Target="../ink/ink353.xml"/><Relationship Id="rId52" Type="http://schemas.openxmlformats.org/officeDocument/2006/relationships/image" Target="../media/image362.png"/><Relationship Id="rId73" Type="http://schemas.openxmlformats.org/officeDocument/2006/relationships/customXml" Target="../ink/ink374.xml"/><Relationship Id="rId94" Type="http://schemas.openxmlformats.org/officeDocument/2006/relationships/image" Target="../media/image383.png"/><Relationship Id="rId148" Type="http://schemas.openxmlformats.org/officeDocument/2006/relationships/image" Target="../media/image410.png"/><Relationship Id="rId169" Type="http://schemas.openxmlformats.org/officeDocument/2006/relationships/customXml" Target="../ink/ink422.xml"/><Relationship Id="rId334" Type="http://schemas.openxmlformats.org/officeDocument/2006/relationships/image" Target="../media/image503.png"/><Relationship Id="rId355" Type="http://schemas.openxmlformats.org/officeDocument/2006/relationships/customXml" Target="../ink/ink515.xml"/><Relationship Id="rId376" Type="http://schemas.openxmlformats.org/officeDocument/2006/relationships/customXml" Target="../ink/ink526.xml"/><Relationship Id="rId4" Type="http://schemas.openxmlformats.org/officeDocument/2006/relationships/customXml" Target="../ink/ink339.xml"/><Relationship Id="rId180" Type="http://schemas.openxmlformats.org/officeDocument/2006/relationships/image" Target="../media/image426.png"/><Relationship Id="rId215" Type="http://schemas.openxmlformats.org/officeDocument/2006/relationships/customXml" Target="../ink/ink445.xml"/><Relationship Id="rId236" Type="http://schemas.openxmlformats.org/officeDocument/2006/relationships/image" Target="../media/image454.png"/><Relationship Id="rId257" Type="http://schemas.openxmlformats.org/officeDocument/2006/relationships/customXml" Target="../ink/ink466.xml"/><Relationship Id="rId278" Type="http://schemas.openxmlformats.org/officeDocument/2006/relationships/image" Target="../media/image475.png"/><Relationship Id="rId303" Type="http://schemas.openxmlformats.org/officeDocument/2006/relationships/customXml" Target="../ink/ink489.xml"/><Relationship Id="rId42" Type="http://schemas.openxmlformats.org/officeDocument/2006/relationships/image" Target="../media/image357.png"/><Relationship Id="rId84" Type="http://schemas.openxmlformats.org/officeDocument/2006/relationships/image" Target="../media/image378.png"/><Relationship Id="rId138" Type="http://schemas.openxmlformats.org/officeDocument/2006/relationships/image" Target="../media/image405.png"/><Relationship Id="rId345" Type="http://schemas.openxmlformats.org/officeDocument/2006/relationships/customXml" Target="../ink/ink510.xml"/><Relationship Id="rId191" Type="http://schemas.openxmlformats.org/officeDocument/2006/relationships/customXml" Target="../ink/ink433.xml"/><Relationship Id="rId205" Type="http://schemas.openxmlformats.org/officeDocument/2006/relationships/customXml" Target="../ink/ink440.xml"/><Relationship Id="rId247" Type="http://schemas.openxmlformats.org/officeDocument/2006/relationships/customXml" Target="../ink/ink461.xml"/><Relationship Id="rId107" Type="http://schemas.openxmlformats.org/officeDocument/2006/relationships/customXml" Target="../ink/ink391.xml"/><Relationship Id="rId289" Type="http://schemas.openxmlformats.org/officeDocument/2006/relationships/customXml" Target="../ink/ink482.xml"/><Relationship Id="rId11" Type="http://schemas.openxmlformats.org/officeDocument/2006/relationships/image" Target="../media/image342.png"/><Relationship Id="rId53" Type="http://schemas.openxmlformats.org/officeDocument/2006/relationships/customXml" Target="../ink/ink364.xml"/><Relationship Id="rId149" Type="http://schemas.openxmlformats.org/officeDocument/2006/relationships/customXml" Target="../ink/ink412.xml"/><Relationship Id="rId314" Type="http://schemas.openxmlformats.org/officeDocument/2006/relationships/image" Target="../media/image493.png"/><Relationship Id="rId356" Type="http://schemas.openxmlformats.org/officeDocument/2006/relationships/image" Target="../media/image514.png"/><Relationship Id="rId95" Type="http://schemas.openxmlformats.org/officeDocument/2006/relationships/customXml" Target="../ink/ink385.xml"/><Relationship Id="rId160" Type="http://schemas.openxmlformats.org/officeDocument/2006/relationships/image" Target="../media/image416.png"/><Relationship Id="rId216" Type="http://schemas.openxmlformats.org/officeDocument/2006/relationships/image" Target="../media/image444.png"/><Relationship Id="rId258" Type="http://schemas.openxmlformats.org/officeDocument/2006/relationships/image" Target="../media/image465.png"/><Relationship Id="rId22" Type="http://schemas.openxmlformats.org/officeDocument/2006/relationships/customXml" Target="../ink/ink348.xml"/><Relationship Id="rId64" Type="http://schemas.openxmlformats.org/officeDocument/2006/relationships/image" Target="../media/image368.png"/><Relationship Id="rId118" Type="http://schemas.openxmlformats.org/officeDocument/2006/relationships/image" Target="../media/image395.png"/><Relationship Id="rId325" Type="http://schemas.openxmlformats.org/officeDocument/2006/relationships/customXml" Target="../ink/ink500.xml"/><Relationship Id="rId367" Type="http://schemas.openxmlformats.org/officeDocument/2006/relationships/image" Target="../media/image519.png"/><Relationship Id="rId171" Type="http://schemas.openxmlformats.org/officeDocument/2006/relationships/customXml" Target="../ink/ink423.xml"/><Relationship Id="rId227" Type="http://schemas.openxmlformats.org/officeDocument/2006/relationships/customXml" Target="../ink/ink451.xml"/><Relationship Id="rId269" Type="http://schemas.openxmlformats.org/officeDocument/2006/relationships/customXml" Target="../ink/ink472.xml"/><Relationship Id="rId33" Type="http://schemas.openxmlformats.org/officeDocument/2006/relationships/customXml" Target="../ink/ink354.xml"/><Relationship Id="rId129" Type="http://schemas.openxmlformats.org/officeDocument/2006/relationships/customXml" Target="../ink/ink402.xml"/><Relationship Id="rId280" Type="http://schemas.openxmlformats.org/officeDocument/2006/relationships/image" Target="../media/image476.png"/><Relationship Id="rId336" Type="http://schemas.openxmlformats.org/officeDocument/2006/relationships/image" Target="../media/image504.png"/><Relationship Id="rId75" Type="http://schemas.openxmlformats.org/officeDocument/2006/relationships/customXml" Target="../ink/ink375.xml"/><Relationship Id="rId140" Type="http://schemas.openxmlformats.org/officeDocument/2006/relationships/image" Target="../media/image406.png"/><Relationship Id="rId182" Type="http://schemas.openxmlformats.org/officeDocument/2006/relationships/image" Target="../media/image427.png"/><Relationship Id="rId378" Type="http://schemas.openxmlformats.org/officeDocument/2006/relationships/customXml" Target="../ink/ink527.xml"/><Relationship Id="rId6" Type="http://schemas.openxmlformats.org/officeDocument/2006/relationships/customXml" Target="../ink/ink340.xml"/><Relationship Id="rId238" Type="http://schemas.openxmlformats.org/officeDocument/2006/relationships/image" Target="../media/image455.png"/><Relationship Id="rId291" Type="http://schemas.openxmlformats.org/officeDocument/2006/relationships/customXml" Target="../ink/ink483.xml"/><Relationship Id="rId305" Type="http://schemas.openxmlformats.org/officeDocument/2006/relationships/customXml" Target="../ink/ink490.xml"/><Relationship Id="rId347" Type="http://schemas.openxmlformats.org/officeDocument/2006/relationships/customXml" Target="../ink/ink511.xml"/><Relationship Id="rId44" Type="http://schemas.openxmlformats.org/officeDocument/2006/relationships/image" Target="../media/image358.png"/><Relationship Id="rId86" Type="http://schemas.openxmlformats.org/officeDocument/2006/relationships/image" Target="../media/image379.png"/><Relationship Id="rId151" Type="http://schemas.openxmlformats.org/officeDocument/2006/relationships/customXml" Target="../ink/ink413.xml"/><Relationship Id="rId193" Type="http://schemas.openxmlformats.org/officeDocument/2006/relationships/customXml" Target="../ink/ink434.xml"/><Relationship Id="rId207" Type="http://schemas.openxmlformats.org/officeDocument/2006/relationships/customXml" Target="../ink/ink441.xml"/><Relationship Id="rId249" Type="http://schemas.openxmlformats.org/officeDocument/2006/relationships/customXml" Target="../ink/ink462.xml"/><Relationship Id="rId13" Type="http://schemas.openxmlformats.org/officeDocument/2006/relationships/image" Target="../media/image343.png"/><Relationship Id="rId109" Type="http://schemas.openxmlformats.org/officeDocument/2006/relationships/customXml" Target="../ink/ink392.xml"/><Relationship Id="rId260" Type="http://schemas.openxmlformats.org/officeDocument/2006/relationships/image" Target="../media/image466.png"/><Relationship Id="rId316" Type="http://schemas.openxmlformats.org/officeDocument/2006/relationships/image" Target="../media/image494.png"/><Relationship Id="rId55" Type="http://schemas.openxmlformats.org/officeDocument/2006/relationships/customXml" Target="../ink/ink365.xml"/><Relationship Id="rId97" Type="http://schemas.openxmlformats.org/officeDocument/2006/relationships/customXml" Target="../ink/ink386.xml"/><Relationship Id="rId120" Type="http://schemas.openxmlformats.org/officeDocument/2006/relationships/image" Target="../media/image396.png"/><Relationship Id="rId358" Type="http://schemas.openxmlformats.org/officeDocument/2006/relationships/image" Target="../media/image515.png"/><Relationship Id="rId162" Type="http://schemas.openxmlformats.org/officeDocument/2006/relationships/image" Target="../media/image417.png"/><Relationship Id="rId218" Type="http://schemas.openxmlformats.org/officeDocument/2006/relationships/image" Target="../media/image445.png"/><Relationship Id="rId271" Type="http://schemas.openxmlformats.org/officeDocument/2006/relationships/customXml" Target="../ink/ink473.xml"/><Relationship Id="rId24" Type="http://schemas.openxmlformats.org/officeDocument/2006/relationships/customXml" Target="../ink/ink349.xml"/><Relationship Id="rId66" Type="http://schemas.openxmlformats.org/officeDocument/2006/relationships/image" Target="../media/image369.png"/><Relationship Id="rId131" Type="http://schemas.openxmlformats.org/officeDocument/2006/relationships/customXml" Target="../ink/ink403.xml"/><Relationship Id="rId327" Type="http://schemas.openxmlformats.org/officeDocument/2006/relationships/customXml" Target="../ink/ink501.xml"/><Relationship Id="rId369" Type="http://schemas.openxmlformats.org/officeDocument/2006/relationships/image" Target="../media/image520.png"/><Relationship Id="rId173" Type="http://schemas.openxmlformats.org/officeDocument/2006/relationships/customXml" Target="../ink/ink424.xml"/><Relationship Id="rId229" Type="http://schemas.openxmlformats.org/officeDocument/2006/relationships/customXml" Target="../ink/ink452.xml"/><Relationship Id="rId380" Type="http://schemas.openxmlformats.org/officeDocument/2006/relationships/customXml" Target="../ink/ink528.xml"/><Relationship Id="rId240" Type="http://schemas.openxmlformats.org/officeDocument/2006/relationships/image" Target="../media/image456.png"/><Relationship Id="rId35" Type="http://schemas.openxmlformats.org/officeDocument/2006/relationships/customXml" Target="../ink/ink355.xml"/><Relationship Id="rId77" Type="http://schemas.openxmlformats.org/officeDocument/2006/relationships/customXml" Target="../ink/ink376.xml"/><Relationship Id="rId100" Type="http://schemas.openxmlformats.org/officeDocument/2006/relationships/image" Target="../media/image386.png"/><Relationship Id="rId282" Type="http://schemas.openxmlformats.org/officeDocument/2006/relationships/image" Target="../media/image477.png"/><Relationship Id="rId338" Type="http://schemas.openxmlformats.org/officeDocument/2006/relationships/image" Target="../media/image505.png"/><Relationship Id="rId8" Type="http://schemas.openxmlformats.org/officeDocument/2006/relationships/customXml" Target="../ink/ink341.xml"/><Relationship Id="rId142" Type="http://schemas.openxmlformats.org/officeDocument/2006/relationships/image" Target="../media/image407.png"/><Relationship Id="rId184" Type="http://schemas.openxmlformats.org/officeDocument/2006/relationships/image" Target="../media/image428.png"/><Relationship Id="rId251" Type="http://schemas.openxmlformats.org/officeDocument/2006/relationships/customXml" Target="../ink/ink463.xml"/><Relationship Id="rId46" Type="http://schemas.openxmlformats.org/officeDocument/2006/relationships/image" Target="../media/image359.png"/><Relationship Id="rId293" Type="http://schemas.openxmlformats.org/officeDocument/2006/relationships/customXml" Target="../ink/ink484.xml"/><Relationship Id="rId307" Type="http://schemas.openxmlformats.org/officeDocument/2006/relationships/customXml" Target="../ink/ink491.xml"/><Relationship Id="rId349" Type="http://schemas.openxmlformats.org/officeDocument/2006/relationships/customXml" Target="../ink/ink512.xml"/><Relationship Id="rId88" Type="http://schemas.openxmlformats.org/officeDocument/2006/relationships/image" Target="../media/image380.png"/><Relationship Id="rId111" Type="http://schemas.openxmlformats.org/officeDocument/2006/relationships/customXml" Target="../ink/ink393.xml"/><Relationship Id="rId153" Type="http://schemas.openxmlformats.org/officeDocument/2006/relationships/customXml" Target="../ink/ink414.xml"/><Relationship Id="rId195" Type="http://schemas.openxmlformats.org/officeDocument/2006/relationships/customXml" Target="../ink/ink435.xml"/><Relationship Id="rId209" Type="http://schemas.openxmlformats.org/officeDocument/2006/relationships/customXml" Target="../ink/ink442.xml"/><Relationship Id="rId360" Type="http://schemas.openxmlformats.org/officeDocument/2006/relationships/image" Target="../media/image516.png"/><Relationship Id="rId220" Type="http://schemas.openxmlformats.org/officeDocument/2006/relationships/image" Target="../media/image446.png"/><Relationship Id="rId15" Type="http://schemas.openxmlformats.org/officeDocument/2006/relationships/image" Target="../media/image344.png"/><Relationship Id="rId57" Type="http://schemas.openxmlformats.org/officeDocument/2006/relationships/customXml" Target="../ink/ink366.xml"/><Relationship Id="rId262" Type="http://schemas.openxmlformats.org/officeDocument/2006/relationships/image" Target="../media/image467.png"/><Relationship Id="rId318" Type="http://schemas.openxmlformats.org/officeDocument/2006/relationships/image" Target="../media/image495.png"/><Relationship Id="rId99" Type="http://schemas.openxmlformats.org/officeDocument/2006/relationships/customXml" Target="../ink/ink387.xml"/><Relationship Id="rId122" Type="http://schemas.openxmlformats.org/officeDocument/2006/relationships/image" Target="../media/image397.png"/><Relationship Id="rId164" Type="http://schemas.openxmlformats.org/officeDocument/2006/relationships/image" Target="../media/image418.png"/><Relationship Id="rId371" Type="http://schemas.openxmlformats.org/officeDocument/2006/relationships/image" Target="../media/image521.png"/><Relationship Id="rId26" Type="http://schemas.openxmlformats.org/officeDocument/2006/relationships/customXml" Target="../ink/ink350.xml"/><Relationship Id="rId231" Type="http://schemas.openxmlformats.org/officeDocument/2006/relationships/customXml" Target="../ink/ink453.xml"/><Relationship Id="rId273" Type="http://schemas.openxmlformats.org/officeDocument/2006/relationships/customXml" Target="../ink/ink474.xml"/><Relationship Id="rId329" Type="http://schemas.openxmlformats.org/officeDocument/2006/relationships/customXml" Target="../ink/ink50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1"/>
          <p:cNvSpPr txBox="1">
            <a:spLocks noGrp="1"/>
          </p:cNvSpPr>
          <p:nvPr>
            <p:ph type="ctrTitle"/>
          </p:nvPr>
        </p:nvSpPr>
        <p:spPr>
          <a:xfrm>
            <a:off x="910460" y="1569141"/>
            <a:ext cx="9194620" cy="1979512"/>
          </a:xfrm>
          <a:prstGeom prst="rect">
            <a:avLst/>
          </a:prstGeom>
          <a:noFill/>
          <a:ln>
            <a:noFill/>
          </a:ln>
        </p:spPr>
        <p:txBody>
          <a:bodyPr spcFirstLastPara="1" wrap="square" lIns="0" tIns="60925" rIns="0" bIns="60925" anchor="ctr" anchorCtr="0">
            <a:noAutofit/>
          </a:bodyPr>
          <a:lstStyle/>
          <a:p>
            <a:pPr lvl="0" algn="ctr">
              <a:buClr>
                <a:srgbClr val="194060"/>
              </a:buClr>
            </a:pPr>
            <a:r>
              <a:rPr lang="en-US" dirty="0">
                <a:solidFill>
                  <a:srgbClr val="00B050"/>
                </a:solidFill>
                <a:latin typeface="Arial Black" panose="020B0A04020102020204" pitchFamily="34" charset="0"/>
              </a:rPr>
              <a:t>SAP BTP ABAP</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 on Cloud / RAP </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Training</a:t>
            </a:r>
            <a:endParaRPr dirty="0">
              <a:solidFill>
                <a:srgbClr val="00B050"/>
              </a:solidFill>
            </a:endParaRPr>
          </a:p>
        </p:txBody>
      </p:sp>
      <p:pic>
        <p:nvPicPr>
          <p:cNvPr id="497" name="Google Shape;497;p1"/>
          <p:cNvPicPr preferRelativeResize="0"/>
          <p:nvPr/>
        </p:nvPicPr>
        <p:blipFill rotWithShape="1">
          <a:blip r:embed="rId3">
            <a:alphaModFix/>
          </a:blip>
          <a:srcRect/>
          <a:stretch/>
        </p:blipFill>
        <p:spPr>
          <a:xfrm>
            <a:off x="9262764" y="1268760"/>
            <a:ext cx="1733995" cy="1656184"/>
          </a:xfrm>
          <a:prstGeom prst="rect">
            <a:avLst/>
          </a:prstGeom>
          <a:noFill/>
          <a:ln>
            <a:noFill/>
          </a:ln>
        </p:spPr>
      </p:pic>
      <p:pic>
        <p:nvPicPr>
          <p:cNvPr id="498" name="Google Shape;498;p1"/>
          <p:cNvPicPr preferRelativeResize="0"/>
          <p:nvPr/>
        </p:nvPicPr>
        <p:blipFill rotWithShape="1">
          <a:blip r:embed="rId3">
            <a:alphaModFix/>
          </a:blip>
          <a:srcRect/>
          <a:stretch/>
        </p:blipFill>
        <p:spPr>
          <a:xfrm>
            <a:off x="133977" y="5551900"/>
            <a:ext cx="776483" cy="741639"/>
          </a:xfrm>
          <a:prstGeom prst="rect">
            <a:avLst/>
          </a:prstGeom>
          <a:noFill/>
          <a:ln>
            <a:noFill/>
          </a:ln>
        </p:spPr>
      </p:pic>
      <p:sp>
        <p:nvSpPr>
          <p:cNvPr id="500" name="Google Shape;500;p1"/>
          <p:cNvSpPr txBox="1"/>
          <p:nvPr/>
        </p:nvSpPr>
        <p:spPr>
          <a:xfrm>
            <a:off x="2698834" y="599964"/>
            <a:ext cx="6048672" cy="584775"/>
          </a:xfrm>
          <a:prstGeom prst="rect">
            <a:avLst/>
          </a:prstGeom>
          <a:gradFill>
            <a:gsLst>
              <a:gs pos="0">
                <a:srgbClr val="F3FCFF"/>
              </a:gs>
              <a:gs pos="35000">
                <a:srgbClr val="F6FCFF"/>
              </a:gs>
              <a:gs pos="100000">
                <a:srgbClr val="FBFFFF"/>
              </a:gs>
            </a:gsLst>
            <a:lin ang="16200000" scaled="0"/>
          </a:gradFill>
          <a:ln w="9525" cap="flat" cmpd="sng">
            <a:solidFill>
              <a:srgbClr val="00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rgbClr val="579130"/>
                </a:solidFill>
                <a:latin typeface="Corben"/>
                <a:ea typeface="Corben"/>
                <a:cs typeface="Corben"/>
                <a:sym typeface="Corben"/>
              </a:rPr>
              <a:t>DAY-14	</a:t>
            </a:r>
            <a:endParaRPr sz="3200" dirty="0">
              <a:solidFill>
                <a:srgbClr val="579130"/>
              </a:solidFill>
              <a:latin typeface="Corben"/>
              <a:ea typeface="Corben"/>
              <a:cs typeface="Corben"/>
              <a:sym typeface="Corben"/>
            </a:endParaRPr>
          </a:p>
        </p:txBody>
      </p:sp>
      <p:sp>
        <p:nvSpPr>
          <p:cNvPr id="2" name="TextBox 1"/>
          <p:cNvSpPr txBox="1"/>
          <p:nvPr/>
        </p:nvSpPr>
        <p:spPr>
          <a:xfrm>
            <a:off x="4589890" y="3524363"/>
            <a:ext cx="1835759" cy="338554"/>
          </a:xfrm>
          <a:prstGeom prst="rect">
            <a:avLst/>
          </a:prstGeom>
          <a:noFill/>
        </p:spPr>
        <p:txBody>
          <a:bodyPr wrap="none" rtlCol="0">
            <a:spAutoFit/>
          </a:bodyPr>
          <a:lstStyle/>
          <a:p>
            <a:r>
              <a:rPr lang="en-US" sz="1600" b="1" dirty="0">
                <a:solidFill>
                  <a:srgbClr val="283E69"/>
                </a:solidFill>
              </a:rPr>
              <a:t>Anubhav Oberoy</a:t>
            </a:r>
          </a:p>
        </p:txBody>
      </p:sp>
      <p:sp>
        <p:nvSpPr>
          <p:cNvPr id="9" name="Subtitle 736">
            <a:extLst>
              <a:ext uri="{FF2B5EF4-FFF2-40B4-BE49-F238E27FC236}">
                <a16:creationId xmlns:a16="http://schemas.microsoft.com/office/drawing/2014/main" id="{700EA347-9CC8-4879-9255-16687B0BED48}"/>
              </a:ext>
            </a:extLst>
          </p:cNvPr>
          <p:cNvSpPr txBox="1">
            <a:spLocks/>
          </p:cNvSpPr>
          <p:nvPr/>
        </p:nvSpPr>
        <p:spPr>
          <a:xfrm>
            <a:off x="2698834" y="4484357"/>
            <a:ext cx="5086633"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pPr>
              <a:buClrTx/>
            </a:pPr>
            <a:r>
              <a:rPr lang="en-IN" spc="100" dirty="0">
                <a:solidFill>
                  <a:srgbClr val="283E69"/>
                </a:solidFill>
                <a:latin typeface="Cooper Black" panose="0208090404030B020404" pitchFamily="18" charset="0"/>
              </a:rPr>
              <a:t>www.AnubhavTrainings.com</a:t>
            </a:r>
          </a:p>
        </p:txBody>
      </p:sp>
      <p:sp>
        <p:nvSpPr>
          <p:cNvPr id="11" name="TextBox 10">
            <a:extLst>
              <a:ext uri="{FF2B5EF4-FFF2-40B4-BE49-F238E27FC236}">
                <a16:creationId xmlns:a16="http://schemas.microsoft.com/office/drawing/2014/main" id="{66565992-7E12-89E4-D7DB-B3B44A1FB17D}"/>
              </a:ext>
            </a:extLst>
          </p:cNvPr>
          <p:cNvSpPr txBox="1"/>
          <p:nvPr/>
        </p:nvSpPr>
        <p:spPr>
          <a:xfrm>
            <a:off x="3388935" y="4846349"/>
            <a:ext cx="3963274" cy="338554"/>
          </a:xfrm>
          <a:prstGeom prst="rect">
            <a:avLst/>
          </a:prstGeom>
          <a:noFill/>
        </p:spPr>
        <p:txBody>
          <a:bodyPr wrap="square" rtlCol="0">
            <a:spAutoFit/>
          </a:bodyPr>
          <a:lstStyle/>
          <a:p>
            <a:pPr defTabSz="1218987">
              <a:buClrTx/>
              <a:buFontTx/>
              <a:buNone/>
            </a:pPr>
            <a:r>
              <a:rPr lang="en-US" sz="1600" b="1" kern="1200" dirty="0">
                <a:solidFill>
                  <a:srgbClr val="FFC000"/>
                </a:solidFill>
                <a:latin typeface="Segoe UI"/>
                <a:ea typeface="+mn-ea"/>
                <a:cs typeface="+mn-cs"/>
              </a:rPr>
              <a:t>Follow excellence with sheer passion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00"/>
                                        </p:tgtEl>
                                        <p:attrNameLst>
                                          <p:attrName>style.visibility</p:attrName>
                                        </p:attrNameLst>
                                      </p:cBhvr>
                                      <p:to>
                                        <p:strVal val="visible"/>
                                      </p:to>
                                    </p:set>
                                    <p:animEffect transition="in" filter="barn(inVertical)">
                                      <p:cBhvr>
                                        <p:cTn id="15" dur="500"/>
                                        <p:tgtEl>
                                          <p:spTgt spid="50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96"/>
                                        </p:tgtEl>
                                        <p:attrNameLst>
                                          <p:attrName>style.visibility</p:attrName>
                                        </p:attrNameLst>
                                      </p:cBhvr>
                                      <p:to>
                                        <p:strVal val="visible"/>
                                      </p:to>
                                    </p:set>
                                    <p:animEffect transition="in" filter="barn(inVertical)">
                                      <p:cBhvr>
                                        <p:cTn id="20" dur="500"/>
                                        <p:tgtEl>
                                          <p:spTgt spid="49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arn(inVertical)">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p:bldP spid="500" grpId="0" animBg="1"/>
      <p:bldP spid="2" grpId="0"/>
      <p:bldP spid="9"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Tools and Services to Deliver the App</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sp>
        <p:nvSpPr>
          <p:cNvPr id="3" name="TextBox 2">
            <a:extLst>
              <a:ext uri="{FF2B5EF4-FFF2-40B4-BE49-F238E27FC236}">
                <a16:creationId xmlns:a16="http://schemas.microsoft.com/office/drawing/2014/main" id="{F131C131-2300-C883-3271-E2D57BBC02D2}"/>
              </a:ext>
            </a:extLst>
          </p:cNvPr>
          <p:cNvSpPr txBox="1"/>
          <p:nvPr/>
        </p:nvSpPr>
        <p:spPr>
          <a:xfrm>
            <a:off x="288291" y="803937"/>
            <a:ext cx="11445485" cy="224676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2000" b="0" i="0" u="none" strike="noStrike" kern="0" cap="none" spc="0" normalizeH="0" baseline="0" noProof="0" dirty="0">
                <a:ln>
                  <a:noFill/>
                </a:ln>
                <a:solidFill>
                  <a:srgbClr val="000000"/>
                </a:solidFill>
                <a:effectLst/>
                <a:uLnTx/>
                <a:uFillTx/>
                <a:latin typeface="Calibri"/>
                <a:ea typeface="Calibri"/>
                <a:cs typeface="Calibri"/>
                <a:sym typeface="Calibri"/>
              </a:rPr>
              <a:t>Business Application Studio – It is a multi cloud development tool which allows developers to build, test, package, deploy, and manage end to end Fiori applications.</a:t>
            </a:r>
            <a:endParaRPr kumimoji="0" lang="en-US" sz="20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2000" b="0" i="0" u="none" strike="noStrike" kern="0" cap="none" spc="0" normalizeH="0" baseline="0" noProof="0" dirty="0">
                <a:ln>
                  <a:noFill/>
                </a:ln>
                <a:solidFill>
                  <a:srgbClr val="000000"/>
                </a:solidFill>
                <a:effectLst/>
                <a:uLnTx/>
                <a:uFillTx/>
                <a:latin typeface="Calibri"/>
                <a:ea typeface="Calibri"/>
                <a:cs typeface="Calibri"/>
                <a:sym typeface="Calibri"/>
              </a:rPr>
              <a:t>SAP build work zone (aka </a:t>
            </a:r>
            <a:r>
              <a:rPr kumimoji="0" lang="en-US" sz="2000" b="0" i="0" u="none" strike="noStrike" kern="0" cap="none" spc="0" normalizeH="0" baseline="0" noProof="0" dirty="0" err="1">
                <a:ln>
                  <a:noFill/>
                </a:ln>
                <a:solidFill>
                  <a:srgbClr val="000000"/>
                </a:solidFill>
                <a:effectLst/>
                <a:uLnTx/>
                <a:uFillTx/>
                <a:latin typeface="Calibri"/>
                <a:ea typeface="Calibri"/>
                <a:cs typeface="Calibri"/>
                <a:sym typeface="Calibri"/>
              </a:rPr>
              <a:t>cFLP</a:t>
            </a:r>
            <a:r>
              <a:rPr kumimoji="0" lang="en-US" sz="2000" b="0" i="0" u="none" strike="noStrike" kern="0" cap="none" spc="0" normalizeH="0" baseline="0" noProof="0" dirty="0">
                <a:ln>
                  <a:noFill/>
                </a:ln>
                <a:solidFill>
                  <a:srgbClr val="000000"/>
                </a:solidFill>
                <a:effectLst/>
                <a:uLnTx/>
                <a:uFillTx/>
                <a:latin typeface="Calibri"/>
                <a:ea typeface="Calibri"/>
                <a:cs typeface="Calibri"/>
                <a:sym typeface="Calibri"/>
              </a:rPr>
              <a:t> in BTP) – it helps us to configure a site called Fiori launchpad in the cloud. All the Fiori Apps which you build in BTP will be accessed via this build </a:t>
            </a:r>
            <a:r>
              <a:rPr kumimoji="0" lang="en-US" sz="2000" b="0" i="0" u="none" strike="noStrike" kern="0" cap="none" spc="0" normalizeH="0" baseline="0" noProof="0" dirty="0" err="1">
                <a:ln>
                  <a:noFill/>
                </a:ln>
                <a:solidFill>
                  <a:srgbClr val="000000"/>
                </a:solidFill>
                <a:effectLst/>
                <a:uLnTx/>
                <a:uFillTx/>
                <a:latin typeface="Calibri"/>
                <a:ea typeface="Calibri"/>
                <a:cs typeface="Calibri"/>
                <a:sym typeface="Calibri"/>
              </a:rPr>
              <a:t>workzone</a:t>
            </a:r>
            <a:r>
              <a:rPr kumimoji="0" lang="en-US" sz="2000" b="0" i="0" u="none" strike="noStrike" kern="0" cap="none" spc="0" normalizeH="0" baseline="0" noProof="0" dirty="0">
                <a:ln>
                  <a:noFill/>
                </a:ln>
                <a:solidFill>
                  <a:srgbClr val="000000"/>
                </a:solidFill>
                <a:effectLst/>
                <a:uLnTx/>
                <a:uFillTx/>
                <a:latin typeface="Calibri"/>
                <a:ea typeface="Calibri"/>
                <a:cs typeface="Calibri"/>
                <a:sym typeface="Calibri"/>
              </a:rPr>
              <a:t> from end user. End user will get single URL, which contains the tiles for all our apps deployed in BTP.</a:t>
            </a:r>
            <a:endParaRPr kumimoji="0" lang="en-US" sz="20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2000" b="0" i="0" u="none" strike="noStrike" kern="0" cap="none" spc="0" normalizeH="0" baseline="0" noProof="0" dirty="0">
                <a:ln>
                  <a:noFill/>
                </a:ln>
                <a:solidFill>
                  <a:srgbClr val="000000"/>
                </a:solidFill>
                <a:effectLst/>
                <a:uLnTx/>
                <a:uFillTx/>
                <a:latin typeface="Calibri"/>
                <a:ea typeface="Calibri"/>
                <a:cs typeface="Calibri"/>
                <a:sym typeface="Calibri"/>
              </a:rPr>
              <a:t>Continuous Integration Service – When a developer change the application, and push to central repository like git, the CI service will automatically build and deploy our app.</a:t>
            </a:r>
            <a:endParaRPr kumimoji="0" lang="en-US" sz="20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298922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SAP Build – An introduction</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pic>
        <p:nvPicPr>
          <p:cNvPr id="2050" name="Picture 2" descr="SAP Build Work Zone: SAP's no-code offering for bu... - SAP Community">
            <a:extLst>
              <a:ext uri="{FF2B5EF4-FFF2-40B4-BE49-F238E27FC236}">
                <a16:creationId xmlns:a16="http://schemas.microsoft.com/office/drawing/2014/main" id="{327A12B3-0A45-F879-7B0E-42A136DD44F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6208"/>
          <a:stretch/>
        </p:blipFill>
        <p:spPr bwMode="auto">
          <a:xfrm>
            <a:off x="510883" y="1380806"/>
            <a:ext cx="11383047" cy="474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673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SAP Build Work zone – Key benefits</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pic>
        <p:nvPicPr>
          <p:cNvPr id="1026" name="Picture 2" descr="What Is SAP Build Work Zone, standard edition? | SAP Help Portal">
            <a:extLst>
              <a:ext uri="{FF2B5EF4-FFF2-40B4-BE49-F238E27FC236}">
                <a16:creationId xmlns:a16="http://schemas.microsoft.com/office/drawing/2014/main" id="{4AB61E76-F13F-A503-D64A-8E43D217745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3237"/>
          <a:stretch/>
        </p:blipFill>
        <p:spPr bwMode="auto">
          <a:xfrm>
            <a:off x="287932" y="970353"/>
            <a:ext cx="11468100" cy="5041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8540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Additional configuration before deployment</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sp>
        <p:nvSpPr>
          <p:cNvPr id="2" name="Google Shape;1802;p101">
            <a:extLst>
              <a:ext uri="{FF2B5EF4-FFF2-40B4-BE49-F238E27FC236}">
                <a16:creationId xmlns:a16="http://schemas.microsoft.com/office/drawing/2014/main" id="{8B3FD0C9-A6F1-D57E-7DFB-8B28B8A56BF3}"/>
              </a:ext>
            </a:extLst>
          </p:cNvPr>
          <p:cNvSpPr txBox="1"/>
          <p:nvPr/>
        </p:nvSpPr>
        <p:spPr>
          <a:xfrm>
            <a:off x="224979" y="788088"/>
            <a:ext cx="11806237" cy="310854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a:ea typeface="Consolas"/>
                <a:cs typeface="Consolas"/>
                <a:sym typeface="Consolas"/>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a:ea typeface="Consolas"/>
                <a:cs typeface="Consolas"/>
                <a:sym typeface="Consolas"/>
              </a:rPr>
              <a:t>  "</a:t>
            </a:r>
            <a:r>
              <a:rPr kumimoji="0" lang="en-US" sz="1400" b="0" i="0" u="none" strike="noStrike" kern="0" cap="none" spc="0" normalizeH="0" baseline="0" noProof="0" dirty="0" err="1">
                <a:ln>
                  <a:noFill/>
                </a:ln>
                <a:solidFill>
                  <a:srgbClr val="000000"/>
                </a:solidFill>
                <a:effectLst/>
                <a:uLnTx/>
                <a:uFillTx/>
                <a:latin typeface="Consolas"/>
                <a:ea typeface="Consolas"/>
                <a:cs typeface="Consolas"/>
                <a:sym typeface="Consolas"/>
              </a:rPr>
              <a:t>xsappname</a:t>
            </a:r>
            <a:r>
              <a:rPr kumimoji="0" lang="en-US" sz="1400" b="0" i="0" u="none" strike="noStrike" kern="0" cap="none" spc="0" normalizeH="0" baseline="0" noProof="0" dirty="0">
                <a:ln>
                  <a:noFill/>
                </a:ln>
                <a:solidFill>
                  <a:srgbClr val="000000"/>
                </a:solidFill>
                <a:effectLst/>
                <a:uLnTx/>
                <a:uFillTx/>
                <a:latin typeface="Consolas"/>
                <a:ea typeface="Consolas"/>
                <a:cs typeface="Consolas"/>
                <a:sym typeface="Consolas"/>
              </a:rPr>
              <a:t>": "</a:t>
            </a:r>
            <a:r>
              <a:rPr kumimoji="0" lang="en-US" sz="1400" b="0" i="0" u="none" strike="noStrike" kern="0" cap="none" spc="0" normalizeH="0" baseline="0" noProof="0" dirty="0" err="1">
                <a:ln>
                  <a:noFill/>
                </a:ln>
                <a:solidFill>
                  <a:srgbClr val="000000"/>
                </a:solidFill>
                <a:effectLst/>
                <a:uLnTx/>
                <a:uFillTx/>
                <a:latin typeface="Consolas"/>
                <a:ea typeface="Consolas"/>
                <a:cs typeface="Consolas"/>
                <a:sym typeface="Consolas"/>
              </a:rPr>
              <a:t>comatstproctravelprocessorapp</a:t>
            </a:r>
            <a:r>
              <a:rPr kumimoji="0" lang="en-US" sz="1400" b="0" i="0" u="none" strike="noStrike" kern="0" cap="none" spc="0" normalizeH="0" baseline="0" noProof="0" dirty="0">
                <a:ln>
                  <a:noFill/>
                </a:ln>
                <a:solidFill>
                  <a:srgbClr val="000000"/>
                </a:solidFill>
                <a:effectLst/>
                <a:uLnTx/>
                <a:uFillTx/>
                <a:latin typeface="Consolas"/>
                <a:ea typeface="Consolas"/>
                <a:cs typeface="Consolas"/>
                <a:sym typeface="Consolas"/>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a:ea typeface="Consolas"/>
                <a:cs typeface="Consolas"/>
                <a:sym typeface="Consolas"/>
              </a:rPr>
              <a:t>  "tenant-mode": "dedicated",</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a:ea typeface="Consolas"/>
                <a:cs typeface="Consolas"/>
                <a:sym typeface="Consolas"/>
              </a:rPr>
              <a:t>  "description": "Security profile of called application",</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a:ea typeface="Consolas"/>
                <a:cs typeface="Consolas"/>
                <a:sym typeface="Consolas"/>
              </a:rPr>
              <a:t>  "scopes":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a:ea typeface="Consolas"/>
                <a:cs typeface="Consolas"/>
                <a:sym typeface="Consolas"/>
              </a:rPr>
              <a:t>  "role-templates":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a:ea typeface="Consolas"/>
                <a:cs typeface="Consolas"/>
                <a:sym typeface="Consolas"/>
              </a:rPr>
              <a:t>  "oauth2-configuration":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a:ea typeface="Consolas"/>
                <a:cs typeface="Consolas"/>
                <a:sym typeface="Consolas"/>
              </a:rPr>
              <a:t>    "token-validity": 60000,</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a:ea typeface="Consolas"/>
                <a:cs typeface="Consolas"/>
                <a:sym typeface="Consolas"/>
              </a:rPr>
              <a:t>    "refresh-token-validity": 2592000,</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a:ea typeface="Consolas"/>
                <a:cs typeface="Consolas"/>
                <a:sym typeface="Consolas"/>
              </a:rPr>
              <a:t>    "redirect-</a:t>
            </a:r>
            <a:r>
              <a:rPr kumimoji="0" lang="en-US" sz="1400" b="0" i="0" u="none" strike="noStrike" kern="0" cap="none" spc="0" normalizeH="0" baseline="0" noProof="0" dirty="0" err="1">
                <a:ln>
                  <a:noFill/>
                </a:ln>
                <a:solidFill>
                  <a:srgbClr val="000000"/>
                </a:solidFill>
                <a:effectLst/>
                <a:uLnTx/>
                <a:uFillTx/>
                <a:latin typeface="Consolas"/>
                <a:ea typeface="Consolas"/>
                <a:cs typeface="Consolas"/>
                <a:sym typeface="Consolas"/>
              </a:rPr>
              <a:t>uris</a:t>
            </a:r>
            <a:r>
              <a:rPr kumimoji="0" lang="en-US" sz="1400" b="0" i="0" u="none" strike="noStrike" kern="0" cap="none" spc="0" normalizeH="0" baseline="0" noProof="0" dirty="0">
                <a:ln>
                  <a:noFill/>
                </a:ln>
                <a:solidFill>
                  <a:srgbClr val="000000"/>
                </a:solidFill>
                <a:effectLst/>
                <a:uLnTx/>
                <a:uFillTx/>
                <a:latin typeface="Consolas"/>
                <a:ea typeface="Consolas"/>
                <a:cs typeface="Consolas"/>
                <a:sym typeface="Consolas"/>
              </a:rPr>
              <a:t>":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a:ea typeface="Consolas"/>
                <a:cs typeface="Consolas"/>
                <a:sym typeface="Consolas"/>
              </a:rPr>
              <a:t>      "https://*.cfapps.us10-001.hana.ondemand.com/login/callback"</a:t>
            </a:r>
            <a:endParaRPr kumimoji="0" sz="1400" b="0" i="0" u="none" strike="noStrike" kern="0" cap="none" spc="0" normalizeH="0" baseline="0" noProof="0" dirty="0">
              <a:ln>
                <a:noFill/>
              </a:ln>
              <a:solidFill>
                <a:srgbClr val="000000"/>
              </a:solidFill>
              <a:effectLst/>
              <a:uLnTx/>
              <a:uFillTx/>
              <a:latin typeface="Consolas"/>
              <a:ea typeface="Consolas"/>
              <a:cs typeface="Consolas"/>
              <a:sym typeface="Consola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a:ea typeface="Consolas"/>
                <a:cs typeface="Consolas"/>
                <a:sym typeface="Consolas"/>
              </a:rPr>
              <a:t>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a:ea typeface="Consolas"/>
                <a:cs typeface="Consolas"/>
                <a:sym typeface="Consolas"/>
              </a:rPr>
              <a:t>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a:ea typeface="Consolas"/>
                <a:cs typeface="Consolas"/>
                <a:sym typeface="Consolas"/>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487890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a:extLst>
              <a:ext uri="{FF2B5EF4-FFF2-40B4-BE49-F238E27FC236}">
                <a16:creationId xmlns:a16="http://schemas.microsoft.com/office/drawing/2014/main" id="{C9FB54BD-18BD-993D-76E5-9EE5BC9E4792}"/>
              </a:ext>
            </a:extLst>
          </p:cNvPr>
          <p:cNvGrpSpPr/>
          <p:nvPr/>
        </p:nvGrpSpPr>
        <p:grpSpPr>
          <a:xfrm>
            <a:off x="593340" y="1052940"/>
            <a:ext cx="9616680" cy="2351520"/>
            <a:chOff x="593340" y="1052940"/>
            <a:chExt cx="9616680" cy="235152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BBB6679B-CDB1-1906-562A-7359BD9A17C0}"/>
                    </a:ext>
                  </a:extLst>
                </p14:cNvPr>
                <p14:cNvContentPartPr/>
                <p14:nvPr/>
              </p14:nvContentPartPr>
              <p14:xfrm>
                <a:off x="807900" y="1272900"/>
                <a:ext cx="187560" cy="307080"/>
              </p14:xfrm>
            </p:contentPart>
          </mc:Choice>
          <mc:Fallback xmlns="">
            <p:pic>
              <p:nvPicPr>
                <p:cNvPr id="5" name="Ink 4">
                  <a:extLst>
                    <a:ext uri="{FF2B5EF4-FFF2-40B4-BE49-F238E27FC236}">
                      <a16:creationId xmlns:a16="http://schemas.microsoft.com/office/drawing/2014/main" id="{BBB6679B-CDB1-1906-562A-7359BD9A17C0}"/>
                    </a:ext>
                  </a:extLst>
                </p:cNvPr>
                <p:cNvPicPr/>
                <p:nvPr/>
              </p:nvPicPr>
              <p:blipFill>
                <a:blip r:embed="rId3"/>
                <a:stretch>
                  <a:fillRect/>
                </a:stretch>
              </p:blipFill>
              <p:spPr>
                <a:xfrm>
                  <a:off x="799260" y="1263900"/>
                  <a:ext cx="20520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0912580D-757B-BA32-DD76-798C65D08E21}"/>
                    </a:ext>
                  </a:extLst>
                </p14:cNvPr>
                <p14:cNvContentPartPr/>
                <p14:nvPr/>
              </p14:nvContentPartPr>
              <p14:xfrm>
                <a:off x="874500" y="1455420"/>
                <a:ext cx="61560" cy="36720"/>
              </p14:xfrm>
            </p:contentPart>
          </mc:Choice>
          <mc:Fallback xmlns="">
            <p:pic>
              <p:nvPicPr>
                <p:cNvPr id="6" name="Ink 5">
                  <a:extLst>
                    <a:ext uri="{FF2B5EF4-FFF2-40B4-BE49-F238E27FC236}">
                      <a16:creationId xmlns:a16="http://schemas.microsoft.com/office/drawing/2014/main" id="{0912580D-757B-BA32-DD76-798C65D08E21}"/>
                    </a:ext>
                  </a:extLst>
                </p:cNvPr>
                <p:cNvPicPr/>
                <p:nvPr/>
              </p:nvPicPr>
              <p:blipFill>
                <a:blip r:embed="rId5"/>
                <a:stretch>
                  <a:fillRect/>
                </a:stretch>
              </p:blipFill>
              <p:spPr>
                <a:xfrm>
                  <a:off x="865860" y="1446780"/>
                  <a:ext cx="792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8CB8D69C-7D0A-A5DF-DCFA-817A5BC43626}"/>
                    </a:ext>
                  </a:extLst>
                </p14:cNvPr>
                <p14:cNvContentPartPr/>
                <p14:nvPr/>
              </p14:nvContentPartPr>
              <p14:xfrm>
                <a:off x="1050180" y="1408260"/>
                <a:ext cx="87120" cy="209880"/>
              </p14:xfrm>
            </p:contentPart>
          </mc:Choice>
          <mc:Fallback xmlns="">
            <p:pic>
              <p:nvPicPr>
                <p:cNvPr id="7" name="Ink 6">
                  <a:extLst>
                    <a:ext uri="{FF2B5EF4-FFF2-40B4-BE49-F238E27FC236}">
                      <a16:creationId xmlns:a16="http://schemas.microsoft.com/office/drawing/2014/main" id="{8CB8D69C-7D0A-A5DF-DCFA-817A5BC43626}"/>
                    </a:ext>
                  </a:extLst>
                </p:cNvPr>
                <p:cNvPicPr/>
                <p:nvPr/>
              </p:nvPicPr>
              <p:blipFill>
                <a:blip r:embed="rId7"/>
                <a:stretch>
                  <a:fillRect/>
                </a:stretch>
              </p:blipFill>
              <p:spPr>
                <a:xfrm>
                  <a:off x="1041540" y="1399260"/>
                  <a:ext cx="10476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93FAAF62-C3C2-F124-B49C-B36B35DDAD65}"/>
                    </a:ext>
                  </a:extLst>
                </p14:cNvPr>
                <p14:cNvContentPartPr/>
                <p14:nvPr/>
              </p14:nvContentPartPr>
              <p14:xfrm>
                <a:off x="1221180" y="1434540"/>
                <a:ext cx="99720" cy="195120"/>
              </p14:xfrm>
            </p:contentPart>
          </mc:Choice>
          <mc:Fallback xmlns="">
            <p:pic>
              <p:nvPicPr>
                <p:cNvPr id="8" name="Ink 7">
                  <a:extLst>
                    <a:ext uri="{FF2B5EF4-FFF2-40B4-BE49-F238E27FC236}">
                      <a16:creationId xmlns:a16="http://schemas.microsoft.com/office/drawing/2014/main" id="{93FAAF62-C3C2-F124-B49C-B36B35DDAD65}"/>
                    </a:ext>
                  </a:extLst>
                </p:cNvPr>
                <p:cNvPicPr/>
                <p:nvPr/>
              </p:nvPicPr>
              <p:blipFill>
                <a:blip r:embed="rId9"/>
                <a:stretch>
                  <a:fillRect/>
                </a:stretch>
              </p:blipFill>
              <p:spPr>
                <a:xfrm>
                  <a:off x="1212540" y="1425900"/>
                  <a:ext cx="1173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74FA7CA2-F6EB-501D-EE16-02580F5A19A8}"/>
                    </a:ext>
                  </a:extLst>
                </p14:cNvPr>
                <p14:cNvContentPartPr/>
                <p14:nvPr/>
              </p14:nvContentPartPr>
              <p14:xfrm>
                <a:off x="1410900" y="1395660"/>
                <a:ext cx="169560" cy="133920"/>
              </p14:xfrm>
            </p:contentPart>
          </mc:Choice>
          <mc:Fallback xmlns="">
            <p:pic>
              <p:nvPicPr>
                <p:cNvPr id="9" name="Ink 8">
                  <a:extLst>
                    <a:ext uri="{FF2B5EF4-FFF2-40B4-BE49-F238E27FC236}">
                      <a16:creationId xmlns:a16="http://schemas.microsoft.com/office/drawing/2014/main" id="{74FA7CA2-F6EB-501D-EE16-02580F5A19A8}"/>
                    </a:ext>
                  </a:extLst>
                </p:cNvPr>
                <p:cNvPicPr/>
                <p:nvPr/>
              </p:nvPicPr>
              <p:blipFill>
                <a:blip r:embed="rId11"/>
                <a:stretch>
                  <a:fillRect/>
                </a:stretch>
              </p:blipFill>
              <p:spPr>
                <a:xfrm>
                  <a:off x="1402260" y="1386660"/>
                  <a:ext cx="18720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54BD1BC1-0685-90E4-1611-CCDBDB249140}"/>
                    </a:ext>
                  </a:extLst>
                </p14:cNvPr>
                <p14:cNvContentPartPr/>
                <p14:nvPr/>
              </p14:nvContentPartPr>
              <p14:xfrm>
                <a:off x="593340" y="1052940"/>
                <a:ext cx="1420200" cy="778680"/>
              </p14:xfrm>
            </p:contentPart>
          </mc:Choice>
          <mc:Fallback xmlns="">
            <p:pic>
              <p:nvPicPr>
                <p:cNvPr id="10" name="Ink 9">
                  <a:extLst>
                    <a:ext uri="{FF2B5EF4-FFF2-40B4-BE49-F238E27FC236}">
                      <a16:creationId xmlns:a16="http://schemas.microsoft.com/office/drawing/2014/main" id="{54BD1BC1-0685-90E4-1611-CCDBDB249140}"/>
                    </a:ext>
                  </a:extLst>
                </p:cNvPr>
                <p:cNvPicPr/>
                <p:nvPr/>
              </p:nvPicPr>
              <p:blipFill>
                <a:blip r:embed="rId13"/>
                <a:stretch>
                  <a:fillRect/>
                </a:stretch>
              </p:blipFill>
              <p:spPr>
                <a:xfrm>
                  <a:off x="584340" y="1043940"/>
                  <a:ext cx="1437840" cy="796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1418F599-A7A4-C646-716F-AEEE70BA62F4}"/>
                    </a:ext>
                  </a:extLst>
                </p14:cNvPr>
                <p14:cNvContentPartPr/>
                <p14:nvPr/>
              </p14:nvContentPartPr>
              <p14:xfrm>
                <a:off x="719340" y="1223940"/>
                <a:ext cx="1560960" cy="771840"/>
              </p14:xfrm>
            </p:contentPart>
          </mc:Choice>
          <mc:Fallback xmlns="">
            <p:pic>
              <p:nvPicPr>
                <p:cNvPr id="11" name="Ink 10">
                  <a:extLst>
                    <a:ext uri="{FF2B5EF4-FFF2-40B4-BE49-F238E27FC236}">
                      <a16:creationId xmlns:a16="http://schemas.microsoft.com/office/drawing/2014/main" id="{1418F599-A7A4-C646-716F-AEEE70BA62F4}"/>
                    </a:ext>
                  </a:extLst>
                </p:cNvPr>
                <p:cNvPicPr/>
                <p:nvPr/>
              </p:nvPicPr>
              <p:blipFill>
                <a:blip r:embed="rId15"/>
                <a:stretch>
                  <a:fillRect/>
                </a:stretch>
              </p:blipFill>
              <p:spPr>
                <a:xfrm>
                  <a:off x="710340" y="1214940"/>
                  <a:ext cx="1578600" cy="789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A6AC78D3-091D-1299-B88A-BDDD887DB28E}"/>
                    </a:ext>
                  </a:extLst>
                </p14:cNvPr>
                <p14:cNvContentPartPr/>
                <p14:nvPr/>
              </p14:nvContentPartPr>
              <p14:xfrm>
                <a:off x="1047300" y="1485300"/>
                <a:ext cx="1626480" cy="688320"/>
              </p14:xfrm>
            </p:contentPart>
          </mc:Choice>
          <mc:Fallback xmlns="">
            <p:pic>
              <p:nvPicPr>
                <p:cNvPr id="12" name="Ink 11">
                  <a:extLst>
                    <a:ext uri="{FF2B5EF4-FFF2-40B4-BE49-F238E27FC236}">
                      <a16:creationId xmlns:a16="http://schemas.microsoft.com/office/drawing/2014/main" id="{A6AC78D3-091D-1299-B88A-BDDD887DB28E}"/>
                    </a:ext>
                  </a:extLst>
                </p:cNvPr>
                <p:cNvPicPr/>
                <p:nvPr/>
              </p:nvPicPr>
              <p:blipFill>
                <a:blip r:embed="rId17"/>
                <a:stretch>
                  <a:fillRect/>
                </a:stretch>
              </p:blipFill>
              <p:spPr>
                <a:xfrm>
                  <a:off x="1038660" y="1476660"/>
                  <a:ext cx="1644120" cy="705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83A826F5-8A2D-250C-9003-A436E43BCDCC}"/>
                    </a:ext>
                  </a:extLst>
                </p14:cNvPr>
                <p14:cNvContentPartPr/>
                <p14:nvPr/>
              </p14:nvContentPartPr>
              <p14:xfrm>
                <a:off x="2650020" y="1749540"/>
                <a:ext cx="2151360" cy="34920"/>
              </p14:xfrm>
            </p:contentPart>
          </mc:Choice>
          <mc:Fallback xmlns="">
            <p:pic>
              <p:nvPicPr>
                <p:cNvPr id="13" name="Ink 12">
                  <a:extLst>
                    <a:ext uri="{FF2B5EF4-FFF2-40B4-BE49-F238E27FC236}">
                      <a16:creationId xmlns:a16="http://schemas.microsoft.com/office/drawing/2014/main" id="{83A826F5-8A2D-250C-9003-A436E43BCDCC}"/>
                    </a:ext>
                  </a:extLst>
                </p:cNvPr>
                <p:cNvPicPr/>
                <p:nvPr/>
              </p:nvPicPr>
              <p:blipFill>
                <a:blip r:embed="rId19"/>
                <a:stretch>
                  <a:fillRect/>
                </a:stretch>
              </p:blipFill>
              <p:spPr>
                <a:xfrm>
                  <a:off x="2641380" y="1740900"/>
                  <a:ext cx="21690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9824A0EB-1790-D225-454C-D3CEF2B5389E}"/>
                    </a:ext>
                  </a:extLst>
                </p14:cNvPr>
                <p14:cNvContentPartPr/>
                <p14:nvPr/>
              </p14:nvContentPartPr>
              <p14:xfrm>
                <a:off x="2747940" y="1567380"/>
                <a:ext cx="192240" cy="64440"/>
              </p14:xfrm>
            </p:contentPart>
          </mc:Choice>
          <mc:Fallback xmlns="">
            <p:pic>
              <p:nvPicPr>
                <p:cNvPr id="15" name="Ink 14">
                  <a:extLst>
                    <a:ext uri="{FF2B5EF4-FFF2-40B4-BE49-F238E27FC236}">
                      <a16:creationId xmlns:a16="http://schemas.microsoft.com/office/drawing/2014/main" id="{9824A0EB-1790-D225-454C-D3CEF2B5389E}"/>
                    </a:ext>
                  </a:extLst>
                </p:cNvPr>
                <p:cNvPicPr/>
                <p:nvPr/>
              </p:nvPicPr>
              <p:blipFill>
                <a:blip r:embed="rId21"/>
                <a:stretch>
                  <a:fillRect/>
                </a:stretch>
              </p:blipFill>
              <p:spPr>
                <a:xfrm>
                  <a:off x="2739300" y="1558740"/>
                  <a:ext cx="20988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C3564CCC-7E74-76D1-6961-B114E7E3E740}"/>
                    </a:ext>
                  </a:extLst>
                </p14:cNvPr>
                <p14:cNvContentPartPr/>
                <p14:nvPr/>
              </p14:nvContentPartPr>
              <p14:xfrm>
                <a:off x="2834700" y="1525620"/>
                <a:ext cx="37080" cy="119880"/>
              </p14:xfrm>
            </p:contentPart>
          </mc:Choice>
          <mc:Fallback xmlns="">
            <p:pic>
              <p:nvPicPr>
                <p:cNvPr id="16" name="Ink 15">
                  <a:extLst>
                    <a:ext uri="{FF2B5EF4-FFF2-40B4-BE49-F238E27FC236}">
                      <a16:creationId xmlns:a16="http://schemas.microsoft.com/office/drawing/2014/main" id="{C3564CCC-7E74-76D1-6961-B114E7E3E740}"/>
                    </a:ext>
                  </a:extLst>
                </p:cNvPr>
                <p:cNvPicPr/>
                <p:nvPr/>
              </p:nvPicPr>
              <p:blipFill>
                <a:blip r:embed="rId23"/>
                <a:stretch>
                  <a:fillRect/>
                </a:stretch>
              </p:blipFill>
              <p:spPr>
                <a:xfrm>
                  <a:off x="2825700" y="1516620"/>
                  <a:ext cx="547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52ACC69D-5E3B-1472-0C8C-5D75347AB9EA}"/>
                    </a:ext>
                  </a:extLst>
                </p14:cNvPr>
                <p14:cNvContentPartPr/>
                <p14:nvPr/>
              </p14:nvContentPartPr>
              <p14:xfrm>
                <a:off x="2805180" y="1494300"/>
                <a:ext cx="78120" cy="121680"/>
              </p14:xfrm>
            </p:contentPart>
          </mc:Choice>
          <mc:Fallback xmlns="">
            <p:pic>
              <p:nvPicPr>
                <p:cNvPr id="17" name="Ink 16">
                  <a:extLst>
                    <a:ext uri="{FF2B5EF4-FFF2-40B4-BE49-F238E27FC236}">
                      <a16:creationId xmlns:a16="http://schemas.microsoft.com/office/drawing/2014/main" id="{52ACC69D-5E3B-1472-0C8C-5D75347AB9EA}"/>
                    </a:ext>
                  </a:extLst>
                </p:cNvPr>
                <p:cNvPicPr/>
                <p:nvPr/>
              </p:nvPicPr>
              <p:blipFill>
                <a:blip r:embed="rId25"/>
                <a:stretch>
                  <a:fillRect/>
                </a:stretch>
              </p:blipFill>
              <p:spPr>
                <a:xfrm>
                  <a:off x="2796180" y="1485300"/>
                  <a:ext cx="9576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E0E74C0D-84B7-5438-7A97-7AAFD0D03209}"/>
                    </a:ext>
                  </a:extLst>
                </p14:cNvPr>
                <p14:cNvContentPartPr/>
                <p14:nvPr/>
              </p14:nvContentPartPr>
              <p14:xfrm>
                <a:off x="2768100" y="1534620"/>
                <a:ext cx="121680" cy="81360"/>
              </p14:xfrm>
            </p:contentPart>
          </mc:Choice>
          <mc:Fallback xmlns="">
            <p:pic>
              <p:nvPicPr>
                <p:cNvPr id="18" name="Ink 17">
                  <a:extLst>
                    <a:ext uri="{FF2B5EF4-FFF2-40B4-BE49-F238E27FC236}">
                      <a16:creationId xmlns:a16="http://schemas.microsoft.com/office/drawing/2014/main" id="{E0E74C0D-84B7-5438-7A97-7AAFD0D03209}"/>
                    </a:ext>
                  </a:extLst>
                </p:cNvPr>
                <p:cNvPicPr/>
                <p:nvPr/>
              </p:nvPicPr>
              <p:blipFill>
                <a:blip r:embed="rId27"/>
                <a:stretch>
                  <a:fillRect/>
                </a:stretch>
              </p:blipFill>
              <p:spPr>
                <a:xfrm>
                  <a:off x="2759460" y="1525620"/>
                  <a:ext cx="1393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09849C97-3E83-B8FD-3F45-FA58495CF390}"/>
                    </a:ext>
                  </a:extLst>
                </p14:cNvPr>
                <p14:cNvContentPartPr/>
                <p14:nvPr/>
              </p14:nvContentPartPr>
              <p14:xfrm>
                <a:off x="4633260" y="1481700"/>
                <a:ext cx="15120" cy="139680"/>
              </p14:xfrm>
            </p:contentPart>
          </mc:Choice>
          <mc:Fallback xmlns="">
            <p:pic>
              <p:nvPicPr>
                <p:cNvPr id="19" name="Ink 18">
                  <a:extLst>
                    <a:ext uri="{FF2B5EF4-FFF2-40B4-BE49-F238E27FC236}">
                      <a16:creationId xmlns:a16="http://schemas.microsoft.com/office/drawing/2014/main" id="{09849C97-3E83-B8FD-3F45-FA58495CF390}"/>
                    </a:ext>
                  </a:extLst>
                </p:cNvPr>
                <p:cNvPicPr/>
                <p:nvPr/>
              </p:nvPicPr>
              <p:blipFill>
                <a:blip r:embed="rId29"/>
                <a:stretch>
                  <a:fillRect/>
                </a:stretch>
              </p:blipFill>
              <p:spPr>
                <a:xfrm>
                  <a:off x="4624620" y="1473060"/>
                  <a:ext cx="3276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26B07273-1B2F-73E8-7F73-7D8AEB96E9A2}"/>
                    </a:ext>
                  </a:extLst>
                </p14:cNvPr>
                <p14:cNvContentPartPr/>
                <p14:nvPr/>
              </p14:nvContentPartPr>
              <p14:xfrm>
                <a:off x="4576020" y="1568820"/>
                <a:ext cx="62640" cy="31320"/>
              </p14:xfrm>
            </p:contentPart>
          </mc:Choice>
          <mc:Fallback xmlns="">
            <p:pic>
              <p:nvPicPr>
                <p:cNvPr id="20" name="Ink 19">
                  <a:extLst>
                    <a:ext uri="{FF2B5EF4-FFF2-40B4-BE49-F238E27FC236}">
                      <a16:creationId xmlns:a16="http://schemas.microsoft.com/office/drawing/2014/main" id="{26B07273-1B2F-73E8-7F73-7D8AEB96E9A2}"/>
                    </a:ext>
                  </a:extLst>
                </p:cNvPr>
                <p:cNvPicPr/>
                <p:nvPr/>
              </p:nvPicPr>
              <p:blipFill>
                <a:blip r:embed="rId31"/>
                <a:stretch>
                  <a:fillRect/>
                </a:stretch>
              </p:blipFill>
              <p:spPr>
                <a:xfrm>
                  <a:off x="4567020" y="1560180"/>
                  <a:ext cx="802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313114AC-D6CA-FF73-A6A5-1F168918424D}"/>
                    </a:ext>
                  </a:extLst>
                </p14:cNvPr>
                <p14:cNvContentPartPr/>
                <p14:nvPr/>
              </p14:nvContentPartPr>
              <p14:xfrm>
                <a:off x="4628580" y="1542900"/>
                <a:ext cx="101160" cy="43560"/>
              </p14:xfrm>
            </p:contentPart>
          </mc:Choice>
          <mc:Fallback xmlns="">
            <p:pic>
              <p:nvPicPr>
                <p:cNvPr id="21" name="Ink 20">
                  <a:extLst>
                    <a:ext uri="{FF2B5EF4-FFF2-40B4-BE49-F238E27FC236}">
                      <a16:creationId xmlns:a16="http://schemas.microsoft.com/office/drawing/2014/main" id="{313114AC-D6CA-FF73-A6A5-1F168918424D}"/>
                    </a:ext>
                  </a:extLst>
                </p:cNvPr>
                <p:cNvPicPr/>
                <p:nvPr/>
              </p:nvPicPr>
              <p:blipFill>
                <a:blip r:embed="rId33"/>
                <a:stretch>
                  <a:fillRect/>
                </a:stretch>
              </p:blipFill>
              <p:spPr>
                <a:xfrm>
                  <a:off x="4619940" y="1533900"/>
                  <a:ext cx="11880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5EA8884D-E0AA-96D7-A687-DEF569497565}"/>
                    </a:ext>
                  </a:extLst>
                </p14:cNvPr>
                <p14:cNvContentPartPr/>
                <p14:nvPr/>
              </p14:nvContentPartPr>
              <p14:xfrm>
                <a:off x="4595820" y="1518780"/>
                <a:ext cx="97200" cy="60840"/>
              </p14:xfrm>
            </p:contentPart>
          </mc:Choice>
          <mc:Fallback xmlns="">
            <p:pic>
              <p:nvPicPr>
                <p:cNvPr id="22" name="Ink 21">
                  <a:extLst>
                    <a:ext uri="{FF2B5EF4-FFF2-40B4-BE49-F238E27FC236}">
                      <a16:creationId xmlns:a16="http://schemas.microsoft.com/office/drawing/2014/main" id="{5EA8884D-E0AA-96D7-A687-DEF569497565}"/>
                    </a:ext>
                  </a:extLst>
                </p:cNvPr>
                <p:cNvPicPr/>
                <p:nvPr/>
              </p:nvPicPr>
              <p:blipFill>
                <a:blip r:embed="rId35"/>
                <a:stretch>
                  <a:fillRect/>
                </a:stretch>
              </p:blipFill>
              <p:spPr>
                <a:xfrm>
                  <a:off x="4586820" y="1510140"/>
                  <a:ext cx="11484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EB67F5C9-675A-0107-9C6A-BEF70BF16BA6}"/>
                    </a:ext>
                  </a:extLst>
                </p14:cNvPr>
                <p14:cNvContentPartPr/>
                <p14:nvPr/>
              </p14:nvContentPartPr>
              <p14:xfrm>
                <a:off x="4825140" y="1466580"/>
                <a:ext cx="2129760" cy="655560"/>
              </p14:xfrm>
            </p:contentPart>
          </mc:Choice>
          <mc:Fallback xmlns="">
            <p:pic>
              <p:nvPicPr>
                <p:cNvPr id="23" name="Ink 22">
                  <a:extLst>
                    <a:ext uri="{FF2B5EF4-FFF2-40B4-BE49-F238E27FC236}">
                      <a16:creationId xmlns:a16="http://schemas.microsoft.com/office/drawing/2014/main" id="{EB67F5C9-675A-0107-9C6A-BEF70BF16BA6}"/>
                    </a:ext>
                  </a:extLst>
                </p:cNvPr>
                <p:cNvPicPr/>
                <p:nvPr/>
              </p:nvPicPr>
              <p:blipFill>
                <a:blip r:embed="rId37"/>
                <a:stretch>
                  <a:fillRect/>
                </a:stretch>
              </p:blipFill>
              <p:spPr>
                <a:xfrm>
                  <a:off x="4816140" y="1457940"/>
                  <a:ext cx="2147400" cy="6732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84B39612-E38D-257E-158C-6905FDE0F5C1}"/>
                    </a:ext>
                  </a:extLst>
                </p14:cNvPr>
                <p14:cNvContentPartPr/>
                <p14:nvPr/>
              </p14:nvContentPartPr>
              <p14:xfrm>
                <a:off x="5075700" y="1631820"/>
                <a:ext cx="225720" cy="259920"/>
              </p14:xfrm>
            </p:contentPart>
          </mc:Choice>
          <mc:Fallback xmlns="">
            <p:pic>
              <p:nvPicPr>
                <p:cNvPr id="24" name="Ink 23">
                  <a:extLst>
                    <a:ext uri="{FF2B5EF4-FFF2-40B4-BE49-F238E27FC236}">
                      <a16:creationId xmlns:a16="http://schemas.microsoft.com/office/drawing/2014/main" id="{84B39612-E38D-257E-158C-6905FDE0F5C1}"/>
                    </a:ext>
                  </a:extLst>
                </p:cNvPr>
                <p:cNvPicPr/>
                <p:nvPr/>
              </p:nvPicPr>
              <p:blipFill>
                <a:blip r:embed="rId39"/>
                <a:stretch>
                  <a:fillRect/>
                </a:stretch>
              </p:blipFill>
              <p:spPr>
                <a:xfrm>
                  <a:off x="5066700" y="1622820"/>
                  <a:ext cx="24336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00CF49AB-210E-03DA-081B-0FE40263F36A}"/>
                    </a:ext>
                  </a:extLst>
                </p14:cNvPr>
                <p14:cNvContentPartPr/>
                <p14:nvPr/>
              </p14:nvContentPartPr>
              <p14:xfrm>
                <a:off x="5308260" y="1610580"/>
                <a:ext cx="274320" cy="281880"/>
              </p14:xfrm>
            </p:contentPart>
          </mc:Choice>
          <mc:Fallback xmlns="">
            <p:pic>
              <p:nvPicPr>
                <p:cNvPr id="25" name="Ink 24">
                  <a:extLst>
                    <a:ext uri="{FF2B5EF4-FFF2-40B4-BE49-F238E27FC236}">
                      <a16:creationId xmlns:a16="http://schemas.microsoft.com/office/drawing/2014/main" id="{00CF49AB-210E-03DA-081B-0FE40263F36A}"/>
                    </a:ext>
                  </a:extLst>
                </p:cNvPr>
                <p:cNvPicPr/>
                <p:nvPr/>
              </p:nvPicPr>
              <p:blipFill>
                <a:blip r:embed="rId41"/>
                <a:stretch>
                  <a:fillRect/>
                </a:stretch>
              </p:blipFill>
              <p:spPr>
                <a:xfrm>
                  <a:off x="5299260" y="1601940"/>
                  <a:ext cx="29196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AEDB4038-2E6A-5072-E837-3A64C96E4F89}"/>
                    </a:ext>
                  </a:extLst>
                </p14:cNvPr>
                <p14:cNvContentPartPr/>
                <p14:nvPr/>
              </p14:nvContentPartPr>
              <p14:xfrm>
                <a:off x="5563140" y="1618860"/>
                <a:ext cx="360360" cy="266400"/>
              </p14:xfrm>
            </p:contentPart>
          </mc:Choice>
          <mc:Fallback xmlns="">
            <p:pic>
              <p:nvPicPr>
                <p:cNvPr id="26" name="Ink 25">
                  <a:extLst>
                    <a:ext uri="{FF2B5EF4-FFF2-40B4-BE49-F238E27FC236}">
                      <a16:creationId xmlns:a16="http://schemas.microsoft.com/office/drawing/2014/main" id="{AEDB4038-2E6A-5072-E837-3A64C96E4F89}"/>
                    </a:ext>
                  </a:extLst>
                </p:cNvPr>
                <p:cNvPicPr/>
                <p:nvPr/>
              </p:nvPicPr>
              <p:blipFill>
                <a:blip r:embed="rId43"/>
                <a:stretch>
                  <a:fillRect/>
                </a:stretch>
              </p:blipFill>
              <p:spPr>
                <a:xfrm>
                  <a:off x="5554500" y="1610220"/>
                  <a:ext cx="3780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14BDA3A9-6766-3ED0-0D04-AE76CC9645CC}"/>
                    </a:ext>
                  </a:extLst>
                </p14:cNvPr>
                <p14:cNvContentPartPr/>
                <p14:nvPr/>
              </p14:nvContentPartPr>
              <p14:xfrm>
                <a:off x="5996940" y="1758900"/>
                <a:ext cx="314640" cy="297360"/>
              </p14:xfrm>
            </p:contentPart>
          </mc:Choice>
          <mc:Fallback xmlns="">
            <p:pic>
              <p:nvPicPr>
                <p:cNvPr id="27" name="Ink 26">
                  <a:extLst>
                    <a:ext uri="{FF2B5EF4-FFF2-40B4-BE49-F238E27FC236}">
                      <a16:creationId xmlns:a16="http://schemas.microsoft.com/office/drawing/2014/main" id="{14BDA3A9-6766-3ED0-0D04-AE76CC9645CC}"/>
                    </a:ext>
                  </a:extLst>
                </p:cNvPr>
                <p:cNvPicPr/>
                <p:nvPr/>
              </p:nvPicPr>
              <p:blipFill>
                <a:blip r:embed="rId45"/>
                <a:stretch>
                  <a:fillRect/>
                </a:stretch>
              </p:blipFill>
              <p:spPr>
                <a:xfrm>
                  <a:off x="5988300" y="1750260"/>
                  <a:ext cx="33228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Ink 27">
                  <a:extLst>
                    <a:ext uri="{FF2B5EF4-FFF2-40B4-BE49-F238E27FC236}">
                      <a16:creationId xmlns:a16="http://schemas.microsoft.com/office/drawing/2014/main" id="{F46DEF37-D8CC-971F-4124-3CBD20840FE1}"/>
                    </a:ext>
                  </a:extLst>
                </p14:cNvPr>
                <p14:cNvContentPartPr/>
                <p14:nvPr/>
              </p14:nvContentPartPr>
              <p14:xfrm>
                <a:off x="6365220" y="1747740"/>
                <a:ext cx="153720" cy="203400"/>
              </p14:xfrm>
            </p:contentPart>
          </mc:Choice>
          <mc:Fallback xmlns="">
            <p:pic>
              <p:nvPicPr>
                <p:cNvPr id="28" name="Ink 27">
                  <a:extLst>
                    <a:ext uri="{FF2B5EF4-FFF2-40B4-BE49-F238E27FC236}">
                      <a16:creationId xmlns:a16="http://schemas.microsoft.com/office/drawing/2014/main" id="{F46DEF37-D8CC-971F-4124-3CBD20840FE1}"/>
                    </a:ext>
                  </a:extLst>
                </p:cNvPr>
                <p:cNvPicPr/>
                <p:nvPr/>
              </p:nvPicPr>
              <p:blipFill>
                <a:blip r:embed="rId47"/>
                <a:stretch>
                  <a:fillRect/>
                </a:stretch>
              </p:blipFill>
              <p:spPr>
                <a:xfrm>
                  <a:off x="6356580" y="1739100"/>
                  <a:ext cx="1713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Ink 30">
                  <a:extLst>
                    <a:ext uri="{FF2B5EF4-FFF2-40B4-BE49-F238E27FC236}">
                      <a16:creationId xmlns:a16="http://schemas.microsoft.com/office/drawing/2014/main" id="{8B205F08-BCAA-C769-CF74-48791B9228E9}"/>
                    </a:ext>
                  </a:extLst>
                </p14:cNvPr>
                <p14:cNvContentPartPr/>
                <p14:nvPr/>
              </p14:nvContentPartPr>
              <p14:xfrm>
                <a:off x="4850700" y="2766900"/>
                <a:ext cx="1997280" cy="637560"/>
              </p14:xfrm>
            </p:contentPart>
          </mc:Choice>
          <mc:Fallback xmlns="">
            <p:pic>
              <p:nvPicPr>
                <p:cNvPr id="31" name="Ink 30">
                  <a:extLst>
                    <a:ext uri="{FF2B5EF4-FFF2-40B4-BE49-F238E27FC236}">
                      <a16:creationId xmlns:a16="http://schemas.microsoft.com/office/drawing/2014/main" id="{8B205F08-BCAA-C769-CF74-48791B9228E9}"/>
                    </a:ext>
                  </a:extLst>
                </p:cNvPr>
                <p:cNvPicPr/>
                <p:nvPr/>
              </p:nvPicPr>
              <p:blipFill>
                <a:blip r:embed="rId49"/>
                <a:stretch>
                  <a:fillRect/>
                </a:stretch>
              </p:blipFill>
              <p:spPr>
                <a:xfrm>
                  <a:off x="4842060" y="2758260"/>
                  <a:ext cx="2014920" cy="6552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2" name="Ink 31">
                  <a:extLst>
                    <a:ext uri="{FF2B5EF4-FFF2-40B4-BE49-F238E27FC236}">
                      <a16:creationId xmlns:a16="http://schemas.microsoft.com/office/drawing/2014/main" id="{E924B77E-F9C7-0F20-52B5-E149E178872E}"/>
                    </a:ext>
                  </a:extLst>
                </p14:cNvPr>
                <p14:cNvContentPartPr/>
                <p14:nvPr/>
              </p14:nvContentPartPr>
              <p14:xfrm>
                <a:off x="5212140" y="2917380"/>
                <a:ext cx="232200" cy="277560"/>
              </p14:xfrm>
            </p:contentPart>
          </mc:Choice>
          <mc:Fallback xmlns="">
            <p:pic>
              <p:nvPicPr>
                <p:cNvPr id="32" name="Ink 31">
                  <a:extLst>
                    <a:ext uri="{FF2B5EF4-FFF2-40B4-BE49-F238E27FC236}">
                      <a16:creationId xmlns:a16="http://schemas.microsoft.com/office/drawing/2014/main" id="{E924B77E-F9C7-0F20-52B5-E149E178872E}"/>
                    </a:ext>
                  </a:extLst>
                </p:cNvPr>
                <p:cNvPicPr/>
                <p:nvPr/>
              </p:nvPicPr>
              <p:blipFill>
                <a:blip r:embed="rId51"/>
                <a:stretch>
                  <a:fillRect/>
                </a:stretch>
              </p:blipFill>
              <p:spPr>
                <a:xfrm>
                  <a:off x="5203140" y="2908380"/>
                  <a:ext cx="24984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 name="Ink 32">
                  <a:extLst>
                    <a:ext uri="{FF2B5EF4-FFF2-40B4-BE49-F238E27FC236}">
                      <a16:creationId xmlns:a16="http://schemas.microsoft.com/office/drawing/2014/main" id="{46E934E8-6B2B-4597-5C37-BCBFBE058597}"/>
                    </a:ext>
                  </a:extLst>
                </p14:cNvPr>
                <p14:cNvContentPartPr/>
                <p14:nvPr/>
              </p14:nvContentPartPr>
              <p14:xfrm>
                <a:off x="5552700" y="3011340"/>
                <a:ext cx="109080" cy="158400"/>
              </p14:xfrm>
            </p:contentPart>
          </mc:Choice>
          <mc:Fallback xmlns="">
            <p:pic>
              <p:nvPicPr>
                <p:cNvPr id="33" name="Ink 32">
                  <a:extLst>
                    <a:ext uri="{FF2B5EF4-FFF2-40B4-BE49-F238E27FC236}">
                      <a16:creationId xmlns:a16="http://schemas.microsoft.com/office/drawing/2014/main" id="{46E934E8-6B2B-4597-5C37-BCBFBE058597}"/>
                    </a:ext>
                  </a:extLst>
                </p:cNvPr>
                <p:cNvPicPr/>
                <p:nvPr/>
              </p:nvPicPr>
              <p:blipFill>
                <a:blip r:embed="rId53"/>
                <a:stretch>
                  <a:fillRect/>
                </a:stretch>
              </p:blipFill>
              <p:spPr>
                <a:xfrm>
                  <a:off x="5543700" y="3002340"/>
                  <a:ext cx="1267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Ink 33">
                  <a:extLst>
                    <a:ext uri="{FF2B5EF4-FFF2-40B4-BE49-F238E27FC236}">
                      <a16:creationId xmlns:a16="http://schemas.microsoft.com/office/drawing/2014/main" id="{31724C26-FE23-836F-51A6-2154F43262BB}"/>
                    </a:ext>
                  </a:extLst>
                </p14:cNvPr>
                <p14:cNvContentPartPr/>
                <p14:nvPr/>
              </p14:nvContentPartPr>
              <p14:xfrm>
                <a:off x="5715420" y="3009900"/>
                <a:ext cx="352800" cy="158760"/>
              </p14:xfrm>
            </p:contentPart>
          </mc:Choice>
          <mc:Fallback xmlns="">
            <p:pic>
              <p:nvPicPr>
                <p:cNvPr id="34" name="Ink 33">
                  <a:extLst>
                    <a:ext uri="{FF2B5EF4-FFF2-40B4-BE49-F238E27FC236}">
                      <a16:creationId xmlns:a16="http://schemas.microsoft.com/office/drawing/2014/main" id="{31724C26-FE23-836F-51A6-2154F43262BB}"/>
                    </a:ext>
                  </a:extLst>
                </p:cNvPr>
                <p:cNvPicPr/>
                <p:nvPr/>
              </p:nvPicPr>
              <p:blipFill>
                <a:blip r:embed="rId55"/>
                <a:stretch>
                  <a:fillRect/>
                </a:stretch>
              </p:blipFill>
              <p:spPr>
                <a:xfrm>
                  <a:off x="5706420" y="3000900"/>
                  <a:ext cx="3704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5" name="Ink 34">
                  <a:extLst>
                    <a:ext uri="{FF2B5EF4-FFF2-40B4-BE49-F238E27FC236}">
                      <a16:creationId xmlns:a16="http://schemas.microsoft.com/office/drawing/2014/main" id="{331FD3F7-0B8A-7454-631D-11036E64F51A}"/>
                    </a:ext>
                  </a:extLst>
                </p14:cNvPr>
                <p14:cNvContentPartPr/>
                <p14:nvPr/>
              </p14:nvContentPartPr>
              <p14:xfrm>
                <a:off x="6140580" y="3008820"/>
                <a:ext cx="131400" cy="215640"/>
              </p14:xfrm>
            </p:contentPart>
          </mc:Choice>
          <mc:Fallback xmlns="">
            <p:pic>
              <p:nvPicPr>
                <p:cNvPr id="35" name="Ink 34">
                  <a:extLst>
                    <a:ext uri="{FF2B5EF4-FFF2-40B4-BE49-F238E27FC236}">
                      <a16:creationId xmlns:a16="http://schemas.microsoft.com/office/drawing/2014/main" id="{331FD3F7-0B8A-7454-631D-11036E64F51A}"/>
                    </a:ext>
                  </a:extLst>
                </p:cNvPr>
                <p:cNvPicPr/>
                <p:nvPr/>
              </p:nvPicPr>
              <p:blipFill>
                <a:blip r:embed="rId57"/>
                <a:stretch>
                  <a:fillRect/>
                </a:stretch>
              </p:blipFill>
              <p:spPr>
                <a:xfrm>
                  <a:off x="6131580" y="3000180"/>
                  <a:ext cx="14904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Ink 36">
                  <a:extLst>
                    <a:ext uri="{FF2B5EF4-FFF2-40B4-BE49-F238E27FC236}">
                      <a16:creationId xmlns:a16="http://schemas.microsoft.com/office/drawing/2014/main" id="{C677D054-6AFC-057E-2F9A-16CEE8578213}"/>
                    </a:ext>
                  </a:extLst>
                </p14:cNvPr>
                <p14:cNvContentPartPr/>
                <p14:nvPr/>
              </p14:nvContentPartPr>
              <p14:xfrm>
                <a:off x="1853340" y="2173260"/>
                <a:ext cx="3040200" cy="851040"/>
              </p14:xfrm>
            </p:contentPart>
          </mc:Choice>
          <mc:Fallback xmlns="">
            <p:pic>
              <p:nvPicPr>
                <p:cNvPr id="37" name="Ink 36">
                  <a:extLst>
                    <a:ext uri="{FF2B5EF4-FFF2-40B4-BE49-F238E27FC236}">
                      <a16:creationId xmlns:a16="http://schemas.microsoft.com/office/drawing/2014/main" id="{C677D054-6AFC-057E-2F9A-16CEE8578213}"/>
                    </a:ext>
                  </a:extLst>
                </p:cNvPr>
                <p:cNvPicPr/>
                <p:nvPr/>
              </p:nvPicPr>
              <p:blipFill>
                <a:blip r:embed="rId59"/>
                <a:stretch>
                  <a:fillRect/>
                </a:stretch>
              </p:blipFill>
              <p:spPr>
                <a:xfrm>
                  <a:off x="1844340" y="2164620"/>
                  <a:ext cx="3057840" cy="8686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Ink 37">
                  <a:extLst>
                    <a:ext uri="{FF2B5EF4-FFF2-40B4-BE49-F238E27FC236}">
                      <a16:creationId xmlns:a16="http://schemas.microsoft.com/office/drawing/2014/main" id="{DD6408A4-D950-1DC7-2627-ED1A51A42E1D}"/>
                    </a:ext>
                  </a:extLst>
                </p14:cNvPr>
                <p14:cNvContentPartPr/>
                <p14:nvPr/>
              </p14:nvContentPartPr>
              <p14:xfrm>
                <a:off x="4502940" y="2774820"/>
                <a:ext cx="154800" cy="7200"/>
              </p14:xfrm>
            </p:contentPart>
          </mc:Choice>
          <mc:Fallback xmlns="">
            <p:pic>
              <p:nvPicPr>
                <p:cNvPr id="38" name="Ink 37">
                  <a:extLst>
                    <a:ext uri="{FF2B5EF4-FFF2-40B4-BE49-F238E27FC236}">
                      <a16:creationId xmlns:a16="http://schemas.microsoft.com/office/drawing/2014/main" id="{DD6408A4-D950-1DC7-2627-ED1A51A42E1D}"/>
                    </a:ext>
                  </a:extLst>
                </p:cNvPr>
                <p:cNvPicPr/>
                <p:nvPr/>
              </p:nvPicPr>
              <p:blipFill>
                <a:blip r:embed="rId61"/>
                <a:stretch>
                  <a:fillRect/>
                </a:stretch>
              </p:blipFill>
              <p:spPr>
                <a:xfrm>
                  <a:off x="4493940" y="2765820"/>
                  <a:ext cx="1724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Ink 38">
                  <a:extLst>
                    <a:ext uri="{FF2B5EF4-FFF2-40B4-BE49-F238E27FC236}">
                      <a16:creationId xmlns:a16="http://schemas.microsoft.com/office/drawing/2014/main" id="{9460BDDD-2DEA-6B42-F6AF-D3AD4D92BF63}"/>
                    </a:ext>
                  </a:extLst>
                </p14:cNvPr>
                <p14:cNvContentPartPr/>
                <p14:nvPr/>
              </p14:nvContentPartPr>
              <p14:xfrm>
                <a:off x="4521660" y="2723700"/>
                <a:ext cx="19800" cy="138960"/>
              </p14:xfrm>
            </p:contentPart>
          </mc:Choice>
          <mc:Fallback xmlns="">
            <p:pic>
              <p:nvPicPr>
                <p:cNvPr id="39" name="Ink 38">
                  <a:extLst>
                    <a:ext uri="{FF2B5EF4-FFF2-40B4-BE49-F238E27FC236}">
                      <a16:creationId xmlns:a16="http://schemas.microsoft.com/office/drawing/2014/main" id="{9460BDDD-2DEA-6B42-F6AF-D3AD4D92BF63}"/>
                    </a:ext>
                  </a:extLst>
                </p:cNvPr>
                <p:cNvPicPr/>
                <p:nvPr/>
              </p:nvPicPr>
              <p:blipFill>
                <a:blip r:embed="rId63"/>
                <a:stretch>
                  <a:fillRect/>
                </a:stretch>
              </p:blipFill>
              <p:spPr>
                <a:xfrm>
                  <a:off x="4512660" y="2715060"/>
                  <a:ext cx="374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Ink 39">
                  <a:extLst>
                    <a:ext uri="{FF2B5EF4-FFF2-40B4-BE49-F238E27FC236}">
                      <a16:creationId xmlns:a16="http://schemas.microsoft.com/office/drawing/2014/main" id="{ACAA4E31-7059-E4A7-003D-A9200B043DC9}"/>
                    </a:ext>
                  </a:extLst>
                </p14:cNvPr>
                <p14:cNvContentPartPr/>
                <p14:nvPr/>
              </p14:nvContentPartPr>
              <p14:xfrm>
                <a:off x="4525980" y="2739180"/>
                <a:ext cx="83160" cy="86760"/>
              </p14:xfrm>
            </p:contentPart>
          </mc:Choice>
          <mc:Fallback xmlns="">
            <p:pic>
              <p:nvPicPr>
                <p:cNvPr id="40" name="Ink 39">
                  <a:extLst>
                    <a:ext uri="{FF2B5EF4-FFF2-40B4-BE49-F238E27FC236}">
                      <a16:creationId xmlns:a16="http://schemas.microsoft.com/office/drawing/2014/main" id="{ACAA4E31-7059-E4A7-003D-A9200B043DC9}"/>
                    </a:ext>
                  </a:extLst>
                </p:cNvPr>
                <p:cNvPicPr/>
                <p:nvPr/>
              </p:nvPicPr>
              <p:blipFill>
                <a:blip r:embed="rId65"/>
                <a:stretch>
                  <a:fillRect/>
                </a:stretch>
              </p:blipFill>
              <p:spPr>
                <a:xfrm>
                  <a:off x="4517340" y="2730540"/>
                  <a:ext cx="10080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Ink 40">
                  <a:extLst>
                    <a:ext uri="{FF2B5EF4-FFF2-40B4-BE49-F238E27FC236}">
                      <a16:creationId xmlns:a16="http://schemas.microsoft.com/office/drawing/2014/main" id="{C08F82F1-AB22-C6FD-73A8-9298E2BD14CD}"/>
                    </a:ext>
                  </a:extLst>
                </p14:cNvPr>
                <p14:cNvContentPartPr/>
                <p14:nvPr/>
              </p14:nvContentPartPr>
              <p14:xfrm>
                <a:off x="4495380" y="2710380"/>
                <a:ext cx="104760" cy="93960"/>
              </p14:xfrm>
            </p:contentPart>
          </mc:Choice>
          <mc:Fallback xmlns="">
            <p:pic>
              <p:nvPicPr>
                <p:cNvPr id="41" name="Ink 40">
                  <a:extLst>
                    <a:ext uri="{FF2B5EF4-FFF2-40B4-BE49-F238E27FC236}">
                      <a16:creationId xmlns:a16="http://schemas.microsoft.com/office/drawing/2014/main" id="{C08F82F1-AB22-C6FD-73A8-9298E2BD14CD}"/>
                    </a:ext>
                  </a:extLst>
                </p:cNvPr>
                <p:cNvPicPr/>
                <p:nvPr/>
              </p:nvPicPr>
              <p:blipFill>
                <a:blip r:embed="rId67"/>
                <a:stretch>
                  <a:fillRect/>
                </a:stretch>
              </p:blipFill>
              <p:spPr>
                <a:xfrm>
                  <a:off x="4486740" y="2701380"/>
                  <a:ext cx="1224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3" name="Ink 42">
                  <a:extLst>
                    <a:ext uri="{FF2B5EF4-FFF2-40B4-BE49-F238E27FC236}">
                      <a16:creationId xmlns:a16="http://schemas.microsoft.com/office/drawing/2014/main" id="{4AEE50E9-0913-E75C-8C25-160D63E6E6FA}"/>
                    </a:ext>
                  </a:extLst>
                </p14:cNvPr>
                <p14:cNvContentPartPr/>
                <p14:nvPr/>
              </p14:nvContentPartPr>
              <p14:xfrm>
                <a:off x="2063580" y="2276940"/>
                <a:ext cx="20160" cy="167040"/>
              </p14:xfrm>
            </p:contentPart>
          </mc:Choice>
          <mc:Fallback xmlns="">
            <p:pic>
              <p:nvPicPr>
                <p:cNvPr id="43" name="Ink 42">
                  <a:extLst>
                    <a:ext uri="{FF2B5EF4-FFF2-40B4-BE49-F238E27FC236}">
                      <a16:creationId xmlns:a16="http://schemas.microsoft.com/office/drawing/2014/main" id="{4AEE50E9-0913-E75C-8C25-160D63E6E6FA}"/>
                    </a:ext>
                  </a:extLst>
                </p:cNvPr>
                <p:cNvPicPr/>
                <p:nvPr/>
              </p:nvPicPr>
              <p:blipFill>
                <a:blip r:embed="rId69"/>
                <a:stretch>
                  <a:fillRect/>
                </a:stretch>
              </p:blipFill>
              <p:spPr>
                <a:xfrm>
                  <a:off x="2054940" y="2268300"/>
                  <a:ext cx="3780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4" name="Ink 43">
                  <a:extLst>
                    <a:ext uri="{FF2B5EF4-FFF2-40B4-BE49-F238E27FC236}">
                      <a16:creationId xmlns:a16="http://schemas.microsoft.com/office/drawing/2014/main" id="{02ED6C2B-85A1-3D09-AE39-9615545EC760}"/>
                    </a:ext>
                  </a:extLst>
                </p14:cNvPr>
                <p14:cNvContentPartPr/>
                <p14:nvPr/>
              </p14:nvContentPartPr>
              <p14:xfrm>
                <a:off x="1978980" y="2329860"/>
                <a:ext cx="145080" cy="64440"/>
              </p14:xfrm>
            </p:contentPart>
          </mc:Choice>
          <mc:Fallback xmlns="">
            <p:pic>
              <p:nvPicPr>
                <p:cNvPr id="44" name="Ink 43">
                  <a:extLst>
                    <a:ext uri="{FF2B5EF4-FFF2-40B4-BE49-F238E27FC236}">
                      <a16:creationId xmlns:a16="http://schemas.microsoft.com/office/drawing/2014/main" id="{02ED6C2B-85A1-3D09-AE39-9615545EC760}"/>
                    </a:ext>
                  </a:extLst>
                </p:cNvPr>
                <p:cNvPicPr/>
                <p:nvPr/>
              </p:nvPicPr>
              <p:blipFill>
                <a:blip r:embed="rId71"/>
                <a:stretch>
                  <a:fillRect/>
                </a:stretch>
              </p:blipFill>
              <p:spPr>
                <a:xfrm>
                  <a:off x="1969980" y="2321220"/>
                  <a:ext cx="16272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5" name="Ink 44">
                  <a:extLst>
                    <a:ext uri="{FF2B5EF4-FFF2-40B4-BE49-F238E27FC236}">
                      <a16:creationId xmlns:a16="http://schemas.microsoft.com/office/drawing/2014/main" id="{EC91F669-EFE3-AED5-3E9D-A779920DD569}"/>
                    </a:ext>
                  </a:extLst>
                </p14:cNvPr>
                <p14:cNvContentPartPr/>
                <p14:nvPr/>
              </p14:nvContentPartPr>
              <p14:xfrm>
                <a:off x="2087340" y="2317620"/>
                <a:ext cx="65880" cy="20160"/>
              </p14:xfrm>
            </p:contentPart>
          </mc:Choice>
          <mc:Fallback xmlns="">
            <p:pic>
              <p:nvPicPr>
                <p:cNvPr id="45" name="Ink 44">
                  <a:extLst>
                    <a:ext uri="{FF2B5EF4-FFF2-40B4-BE49-F238E27FC236}">
                      <a16:creationId xmlns:a16="http://schemas.microsoft.com/office/drawing/2014/main" id="{EC91F669-EFE3-AED5-3E9D-A779920DD569}"/>
                    </a:ext>
                  </a:extLst>
                </p:cNvPr>
                <p:cNvPicPr/>
                <p:nvPr/>
              </p:nvPicPr>
              <p:blipFill>
                <a:blip r:embed="rId73"/>
                <a:stretch>
                  <a:fillRect/>
                </a:stretch>
              </p:blipFill>
              <p:spPr>
                <a:xfrm>
                  <a:off x="2078340" y="2308620"/>
                  <a:ext cx="835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6" name="Ink 45">
                  <a:extLst>
                    <a:ext uri="{FF2B5EF4-FFF2-40B4-BE49-F238E27FC236}">
                      <a16:creationId xmlns:a16="http://schemas.microsoft.com/office/drawing/2014/main" id="{8BA00105-56F4-11FE-BD6E-C7819EEC65ED}"/>
                    </a:ext>
                  </a:extLst>
                </p14:cNvPr>
                <p14:cNvContentPartPr/>
                <p14:nvPr/>
              </p14:nvContentPartPr>
              <p14:xfrm>
                <a:off x="1999860" y="2299260"/>
                <a:ext cx="107280" cy="40680"/>
              </p14:xfrm>
            </p:contentPart>
          </mc:Choice>
          <mc:Fallback xmlns="">
            <p:pic>
              <p:nvPicPr>
                <p:cNvPr id="46" name="Ink 45">
                  <a:extLst>
                    <a:ext uri="{FF2B5EF4-FFF2-40B4-BE49-F238E27FC236}">
                      <a16:creationId xmlns:a16="http://schemas.microsoft.com/office/drawing/2014/main" id="{8BA00105-56F4-11FE-BD6E-C7819EEC65ED}"/>
                    </a:ext>
                  </a:extLst>
                </p:cNvPr>
                <p:cNvPicPr/>
                <p:nvPr/>
              </p:nvPicPr>
              <p:blipFill>
                <a:blip r:embed="rId75"/>
                <a:stretch>
                  <a:fillRect/>
                </a:stretch>
              </p:blipFill>
              <p:spPr>
                <a:xfrm>
                  <a:off x="1991220" y="2290260"/>
                  <a:ext cx="1249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8" name="Ink 47">
                  <a:extLst>
                    <a:ext uri="{FF2B5EF4-FFF2-40B4-BE49-F238E27FC236}">
                      <a16:creationId xmlns:a16="http://schemas.microsoft.com/office/drawing/2014/main" id="{95648481-FCCF-0ACE-8974-8E7E38607D71}"/>
                    </a:ext>
                  </a:extLst>
                </p14:cNvPr>
                <p14:cNvContentPartPr/>
                <p14:nvPr/>
              </p14:nvContentPartPr>
              <p14:xfrm>
                <a:off x="8331180" y="2092620"/>
                <a:ext cx="1878840" cy="721800"/>
              </p14:xfrm>
            </p:contentPart>
          </mc:Choice>
          <mc:Fallback xmlns="">
            <p:pic>
              <p:nvPicPr>
                <p:cNvPr id="48" name="Ink 47">
                  <a:extLst>
                    <a:ext uri="{FF2B5EF4-FFF2-40B4-BE49-F238E27FC236}">
                      <a16:creationId xmlns:a16="http://schemas.microsoft.com/office/drawing/2014/main" id="{95648481-FCCF-0ACE-8974-8E7E38607D71}"/>
                    </a:ext>
                  </a:extLst>
                </p:cNvPr>
                <p:cNvPicPr/>
                <p:nvPr/>
              </p:nvPicPr>
              <p:blipFill>
                <a:blip r:embed="rId77"/>
                <a:stretch>
                  <a:fillRect/>
                </a:stretch>
              </p:blipFill>
              <p:spPr>
                <a:xfrm>
                  <a:off x="8322540" y="2083620"/>
                  <a:ext cx="1896480" cy="7394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9" name="Ink 48">
                  <a:extLst>
                    <a:ext uri="{FF2B5EF4-FFF2-40B4-BE49-F238E27FC236}">
                      <a16:creationId xmlns:a16="http://schemas.microsoft.com/office/drawing/2014/main" id="{B99739F9-433F-413B-06CB-92744E09483F}"/>
                    </a:ext>
                  </a:extLst>
                </p14:cNvPr>
                <p14:cNvContentPartPr/>
                <p14:nvPr/>
              </p14:nvContentPartPr>
              <p14:xfrm>
                <a:off x="8647620" y="2202060"/>
                <a:ext cx="164880" cy="360720"/>
              </p14:xfrm>
            </p:contentPart>
          </mc:Choice>
          <mc:Fallback xmlns="">
            <p:pic>
              <p:nvPicPr>
                <p:cNvPr id="49" name="Ink 48">
                  <a:extLst>
                    <a:ext uri="{FF2B5EF4-FFF2-40B4-BE49-F238E27FC236}">
                      <a16:creationId xmlns:a16="http://schemas.microsoft.com/office/drawing/2014/main" id="{B99739F9-433F-413B-06CB-92744E09483F}"/>
                    </a:ext>
                  </a:extLst>
                </p:cNvPr>
                <p:cNvPicPr/>
                <p:nvPr/>
              </p:nvPicPr>
              <p:blipFill>
                <a:blip r:embed="rId79"/>
                <a:stretch>
                  <a:fillRect/>
                </a:stretch>
              </p:blipFill>
              <p:spPr>
                <a:xfrm>
                  <a:off x="8638620" y="2193060"/>
                  <a:ext cx="18252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0" name="Ink 49">
                  <a:extLst>
                    <a:ext uri="{FF2B5EF4-FFF2-40B4-BE49-F238E27FC236}">
                      <a16:creationId xmlns:a16="http://schemas.microsoft.com/office/drawing/2014/main" id="{B23BAA6D-FBE1-8656-9456-0019E89D7A8F}"/>
                    </a:ext>
                  </a:extLst>
                </p14:cNvPr>
                <p14:cNvContentPartPr/>
                <p14:nvPr/>
              </p14:nvContentPartPr>
              <p14:xfrm>
                <a:off x="8916540" y="2361180"/>
                <a:ext cx="100800" cy="168840"/>
              </p14:xfrm>
            </p:contentPart>
          </mc:Choice>
          <mc:Fallback xmlns="">
            <p:pic>
              <p:nvPicPr>
                <p:cNvPr id="50" name="Ink 49">
                  <a:extLst>
                    <a:ext uri="{FF2B5EF4-FFF2-40B4-BE49-F238E27FC236}">
                      <a16:creationId xmlns:a16="http://schemas.microsoft.com/office/drawing/2014/main" id="{B23BAA6D-FBE1-8656-9456-0019E89D7A8F}"/>
                    </a:ext>
                  </a:extLst>
                </p:cNvPr>
                <p:cNvPicPr/>
                <p:nvPr/>
              </p:nvPicPr>
              <p:blipFill>
                <a:blip r:embed="rId81"/>
                <a:stretch>
                  <a:fillRect/>
                </a:stretch>
              </p:blipFill>
              <p:spPr>
                <a:xfrm>
                  <a:off x="8907900" y="2352180"/>
                  <a:ext cx="11844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1" name="Ink 50">
                  <a:extLst>
                    <a:ext uri="{FF2B5EF4-FFF2-40B4-BE49-F238E27FC236}">
                      <a16:creationId xmlns:a16="http://schemas.microsoft.com/office/drawing/2014/main" id="{3CBAE871-805B-4C27-1175-EE0F533C0E65}"/>
                    </a:ext>
                  </a:extLst>
                </p14:cNvPr>
                <p14:cNvContentPartPr/>
                <p14:nvPr/>
              </p14:nvContentPartPr>
              <p14:xfrm>
                <a:off x="9117060" y="2270460"/>
                <a:ext cx="28440" cy="211320"/>
              </p14:xfrm>
            </p:contentPart>
          </mc:Choice>
          <mc:Fallback xmlns="">
            <p:pic>
              <p:nvPicPr>
                <p:cNvPr id="51" name="Ink 50">
                  <a:extLst>
                    <a:ext uri="{FF2B5EF4-FFF2-40B4-BE49-F238E27FC236}">
                      <a16:creationId xmlns:a16="http://schemas.microsoft.com/office/drawing/2014/main" id="{3CBAE871-805B-4C27-1175-EE0F533C0E65}"/>
                    </a:ext>
                  </a:extLst>
                </p:cNvPr>
                <p:cNvPicPr/>
                <p:nvPr/>
              </p:nvPicPr>
              <p:blipFill>
                <a:blip r:embed="rId83"/>
                <a:stretch>
                  <a:fillRect/>
                </a:stretch>
              </p:blipFill>
              <p:spPr>
                <a:xfrm>
                  <a:off x="9108420" y="2261460"/>
                  <a:ext cx="46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2" name="Ink 51">
                  <a:extLst>
                    <a:ext uri="{FF2B5EF4-FFF2-40B4-BE49-F238E27FC236}">
                      <a16:creationId xmlns:a16="http://schemas.microsoft.com/office/drawing/2014/main" id="{0861593F-ABFA-9223-20CF-4465CCAA3AEF}"/>
                    </a:ext>
                  </a:extLst>
                </p14:cNvPr>
                <p14:cNvContentPartPr/>
                <p14:nvPr/>
              </p14:nvContentPartPr>
              <p14:xfrm>
                <a:off x="9252060" y="2325180"/>
                <a:ext cx="234720" cy="210600"/>
              </p14:xfrm>
            </p:contentPart>
          </mc:Choice>
          <mc:Fallback xmlns="">
            <p:pic>
              <p:nvPicPr>
                <p:cNvPr id="52" name="Ink 51">
                  <a:extLst>
                    <a:ext uri="{FF2B5EF4-FFF2-40B4-BE49-F238E27FC236}">
                      <a16:creationId xmlns:a16="http://schemas.microsoft.com/office/drawing/2014/main" id="{0861593F-ABFA-9223-20CF-4465CCAA3AEF}"/>
                    </a:ext>
                  </a:extLst>
                </p:cNvPr>
                <p:cNvPicPr/>
                <p:nvPr/>
              </p:nvPicPr>
              <p:blipFill>
                <a:blip r:embed="rId85"/>
                <a:stretch>
                  <a:fillRect/>
                </a:stretch>
              </p:blipFill>
              <p:spPr>
                <a:xfrm>
                  <a:off x="9243060" y="2316180"/>
                  <a:ext cx="25236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4" name="Ink 53">
                  <a:extLst>
                    <a:ext uri="{FF2B5EF4-FFF2-40B4-BE49-F238E27FC236}">
                      <a16:creationId xmlns:a16="http://schemas.microsoft.com/office/drawing/2014/main" id="{F8936116-FF1C-1C66-B270-F4D4786D53D9}"/>
                    </a:ext>
                  </a:extLst>
                </p14:cNvPr>
                <p14:cNvContentPartPr/>
                <p14:nvPr/>
              </p14:nvContentPartPr>
              <p14:xfrm>
                <a:off x="2446620" y="2110620"/>
                <a:ext cx="5949000" cy="373320"/>
              </p14:xfrm>
            </p:contentPart>
          </mc:Choice>
          <mc:Fallback xmlns="">
            <p:pic>
              <p:nvPicPr>
                <p:cNvPr id="54" name="Ink 53">
                  <a:extLst>
                    <a:ext uri="{FF2B5EF4-FFF2-40B4-BE49-F238E27FC236}">
                      <a16:creationId xmlns:a16="http://schemas.microsoft.com/office/drawing/2014/main" id="{F8936116-FF1C-1C66-B270-F4D4786D53D9}"/>
                    </a:ext>
                  </a:extLst>
                </p:cNvPr>
                <p:cNvPicPr/>
                <p:nvPr/>
              </p:nvPicPr>
              <p:blipFill>
                <a:blip r:embed="rId87"/>
                <a:stretch>
                  <a:fillRect/>
                </a:stretch>
              </p:blipFill>
              <p:spPr>
                <a:xfrm>
                  <a:off x="2437980" y="2101620"/>
                  <a:ext cx="596664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5" name="Ink 54">
                  <a:extLst>
                    <a:ext uri="{FF2B5EF4-FFF2-40B4-BE49-F238E27FC236}">
                      <a16:creationId xmlns:a16="http://schemas.microsoft.com/office/drawing/2014/main" id="{F07C2C80-F5D1-DD69-B179-E756D580873B}"/>
                    </a:ext>
                  </a:extLst>
                </p14:cNvPr>
                <p14:cNvContentPartPr/>
                <p14:nvPr/>
              </p14:nvContentPartPr>
              <p14:xfrm>
                <a:off x="7942380" y="2620020"/>
                <a:ext cx="163800" cy="21600"/>
              </p14:xfrm>
            </p:contentPart>
          </mc:Choice>
          <mc:Fallback xmlns="">
            <p:pic>
              <p:nvPicPr>
                <p:cNvPr id="55" name="Ink 54">
                  <a:extLst>
                    <a:ext uri="{FF2B5EF4-FFF2-40B4-BE49-F238E27FC236}">
                      <a16:creationId xmlns:a16="http://schemas.microsoft.com/office/drawing/2014/main" id="{F07C2C80-F5D1-DD69-B179-E756D580873B}"/>
                    </a:ext>
                  </a:extLst>
                </p:cNvPr>
                <p:cNvPicPr/>
                <p:nvPr/>
              </p:nvPicPr>
              <p:blipFill>
                <a:blip r:embed="rId89"/>
                <a:stretch>
                  <a:fillRect/>
                </a:stretch>
              </p:blipFill>
              <p:spPr>
                <a:xfrm>
                  <a:off x="7933380" y="2611380"/>
                  <a:ext cx="18144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6" name="Ink 55">
                  <a:extLst>
                    <a:ext uri="{FF2B5EF4-FFF2-40B4-BE49-F238E27FC236}">
                      <a16:creationId xmlns:a16="http://schemas.microsoft.com/office/drawing/2014/main" id="{BE2386E1-C764-19BF-6CC7-528E472C390B}"/>
                    </a:ext>
                  </a:extLst>
                </p14:cNvPr>
                <p14:cNvContentPartPr/>
                <p14:nvPr/>
              </p14:nvContentPartPr>
              <p14:xfrm>
                <a:off x="8024820" y="2538660"/>
                <a:ext cx="21600" cy="172440"/>
              </p14:xfrm>
            </p:contentPart>
          </mc:Choice>
          <mc:Fallback xmlns="">
            <p:pic>
              <p:nvPicPr>
                <p:cNvPr id="56" name="Ink 55">
                  <a:extLst>
                    <a:ext uri="{FF2B5EF4-FFF2-40B4-BE49-F238E27FC236}">
                      <a16:creationId xmlns:a16="http://schemas.microsoft.com/office/drawing/2014/main" id="{BE2386E1-C764-19BF-6CC7-528E472C390B}"/>
                    </a:ext>
                  </a:extLst>
                </p:cNvPr>
                <p:cNvPicPr/>
                <p:nvPr/>
              </p:nvPicPr>
              <p:blipFill>
                <a:blip r:embed="rId91"/>
                <a:stretch>
                  <a:fillRect/>
                </a:stretch>
              </p:blipFill>
              <p:spPr>
                <a:xfrm>
                  <a:off x="8015820" y="2529660"/>
                  <a:ext cx="3924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7" name="Ink 56">
                  <a:extLst>
                    <a:ext uri="{FF2B5EF4-FFF2-40B4-BE49-F238E27FC236}">
                      <a16:creationId xmlns:a16="http://schemas.microsoft.com/office/drawing/2014/main" id="{B0BF15E2-67CE-2E36-64CE-43FC5783C2A9}"/>
                    </a:ext>
                  </a:extLst>
                </p14:cNvPr>
                <p14:cNvContentPartPr/>
                <p14:nvPr/>
              </p14:nvContentPartPr>
              <p14:xfrm>
                <a:off x="7932300" y="2564580"/>
                <a:ext cx="138960" cy="87840"/>
              </p14:xfrm>
            </p:contentPart>
          </mc:Choice>
          <mc:Fallback xmlns="">
            <p:pic>
              <p:nvPicPr>
                <p:cNvPr id="57" name="Ink 56">
                  <a:extLst>
                    <a:ext uri="{FF2B5EF4-FFF2-40B4-BE49-F238E27FC236}">
                      <a16:creationId xmlns:a16="http://schemas.microsoft.com/office/drawing/2014/main" id="{B0BF15E2-67CE-2E36-64CE-43FC5783C2A9}"/>
                    </a:ext>
                  </a:extLst>
                </p:cNvPr>
                <p:cNvPicPr/>
                <p:nvPr/>
              </p:nvPicPr>
              <p:blipFill>
                <a:blip r:embed="rId93"/>
                <a:stretch>
                  <a:fillRect/>
                </a:stretch>
              </p:blipFill>
              <p:spPr>
                <a:xfrm>
                  <a:off x="7923300" y="2555580"/>
                  <a:ext cx="1566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8" name="Ink 57">
                  <a:extLst>
                    <a:ext uri="{FF2B5EF4-FFF2-40B4-BE49-F238E27FC236}">
                      <a16:creationId xmlns:a16="http://schemas.microsoft.com/office/drawing/2014/main" id="{805BD865-A6DB-6A1B-AB33-DA4DA94D0CD4}"/>
                    </a:ext>
                  </a:extLst>
                </p14:cNvPr>
                <p14:cNvContentPartPr/>
                <p14:nvPr/>
              </p14:nvContentPartPr>
              <p14:xfrm>
                <a:off x="7950300" y="2584020"/>
                <a:ext cx="132120" cy="115920"/>
              </p14:xfrm>
            </p:contentPart>
          </mc:Choice>
          <mc:Fallback xmlns="">
            <p:pic>
              <p:nvPicPr>
                <p:cNvPr id="58" name="Ink 57">
                  <a:extLst>
                    <a:ext uri="{FF2B5EF4-FFF2-40B4-BE49-F238E27FC236}">
                      <a16:creationId xmlns:a16="http://schemas.microsoft.com/office/drawing/2014/main" id="{805BD865-A6DB-6A1B-AB33-DA4DA94D0CD4}"/>
                    </a:ext>
                  </a:extLst>
                </p:cNvPr>
                <p:cNvPicPr/>
                <p:nvPr/>
              </p:nvPicPr>
              <p:blipFill>
                <a:blip r:embed="rId95"/>
                <a:stretch>
                  <a:fillRect/>
                </a:stretch>
              </p:blipFill>
              <p:spPr>
                <a:xfrm>
                  <a:off x="7941300" y="2575380"/>
                  <a:ext cx="1497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0" name="Ink 59">
                  <a:extLst>
                    <a:ext uri="{FF2B5EF4-FFF2-40B4-BE49-F238E27FC236}">
                      <a16:creationId xmlns:a16="http://schemas.microsoft.com/office/drawing/2014/main" id="{B3C5CD9F-49FF-AAE3-6D97-067384A5B2B4}"/>
                    </a:ext>
                  </a:extLst>
                </p14:cNvPr>
                <p14:cNvContentPartPr/>
                <p14:nvPr/>
              </p14:nvContentPartPr>
              <p14:xfrm>
                <a:off x="2641020" y="2236260"/>
                <a:ext cx="16920" cy="78840"/>
              </p14:xfrm>
            </p:contentPart>
          </mc:Choice>
          <mc:Fallback xmlns="">
            <p:pic>
              <p:nvPicPr>
                <p:cNvPr id="60" name="Ink 59">
                  <a:extLst>
                    <a:ext uri="{FF2B5EF4-FFF2-40B4-BE49-F238E27FC236}">
                      <a16:creationId xmlns:a16="http://schemas.microsoft.com/office/drawing/2014/main" id="{B3C5CD9F-49FF-AAE3-6D97-067384A5B2B4}"/>
                    </a:ext>
                  </a:extLst>
                </p:cNvPr>
                <p:cNvPicPr/>
                <p:nvPr/>
              </p:nvPicPr>
              <p:blipFill>
                <a:blip r:embed="rId97"/>
                <a:stretch>
                  <a:fillRect/>
                </a:stretch>
              </p:blipFill>
              <p:spPr>
                <a:xfrm>
                  <a:off x="2632380" y="2227620"/>
                  <a:ext cx="345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1" name="Ink 60">
                  <a:extLst>
                    <a:ext uri="{FF2B5EF4-FFF2-40B4-BE49-F238E27FC236}">
                      <a16:creationId xmlns:a16="http://schemas.microsoft.com/office/drawing/2014/main" id="{4B93DB2E-D000-FFC9-AD30-CAA1DA6D2BD2}"/>
                    </a:ext>
                  </a:extLst>
                </p14:cNvPr>
                <p14:cNvContentPartPr/>
                <p14:nvPr/>
              </p14:nvContentPartPr>
              <p14:xfrm>
                <a:off x="2562900" y="2310060"/>
                <a:ext cx="97920" cy="52560"/>
              </p14:xfrm>
            </p:contentPart>
          </mc:Choice>
          <mc:Fallback xmlns="">
            <p:pic>
              <p:nvPicPr>
                <p:cNvPr id="61" name="Ink 60">
                  <a:extLst>
                    <a:ext uri="{FF2B5EF4-FFF2-40B4-BE49-F238E27FC236}">
                      <a16:creationId xmlns:a16="http://schemas.microsoft.com/office/drawing/2014/main" id="{4B93DB2E-D000-FFC9-AD30-CAA1DA6D2BD2}"/>
                    </a:ext>
                  </a:extLst>
                </p:cNvPr>
                <p:cNvPicPr/>
                <p:nvPr/>
              </p:nvPicPr>
              <p:blipFill>
                <a:blip r:embed="rId99"/>
                <a:stretch>
                  <a:fillRect/>
                </a:stretch>
              </p:blipFill>
              <p:spPr>
                <a:xfrm>
                  <a:off x="2553900" y="2301060"/>
                  <a:ext cx="115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2" name="Ink 61">
                  <a:extLst>
                    <a:ext uri="{FF2B5EF4-FFF2-40B4-BE49-F238E27FC236}">
                      <a16:creationId xmlns:a16="http://schemas.microsoft.com/office/drawing/2014/main" id="{F871FE26-92E8-13A7-3D1C-97F1B72A7783}"/>
                    </a:ext>
                  </a:extLst>
                </p14:cNvPr>
                <p14:cNvContentPartPr/>
                <p14:nvPr/>
              </p14:nvContentPartPr>
              <p14:xfrm>
                <a:off x="2630580" y="2266860"/>
                <a:ext cx="100080" cy="43560"/>
              </p14:xfrm>
            </p:contentPart>
          </mc:Choice>
          <mc:Fallback xmlns="">
            <p:pic>
              <p:nvPicPr>
                <p:cNvPr id="62" name="Ink 61">
                  <a:extLst>
                    <a:ext uri="{FF2B5EF4-FFF2-40B4-BE49-F238E27FC236}">
                      <a16:creationId xmlns:a16="http://schemas.microsoft.com/office/drawing/2014/main" id="{F871FE26-92E8-13A7-3D1C-97F1B72A7783}"/>
                    </a:ext>
                  </a:extLst>
                </p:cNvPr>
                <p:cNvPicPr/>
                <p:nvPr/>
              </p:nvPicPr>
              <p:blipFill>
                <a:blip r:embed="rId101"/>
                <a:stretch>
                  <a:fillRect/>
                </a:stretch>
              </p:blipFill>
              <p:spPr>
                <a:xfrm>
                  <a:off x="2621940" y="2257860"/>
                  <a:ext cx="11772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3" name="Ink 62">
                  <a:extLst>
                    <a:ext uri="{FF2B5EF4-FFF2-40B4-BE49-F238E27FC236}">
                      <a16:creationId xmlns:a16="http://schemas.microsoft.com/office/drawing/2014/main" id="{79BA1691-BE95-4B85-11CE-FDF88116CFD7}"/>
                    </a:ext>
                  </a:extLst>
                </p14:cNvPr>
                <p14:cNvContentPartPr/>
                <p14:nvPr/>
              </p14:nvContentPartPr>
              <p14:xfrm>
                <a:off x="2558580" y="2274060"/>
                <a:ext cx="101160" cy="56160"/>
              </p14:xfrm>
            </p:contentPart>
          </mc:Choice>
          <mc:Fallback xmlns="">
            <p:pic>
              <p:nvPicPr>
                <p:cNvPr id="63" name="Ink 62">
                  <a:extLst>
                    <a:ext uri="{FF2B5EF4-FFF2-40B4-BE49-F238E27FC236}">
                      <a16:creationId xmlns:a16="http://schemas.microsoft.com/office/drawing/2014/main" id="{79BA1691-BE95-4B85-11CE-FDF88116CFD7}"/>
                    </a:ext>
                  </a:extLst>
                </p:cNvPr>
                <p:cNvPicPr/>
                <p:nvPr/>
              </p:nvPicPr>
              <p:blipFill>
                <a:blip r:embed="rId103"/>
                <a:stretch>
                  <a:fillRect/>
                </a:stretch>
              </p:blipFill>
              <p:spPr>
                <a:xfrm>
                  <a:off x="2549940" y="2265420"/>
                  <a:ext cx="11880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4" name="Ink 63">
                  <a:extLst>
                    <a:ext uri="{FF2B5EF4-FFF2-40B4-BE49-F238E27FC236}">
                      <a16:creationId xmlns:a16="http://schemas.microsoft.com/office/drawing/2014/main" id="{DF3386E0-2805-8605-0FBE-B6700B0C31D2}"/>
                    </a:ext>
                  </a:extLst>
                </p14:cNvPr>
                <p14:cNvContentPartPr/>
                <p14:nvPr/>
              </p14:nvContentPartPr>
              <p14:xfrm>
                <a:off x="2628420" y="2362980"/>
                <a:ext cx="64800" cy="60120"/>
              </p14:xfrm>
            </p:contentPart>
          </mc:Choice>
          <mc:Fallback xmlns="">
            <p:pic>
              <p:nvPicPr>
                <p:cNvPr id="64" name="Ink 63">
                  <a:extLst>
                    <a:ext uri="{FF2B5EF4-FFF2-40B4-BE49-F238E27FC236}">
                      <a16:creationId xmlns:a16="http://schemas.microsoft.com/office/drawing/2014/main" id="{DF3386E0-2805-8605-0FBE-B6700B0C31D2}"/>
                    </a:ext>
                  </a:extLst>
                </p:cNvPr>
                <p:cNvPicPr/>
                <p:nvPr/>
              </p:nvPicPr>
              <p:blipFill>
                <a:blip r:embed="rId105"/>
                <a:stretch>
                  <a:fillRect/>
                </a:stretch>
              </p:blipFill>
              <p:spPr>
                <a:xfrm>
                  <a:off x="2619780" y="2354340"/>
                  <a:ext cx="8244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5" name="Ink 64">
                  <a:extLst>
                    <a:ext uri="{FF2B5EF4-FFF2-40B4-BE49-F238E27FC236}">
                      <a16:creationId xmlns:a16="http://schemas.microsoft.com/office/drawing/2014/main" id="{9EEA3413-DC09-4D62-2D2E-FB43DCC53A5B}"/>
                    </a:ext>
                  </a:extLst>
                </p14:cNvPr>
                <p14:cNvContentPartPr/>
                <p14:nvPr/>
              </p14:nvContentPartPr>
              <p14:xfrm>
                <a:off x="2639220" y="2321220"/>
                <a:ext cx="32400" cy="15840"/>
              </p14:xfrm>
            </p:contentPart>
          </mc:Choice>
          <mc:Fallback xmlns="">
            <p:pic>
              <p:nvPicPr>
                <p:cNvPr id="65" name="Ink 64">
                  <a:extLst>
                    <a:ext uri="{FF2B5EF4-FFF2-40B4-BE49-F238E27FC236}">
                      <a16:creationId xmlns:a16="http://schemas.microsoft.com/office/drawing/2014/main" id="{9EEA3413-DC09-4D62-2D2E-FB43DCC53A5B}"/>
                    </a:ext>
                  </a:extLst>
                </p:cNvPr>
                <p:cNvPicPr/>
                <p:nvPr/>
              </p:nvPicPr>
              <p:blipFill>
                <a:blip r:embed="rId107"/>
                <a:stretch>
                  <a:fillRect/>
                </a:stretch>
              </p:blipFill>
              <p:spPr>
                <a:xfrm>
                  <a:off x="2630220" y="2312580"/>
                  <a:ext cx="50040" cy="33480"/>
                </a:xfrm>
                <a:prstGeom prst="rect">
                  <a:avLst/>
                </a:prstGeom>
              </p:spPr>
            </p:pic>
          </mc:Fallback>
        </mc:AlternateContent>
      </p:grpSp>
      <p:grpSp>
        <p:nvGrpSpPr>
          <p:cNvPr id="137" name="Group 136">
            <a:extLst>
              <a:ext uri="{FF2B5EF4-FFF2-40B4-BE49-F238E27FC236}">
                <a16:creationId xmlns:a16="http://schemas.microsoft.com/office/drawing/2014/main" id="{A1AB4724-DB55-1367-E44C-29A9F81F6053}"/>
              </a:ext>
            </a:extLst>
          </p:cNvPr>
          <p:cNvGrpSpPr/>
          <p:nvPr/>
        </p:nvGrpSpPr>
        <p:grpSpPr>
          <a:xfrm>
            <a:off x="2522940" y="520860"/>
            <a:ext cx="1977840" cy="380520"/>
            <a:chOff x="2522940" y="520860"/>
            <a:chExt cx="1977840" cy="380520"/>
          </a:xfrm>
        </p:grpSpPr>
        <mc:AlternateContent xmlns:mc="http://schemas.openxmlformats.org/markup-compatibility/2006" xmlns:p14="http://schemas.microsoft.com/office/powerpoint/2010/main">
          <mc:Choice Requires="p14">
            <p:contentPart p14:bwMode="auto" r:id="rId108">
              <p14:nvContentPartPr>
                <p14:cNvPr id="131" name="Ink 130">
                  <a:extLst>
                    <a:ext uri="{FF2B5EF4-FFF2-40B4-BE49-F238E27FC236}">
                      <a16:creationId xmlns:a16="http://schemas.microsoft.com/office/drawing/2014/main" id="{CC011DAF-233D-D243-8AAB-DDA784F6BF14}"/>
                    </a:ext>
                  </a:extLst>
                </p14:cNvPr>
                <p14:cNvContentPartPr/>
                <p14:nvPr/>
              </p14:nvContentPartPr>
              <p14:xfrm>
                <a:off x="2522940" y="522660"/>
                <a:ext cx="728280" cy="378720"/>
              </p14:xfrm>
            </p:contentPart>
          </mc:Choice>
          <mc:Fallback xmlns="">
            <p:pic>
              <p:nvPicPr>
                <p:cNvPr id="131" name="Ink 130">
                  <a:extLst>
                    <a:ext uri="{FF2B5EF4-FFF2-40B4-BE49-F238E27FC236}">
                      <a16:creationId xmlns:a16="http://schemas.microsoft.com/office/drawing/2014/main" id="{CC011DAF-233D-D243-8AAB-DDA784F6BF14}"/>
                    </a:ext>
                  </a:extLst>
                </p:cNvPr>
                <p:cNvPicPr/>
                <p:nvPr/>
              </p:nvPicPr>
              <p:blipFill>
                <a:blip r:embed="rId109"/>
                <a:stretch>
                  <a:fillRect/>
                </a:stretch>
              </p:blipFill>
              <p:spPr>
                <a:xfrm>
                  <a:off x="2513940" y="514020"/>
                  <a:ext cx="74592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32" name="Ink 131">
                  <a:extLst>
                    <a:ext uri="{FF2B5EF4-FFF2-40B4-BE49-F238E27FC236}">
                      <a16:creationId xmlns:a16="http://schemas.microsoft.com/office/drawing/2014/main" id="{46CC1A86-C007-BB1B-654F-46B2939090B3}"/>
                    </a:ext>
                  </a:extLst>
                </p14:cNvPr>
                <p14:cNvContentPartPr/>
                <p14:nvPr/>
              </p14:nvContentPartPr>
              <p14:xfrm>
                <a:off x="3383700" y="566940"/>
                <a:ext cx="171000" cy="234720"/>
              </p14:xfrm>
            </p:contentPart>
          </mc:Choice>
          <mc:Fallback xmlns="">
            <p:pic>
              <p:nvPicPr>
                <p:cNvPr id="132" name="Ink 131">
                  <a:extLst>
                    <a:ext uri="{FF2B5EF4-FFF2-40B4-BE49-F238E27FC236}">
                      <a16:creationId xmlns:a16="http://schemas.microsoft.com/office/drawing/2014/main" id="{46CC1A86-C007-BB1B-654F-46B2939090B3}"/>
                    </a:ext>
                  </a:extLst>
                </p:cNvPr>
                <p:cNvPicPr/>
                <p:nvPr/>
              </p:nvPicPr>
              <p:blipFill>
                <a:blip r:embed="rId111"/>
                <a:stretch>
                  <a:fillRect/>
                </a:stretch>
              </p:blipFill>
              <p:spPr>
                <a:xfrm>
                  <a:off x="3375060" y="558300"/>
                  <a:ext cx="1886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33" name="Ink 132">
                  <a:extLst>
                    <a:ext uri="{FF2B5EF4-FFF2-40B4-BE49-F238E27FC236}">
                      <a16:creationId xmlns:a16="http://schemas.microsoft.com/office/drawing/2014/main" id="{5EC9F985-3B5D-6C61-3C22-B3FA434969AD}"/>
                    </a:ext>
                  </a:extLst>
                </p14:cNvPr>
                <p14:cNvContentPartPr/>
                <p14:nvPr/>
              </p14:nvContentPartPr>
              <p14:xfrm>
                <a:off x="3746580" y="731460"/>
                <a:ext cx="64440" cy="30600"/>
              </p14:xfrm>
            </p:contentPart>
          </mc:Choice>
          <mc:Fallback xmlns="">
            <p:pic>
              <p:nvPicPr>
                <p:cNvPr id="133" name="Ink 132">
                  <a:extLst>
                    <a:ext uri="{FF2B5EF4-FFF2-40B4-BE49-F238E27FC236}">
                      <a16:creationId xmlns:a16="http://schemas.microsoft.com/office/drawing/2014/main" id="{5EC9F985-3B5D-6C61-3C22-B3FA434969AD}"/>
                    </a:ext>
                  </a:extLst>
                </p:cNvPr>
                <p:cNvPicPr/>
                <p:nvPr/>
              </p:nvPicPr>
              <p:blipFill>
                <a:blip r:embed="rId113"/>
                <a:stretch>
                  <a:fillRect/>
                </a:stretch>
              </p:blipFill>
              <p:spPr>
                <a:xfrm>
                  <a:off x="3737580" y="722820"/>
                  <a:ext cx="8208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34" name="Ink 133">
                  <a:extLst>
                    <a:ext uri="{FF2B5EF4-FFF2-40B4-BE49-F238E27FC236}">
                      <a16:creationId xmlns:a16="http://schemas.microsoft.com/office/drawing/2014/main" id="{C0B591EF-F0AB-82AA-B7CE-9901A2D913A7}"/>
                    </a:ext>
                  </a:extLst>
                </p14:cNvPr>
                <p14:cNvContentPartPr/>
                <p14:nvPr/>
              </p14:nvContentPartPr>
              <p14:xfrm>
                <a:off x="3949260" y="581700"/>
                <a:ext cx="138600" cy="236520"/>
              </p14:xfrm>
            </p:contentPart>
          </mc:Choice>
          <mc:Fallback xmlns="">
            <p:pic>
              <p:nvPicPr>
                <p:cNvPr id="134" name="Ink 133">
                  <a:extLst>
                    <a:ext uri="{FF2B5EF4-FFF2-40B4-BE49-F238E27FC236}">
                      <a16:creationId xmlns:a16="http://schemas.microsoft.com/office/drawing/2014/main" id="{C0B591EF-F0AB-82AA-B7CE-9901A2D913A7}"/>
                    </a:ext>
                  </a:extLst>
                </p:cNvPr>
                <p:cNvPicPr/>
                <p:nvPr/>
              </p:nvPicPr>
              <p:blipFill>
                <a:blip r:embed="rId115"/>
                <a:stretch>
                  <a:fillRect/>
                </a:stretch>
              </p:blipFill>
              <p:spPr>
                <a:xfrm>
                  <a:off x="3940620" y="573060"/>
                  <a:ext cx="15624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35" name="Ink 134">
                  <a:extLst>
                    <a:ext uri="{FF2B5EF4-FFF2-40B4-BE49-F238E27FC236}">
                      <a16:creationId xmlns:a16="http://schemas.microsoft.com/office/drawing/2014/main" id="{DB2BBAAB-A143-7E8C-D3A2-86C0685DB04A}"/>
                    </a:ext>
                  </a:extLst>
                </p14:cNvPr>
                <p14:cNvContentPartPr/>
                <p14:nvPr/>
              </p14:nvContentPartPr>
              <p14:xfrm>
                <a:off x="4158780" y="572340"/>
                <a:ext cx="122760" cy="171720"/>
              </p14:xfrm>
            </p:contentPart>
          </mc:Choice>
          <mc:Fallback xmlns="">
            <p:pic>
              <p:nvPicPr>
                <p:cNvPr id="135" name="Ink 134">
                  <a:extLst>
                    <a:ext uri="{FF2B5EF4-FFF2-40B4-BE49-F238E27FC236}">
                      <a16:creationId xmlns:a16="http://schemas.microsoft.com/office/drawing/2014/main" id="{DB2BBAAB-A143-7E8C-D3A2-86C0685DB04A}"/>
                    </a:ext>
                  </a:extLst>
                </p:cNvPr>
                <p:cNvPicPr/>
                <p:nvPr/>
              </p:nvPicPr>
              <p:blipFill>
                <a:blip r:embed="rId117"/>
                <a:stretch>
                  <a:fillRect/>
                </a:stretch>
              </p:blipFill>
              <p:spPr>
                <a:xfrm>
                  <a:off x="4150140" y="563700"/>
                  <a:ext cx="14040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36" name="Ink 135">
                  <a:extLst>
                    <a:ext uri="{FF2B5EF4-FFF2-40B4-BE49-F238E27FC236}">
                      <a16:creationId xmlns:a16="http://schemas.microsoft.com/office/drawing/2014/main" id="{1ED2A3B2-42DA-BF02-DD7E-AB11A6AA5F81}"/>
                    </a:ext>
                  </a:extLst>
                </p14:cNvPr>
                <p14:cNvContentPartPr/>
                <p14:nvPr/>
              </p14:nvContentPartPr>
              <p14:xfrm>
                <a:off x="4365420" y="520860"/>
                <a:ext cx="135360" cy="259560"/>
              </p14:xfrm>
            </p:contentPart>
          </mc:Choice>
          <mc:Fallback xmlns="">
            <p:pic>
              <p:nvPicPr>
                <p:cNvPr id="136" name="Ink 135">
                  <a:extLst>
                    <a:ext uri="{FF2B5EF4-FFF2-40B4-BE49-F238E27FC236}">
                      <a16:creationId xmlns:a16="http://schemas.microsoft.com/office/drawing/2014/main" id="{1ED2A3B2-42DA-BF02-DD7E-AB11A6AA5F81}"/>
                    </a:ext>
                  </a:extLst>
                </p:cNvPr>
                <p:cNvPicPr/>
                <p:nvPr/>
              </p:nvPicPr>
              <p:blipFill>
                <a:blip r:embed="rId119"/>
                <a:stretch>
                  <a:fillRect/>
                </a:stretch>
              </p:blipFill>
              <p:spPr>
                <a:xfrm>
                  <a:off x="4356420" y="511860"/>
                  <a:ext cx="153000" cy="277200"/>
                </a:xfrm>
                <a:prstGeom prst="rect">
                  <a:avLst/>
                </a:prstGeom>
              </p:spPr>
            </p:pic>
          </mc:Fallback>
        </mc:AlternateContent>
      </p:grpSp>
      <p:grpSp>
        <p:nvGrpSpPr>
          <p:cNvPr id="149" name="Group 148">
            <a:extLst>
              <a:ext uri="{FF2B5EF4-FFF2-40B4-BE49-F238E27FC236}">
                <a16:creationId xmlns:a16="http://schemas.microsoft.com/office/drawing/2014/main" id="{B985BA73-4ACB-E952-12D1-B2A19B0A7C6C}"/>
              </a:ext>
            </a:extLst>
          </p:cNvPr>
          <p:cNvGrpSpPr/>
          <p:nvPr/>
        </p:nvGrpSpPr>
        <p:grpSpPr>
          <a:xfrm>
            <a:off x="250260" y="3441540"/>
            <a:ext cx="10891440" cy="2800800"/>
            <a:chOff x="250260" y="3441540"/>
            <a:chExt cx="10891440" cy="2800800"/>
          </a:xfrm>
        </p:grpSpPr>
        <mc:AlternateContent xmlns:mc="http://schemas.openxmlformats.org/markup-compatibility/2006" xmlns:p14="http://schemas.microsoft.com/office/powerpoint/2010/main">
          <mc:Choice Requires="p14">
            <p:contentPart p14:bwMode="auto" r:id="rId120">
              <p14:nvContentPartPr>
                <p14:cNvPr id="67" name="Ink 66">
                  <a:extLst>
                    <a:ext uri="{FF2B5EF4-FFF2-40B4-BE49-F238E27FC236}">
                      <a16:creationId xmlns:a16="http://schemas.microsoft.com/office/drawing/2014/main" id="{48BB031B-90D3-435A-4866-EC9DCEBC804C}"/>
                    </a:ext>
                  </a:extLst>
                </p14:cNvPr>
                <p14:cNvContentPartPr/>
                <p14:nvPr/>
              </p14:nvContentPartPr>
              <p14:xfrm>
                <a:off x="685140" y="3484740"/>
                <a:ext cx="205560" cy="222480"/>
              </p14:xfrm>
            </p:contentPart>
          </mc:Choice>
          <mc:Fallback xmlns="">
            <p:pic>
              <p:nvPicPr>
                <p:cNvPr id="67" name="Ink 66">
                  <a:extLst>
                    <a:ext uri="{FF2B5EF4-FFF2-40B4-BE49-F238E27FC236}">
                      <a16:creationId xmlns:a16="http://schemas.microsoft.com/office/drawing/2014/main" id="{48BB031B-90D3-435A-4866-EC9DCEBC804C}"/>
                    </a:ext>
                  </a:extLst>
                </p:cNvPr>
                <p:cNvPicPr/>
                <p:nvPr/>
              </p:nvPicPr>
              <p:blipFill>
                <a:blip r:embed="rId121"/>
                <a:stretch>
                  <a:fillRect/>
                </a:stretch>
              </p:blipFill>
              <p:spPr>
                <a:xfrm>
                  <a:off x="676140" y="3476100"/>
                  <a:ext cx="22320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8" name="Ink 67">
                  <a:extLst>
                    <a:ext uri="{FF2B5EF4-FFF2-40B4-BE49-F238E27FC236}">
                      <a16:creationId xmlns:a16="http://schemas.microsoft.com/office/drawing/2014/main" id="{65CE3A52-9205-38FB-208F-4A082C0833DD}"/>
                    </a:ext>
                  </a:extLst>
                </p14:cNvPr>
                <p14:cNvContentPartPr/>
                <p14:nvPr/>
              </p14:nvContentPartPr>
              <p14:xfrm>
                <a:off x="965580" y="3441540"/>
                <a:ext cx="82080" cy="271800"/>
              </p14:xfrm>
            </p:contentPart>
          </mc:Choice>
          <mc:Fallback xmlns="">
            <p:pic>
              <p:nvPicPr>
                <p:cNvPr id="68" name="Ink 67">
                  <a:extLst>
                    <a:ext uri="{FF2B5EF4-FFF2-40B4-BE49-F238E27FC236}">
                      <a16:creationId xmlns:a16="http://schemas.microsoft.com/office/drawing/2014/main" id="{65CE3A52-9205-38FB-208F-4A082C0833DD}"/>
                    </a:ext>
                  </a:extLst>
                </p:cNvPr>
                <p:cNvPicPr/>
                <p:nvPr/>
              </p:nvPicPr>
              <p:blipFill>
                <a:blip r:embed="rId123"/>
                <a:stretch>
                  <a:fillRect/>
                </a:stretch>
              </p:blipFill>
              <p:spPr>
                <a:xfrm>
                  <a:off x="956940" y="3432900"/>
                  <a:ext cx="9972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69" name="Ink 68">
                  <a:extLst>
                    <a:ext uri="{FF2B5EF4-FFF2-40B4-BE49-F238E27FC236}">
                      <a16:creationId xmlns:a16="http://schemas.microsoft.com/office/drawing/2014/main" id="{0882F1C7-67E3-4FDC-4E4A-D07FF00449BA}"/>
                    </a:ext>
                  </a:extLst>
                </p14:cNvPr>
                <p14:cNvContentPartPr/>
                <p14:nvPr/>
              </p14:nvContentPartPr>
              <p14:xfrm>
                <a:off x="1103820" y="3475020"/>
                <a:ext cx="114840" cy="258120"/>
              </p14:xfrm>
            </p:contentPart>
          </mc:Choice>
          <mc:Fallback xmlns="">
            <p:pic>
              <p:nvPicPr>
                <p:cNvPr id="69" name="Ink 68">
                  <a:extLst>
                    <a:ext uri="{FF2B5EF4-FFF2-40B4-BE49-F238E27FC236}">
                      <a16:creationId xmlns:a16="http://schemas.microsoft.com/office/drawing/2014/main" id="{0882F1C7-67E3-4FDC-4E4A-D07FF00449BA}"/>
                    </a:ext>
                  </a:extLst>
                </p:cNvPr>
                <p:cNvPicPr/>
                <p:nvPr/>
              </p:nvPicPr>
              <p:blipFill>
                <a:blip r:embed="rId125"/>
                <a:stretch>
                  <a:fillRect/>
                </a:stretch>
              </p:blipFill>
              <p:spPr>
                <a:xfrm>
                  <a:off x="1095180" y="3466020"/>
                  <a:ext cx="13248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1" name="Ink 70">
                  <a:extLst>
                    <a:ext uri="{FF2B5EF4-FFF2-40B4-BE49-F238E27FC236}">
                      <a16:creationId xmlns:a16="http://schemas.microsoft.com/office/drawing/2014/main" id="{ECCDA4E5-9BD1-65B8-B8EB-1A5BADBE6F6C}"/>
                    </a:ext>
                  </a:extLst>
                </p14:cNvPr>
                <p14:cNvContentPartPr/>
                <p14:nvPr/>
              </p14:nvContentPartPr>
              <p14:xfrm>
                <a:off x="250260" y="4354860"/>
                <a:ext cx="1606320" cy="743040"/>
              </p14:xfrm>
            </p:contentPart>
          </mc:Choice>
          <mc:Fallback xmlns="">
            <p:pic>
              <p:nvPicPr>
                <p:cNvPr id="71" name="Ink 70">
                  <a:extLst>
                    <a:ext uri="{FF2B5EF4-FFF2-40B4-BE49-F238E27FC236}">
                      <a16:creationId xmlns:a16="http://schemas.microsoft.com/office/drawing/2014/main" id="{ECCDA4E5-9BD1-65B8-B8EB-1A5BADBE6F6C}"/>
                    </a:ext>
                  </a:extLst>
                </p:cNvPr>
                <p:cNvPicPr/>
                <p:nvPr/>
              </p:nvPicPr>
              <p:blipFill>
                <a:blip r:embed="rId127"/>
                <a:stretch>
                  <a:fillRect/>
                </a:stretch>
              </p:blipFill>
              <p:spPr>
                <a:xfrm>
                  <a:off x="241620" y="4346220"/>
                  <a:ext cx="1623960" cy="7606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2" name="Ink 71">
                  <a:extLst>
                    <a:ext uri="{FF2B5EF4-FFF2-40B4-BE49-F238E27FC236}">
                      <a16:creationId xmlns:a16="http://schemas.microsoft.com/office/drawing/2014/main" id="{E716F649-65F8-12CE-0FDA-546E7B393528}"/>
                    </a:ext>
                  </a:extLst>
                </p14:cNvPr>
                <p14:cNvContentPartPr/>
                <p14:nvPr/>
              </p14:nvContentPartPr>
              <p14:xfrm>
                <a:off x="540420" y="4457460"/>
                <a:ext cx="1555560" cy="656280"/>
              </p14:xfrm>
            </p:contentPart>
          </mc:Choice>
          <mc:Fallback xmlns="">
            <p:pic>
              <p:nvPicPr>
                <p:cNvPr id="72" name="Ink 71">
                  <a:extLst>
                    <a:ext uri="{FF2B5EF4-FFF2-40B4-BE49-F238E27FC236}">
                      <a16:creationId xmlns:a16="http://schemas.microsoft.com/office/drawing/2014/main" id="{E716F649-65F8-12CE-0FDA-546E7B393528}"/>
                    </a:ext>
                  </a:extLst>
                </p:cNvPr>
                <p:cNvPicPr/>
                <p:nvPr/>
              </p:nvPicPr>
              <p:blipFill>
                <a:blip r:embed="rId129"/>
                <a:stretch>
                  <a:fillRect/>
                </a:stretch>
              </p:blipFill>
              <p:spPr>
                <a:xfrm>
                  <a:off x="531780" y="4448820"/>
                  <a:ext cx="1573200" cy="6739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4" name="Ink 73">
                  <a:extLst>
                    <a:ext uri="{FF2B5EF4-FFF2-40B4-BE49-F238E27FC236}">
                      <a16:creationId xmlns:a16="http://schemas.microsoft.com/office/drawing/2014/main" id="{6112C984-1841-8880-A60C-C165A8F393CC}"/>
                    </a:ext>
                  </a:extLst>
                </p14:cNvPr>
                <p14:cNvContentPartPr/>
                <p14:nvPr/>
              </p14:nvContentPartPr>
              <p14:xfrm>
                <a:off x="976380" y="4544940"/>
                <a:ext cx="1667880" cy="645120"/>
              </p14:xfrm>
            </p:contentPart>
          </mc:Choice>
          <mc:Fallback xmlns="">
            <p:pic>
              <p:nvPicPr>
                <p:cNvPr id="74" name="Ink 73">
                  <a:extLst>
                    <a:ext uri="{FF2B5EF4-FFF2-40B4-BE49-F238E27FC236}">
                      <a16:creationId xmlns:a16="http://schemas.microsoft.com/office/drawing/2014/main" id="{6112C984-1841-8880-A60C-C165A8F393CC}"/>
                    </a:ext>
                  </a:extLst>
                </p:cNvPr>
                <p:cNvPicPr/>
                <p:nvPr/>
              </p:nvPicPr>
              <p:blipFill>
                <a:blip r:embed="rId131"/>
                <a:stretch>
                  <a:fillRect/>
                </a:stretch>
              </p:blipFill>
              <p:spPr>
                <a:xfrm>
                  <a:off x="967380" y="4535940"/>
                  <a:ext cx="1685520" cy="6627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5" name="Ink 74">
                  <a:extLst>
                    <a:ext uri="{FF2B5EF4-FFF2-40B4-BE49-F238E27FC236}">
                      <a16:creationId xmlns:a16="http://schemas.microsoft.com/office/drawing/2014/main" id="{1F31674B-71CF-D1D8-A4C2-05F575F312B5}"/>
                    </a:ext>
                  </a:extLst>
                </p14:cNvPr>
                <p14:cNvContentPartPr/>
                <p14:nvPr/>
              </p14:nvContentPartPr>
              <p14:xfrm>
                <a:off x="616020" y="4587060"/>
                <a:ext cx="181080" cy="138240"/>
              </p14:xfrm>
            </p:contentPart>
          </mc:Choice>
          <mc:Fallback xmlns="">
            <p:pic>
              <p:nvPicPr>
                <p:cNvPr id="75" name="Ink 74">
                  <a:extLst>
                    <a:ext uri="{FF2B5EF4-FFF2-40B4-BE49-F238E27FC236}">
                      <a16:creationId xmlns:a16="http://schemas.microsoft.com/office/drawing/2014/main" id="{1F31674B-71CF-D1D8-A4C2-05F575F312B5}"/>
                    </a:ext>
                  </a:extLst>
                </p:cNvPr>
                <p:cNvPicPr/>
                <p:nvPr/>
              </p:nvPicPr>
              <p:blipFill>
                <a:blip r:embed="rId133"/>
                <a:stretch>
                  <a:fillRect/>
                </a:stretch>
              </p:blipFill>
              <p:spPr>
                <a:xfrm>
                  <a:off x="607020" y="4578420"/>
                  <a:ext cx="1987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6" name="Ink 75">
                  <a:extLst>
                    <a:ext uri="{FF2B5EF4-FFF2-40B4-BE49-F238E27FC236}">
                      <a16:creationId xmlns:a16="http://schemas.microsoft.com/office/drawing/2014/main" id="{81F30E36-B137-860E-8F1D-997F7055E21F}"/>
                    </a:ext>
                  </a:extLst>
                </p14:cNvPr>
                <p14:cNvContentPartPr/>
                <p14:nvPr/>
              </p14:nvContentPartPr>
              <p14:xfrm>
                <a:off x="895020" y="4577700"/>
                <a:ext cx="102240" cy="229680"/>
              </p14:xfrm>
            </p:contentPart>
          </mc:Choice>
          <mc:Fallback xmlns="">
            <p:pic>
              <p:nvPicPr>
                <p:cNvPr id="76" name="Ink 75">
                  <a:extLst>
                    <a:ext uri="{FF2B5EF4-FFF2-40B4-BE49-F238E27FC236}">
                      <a16:creationId xmlns:a16="http://schemas.microsoft.com/office/drawing/2014/main" id="{81F30E36-B137-860E-8F1D-997F7055E21F}"/>
                    </a:ext>
                  </a:extLst>
                </p:cNvPr>
                <p:cNvPicPr/>
                <p:nvPr/>
              </p:nvPicPr>
              <p:blipFill>
                <a:blip r:embed="rId135"/>
                <a:stretch>
                  <a:fillRect/>
                </a:stretch>
              </p:blipFill>
              <p:spPr>
                <a:xfrm>
                  <a:off x="886380" y="4569060"/>
                  <a:ext cx="11988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7" name="Ink 76">
                  <a:extLst>
                    <a:ext uri="{FF2B5EF4-FFF2-40B4-BE49-F238E27FC236}">
                      <a16:creationId xmlns:a16="http://schemas.microsoft.com/office/drawing/2014/main" id="{CA8A3A24-DBBA-C1DC-EEAC-37236A3CF632}"/>
                    </a:ext>
                  </a:extLst>
                </p14:cNvPr>
                <p14:cNvContentPartPr/>
                <p14:nvPr/>
              </p14:nvContentPartPr>
              <p14:xfrm>
                <a:off x="1059900" y="4584180"/>
                <a:ext cx="69840" cy="228600"/>
              </p14:xfrm>
            </p:contentPart>
          </mc:Choice>
          <mc:Fallback xmlns="">
            <p:pic>
              <p:nvPicPr>
                <p:cNvPr id="77" name="Ink 76">
                  <a:extLst>
                    <a:ext uri="{FF2B5EF4-FFF2-40B4-BE49-F238E27FC236}">
                      <a16:creationId xmlns:a16="http://schemas.microsoft.com/office/drawing/2014/main" id="{CA8A3A24-DBBA-C1DC-EEAC-37236A3CF632}"/>
                    </a:ext>
                  </a:extLst>
                </p:cNvPr>
                <p:cNvPicPr/>
                <p:nvPr/>
              </p:nvPicPr>
              <p:blipFill>
                <a:blip r:embed="rId137"/>
                <a:stretch>
                  <a:fillRect/>
                </a:stretch>
              </p:blipFill>
              <p:spPr>
                <a:xfrm>
                  <a:off x="1050900" y="4575180"/>
                  <a:ext cx="8748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8" name="Ink 77">
                  <a:extLst>
                    <a:ext uri="{FF2B5EF4-FFF2-40B4-BE49-F238E27FC236}">
                      <a16:creationId xmlns:a16="http://schemas.microsoft.com/office/drawing/2014/main" id="{AFC9100F-1232-6163-7FC9-90CBD9B1D45E}"/>
                    </a:ext>
                  </a:extLst>
                </p14:cNvPr>
                <p14:cNvContentPartPr/>
                <p14:nvPr/>
              </p14:nvContentPartPr>
              <p14:xfrm>
                <a:off x="1206060" y="4586700"/>
                <a:ext cx="75600" cy="178560"/>
              </p14:xfrm>
            </p:contentPart>
          </mc:Choice>
          <mc:Fallback xmlns="">
            <p:pic>
              <p:nvPicPr>
                <p:cNvPr id="78" name="Ink 77">
                  <a:extLst>
                    <a:ext uri="{FF2B5EF4-FFF2-40B4-BE49-F238E27FC236}">
                      <a16:creationId xmlns:a16="http://schemas.microsoft.com/office/drawing/2014/main" id="{AFC9100F-1232-6163-7FC9-90CBD9B1D45E}"/>
                    </a:ext>
                  </a:extLst>
                </p:cNvPr>
                <p:cNvPicPr/>
                <p:nvPr/>
              </p:nvPicPr>
              <p:blipFill>
                <a:blip r:embed="rId139"/>
                <a:stretch>
                  <a:fillRect/>
                </a:stretch>
              </p:blipFill>
              <p:spPr>
                <a:xfrm>
                  <a:off x="1197420" y="4577700"/>
                  <a:ext cx="9324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0" name="Ink 79">
                  <a:extLst>
                    <a:ext uri="{FF2B5EF4-FFF2-40B4-BE49-F238E27FC236}">
                      <a16:creationId xmlns:a16="http://schemas.microsoft.com/office/drawing/2014/main" id="{C73A060A-85E6-63A9-6198-7ABC55BD2A92}"/>
                    </a:ext>
                  </a:extLst>
                </p14:cNvPr>
                <p14:cNvContentPartPr/>
                <p14:nvPr/>
              </p14:nvContentPartPr>
              <p14:xfrm>
                <a:off x="2625180" y="4703700"/>
                <a:ext cx="2076480" cy="39600"/>
              </p14:xfrm>
            </p:contentPart>
          </mc:Choice>
          <mc:Fallback xmlns="">
            <p:pic>
              <p:nvPicPr>
                <p:cNvPr id="80" name="Ink 79">
                  <a:extLst>
                    <a:ext uri="{FF2B5EF4-FFF2-40B4-BE49-F238E27FC236}">
                      <a16:creationId xmlns:a16="http://schemas.microsoft.com/office/drawing/2014/main" id="{C73A060A-85E6-63A9-6198-7ABC55BD2A92}"/>
                    </a:ext>
                  </a:extLst>
                </p:cNvPr>
                <p:cNvPicPr/>
                <p:nvPr/>
              </p:nvPicPr>
              <p:blipFill>
                <a:blip r:embed="rId141"/>
                <a:stretch>
                  <a:fillRect/>
                </a:stretch>
              </p:blipFill>
              <p:spPr>
                <a:xfrm>
                  <a:off x="2616180" y="4695060"/>
                  <a:ext cx="209412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1" name="Ink 80">
                  <a:extLst>
                    <a:ext uri="{FF2B5EF4-FFF2-40B4-BE49-F238E27FC236}">
                      <a16:creationId xmlns:a16="http://schemas.microsoft.com/office/drawing/2014/main" id="{DECBDB97-BA6A-8048-2FDA-0B41F04D6514}"/>
                    </a:ext>
                  </a:extLst>
                </p14:cNvPr>
                <p14:cNvContentPartPr/>
                <p14:nvPr/>
              </p14:nvContentPartPr>
              <p14:xfrm>
                <a:off x="4553700" y="4464300"/>
                <a:ext cx="1855080" cy="579960"/>
              </p14:xfrm>
            </p:contentPart>
          </mc:Choice>
          <mc:Fallback xmlns="">
            <p:pic>
              <p:nvPicPr>
                <p:cNvPr id="81" name="Ink 80">
                  <a:extLst>
                    <a:ext uri="{FF2B5EF4-FFF2-40B4-BE49-F238E27FC236}">
                      <a16:creationId xmlns:a16="http://schemas.microsoft.com/office/drawing/2014/main" id="{DECBDB97-BA6A-8048-2FDA-0B41F04D6514}"/>
                    </a:ext>
                  </a:extLst>
                </p:cNvPr>
                <p:cNvPicPr/>
                <p:nvPr/>
              </p:nvPicPr>
              <p:blipFill>
                <a:blip r:embed="rId143"/>
                <a:stretch>
                  <a:fillRect/>
                </a:stretch>
              </p:blipFill>
              <p:spPr>
                <a:xfrm>
                  <a:off x="4544700" y="4455660"/>
                  <a:ext cx="187272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2" name="Ink 81">
                  <a:extLst>
                    <a:ext uri="{FF2B5EF4-FFF2-40B4-BE49-F238E27FC236}">
                      <a16:creationId xmlns:a16="http://schemas.microsoft.com/office/drawing/2014/main" id="{B7DFE3FA-8002-E28C-928E-79A6194E2542}"/>
                    </a:ext>
                  </a:extLst>
                </p14:cNvPr>
                <p14:cNvContentPartPr/>
                <p14:nvPr/>
              </p14:nvContentPartPr>
              <p14:xfrm>
                <a:off x="4902540" y="4606140"/>
                <a:ext cx="171720" cy="231840"/>
              </p14:xfrm>
            </p:contentPart>
          </mc:Choice>
          <mc:Fallback xmlns="">
            <p:pic>
              <p:nvPicPr>
                <p:cNvPr id="82" name="Ink 81">
                  <a:extLst>
                    <a:ext uri="{FF2B5EF4-FFF2-40B4-BE49-F238E27FC236}">
                      <a16:creationId xmlns:a16="http://schemas.microsoft.com/office/drawing/2014/main" id="{B7DFE3FA-8002-E28C-928E-79A6194E2542}"/>
                    </a:ext>
                  </a:extLst>
                </p:cNvPr>
                <p:cNvPicPr/>
                <p:nvPr/>
              </p:nvPicPr>
              <p:blipFill>
                <a:blip r:embed="rId145"/>
                <a:stretch>
                  <a:fillRect/>
                </a:stretch>
              </p:blipFill>
              <p:spPr>
                <a:xfrm>
                  <a:off x="4893900" y="4597140"/>
                  <a:ext cx="18936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3" name="Ink 82">
                  <a:extLst>
                    <a:ext uri="{FF2B5EF4-FFF2-40B4-BE49-F238E27FC236}">
                      <a16:creationId xmlns:a16="http://schemas.microsoft.com/office/drawing/2014/main" id="{A457E689-0CD6-C670-E23B-3004C78D08CE}"/>
                    </a:ext>
                  </a:extLst>
                </p14:cNvPr>
                <p14:cNvContentPartPr/>
                <p14:nvPr/>
              </p14:nvContentPartPr>
              <p14:xfrm>
                <a:off x="5099460" y="4597500"/>
                <a:ext cx="280440" cy="227160"/>
              </p14:xfrm>
            </p:contentPart>
          </mc:Choice>
          <mc:Fallback xmlns="">
            <p:pic>
              <p:nvPicPr>
                <p:cNvPr id="83" name="Ink 82">
                  <a:extLst>
                    <a:ext uri="{FF2B5EF4-FFF2-40B4-BE49-F238E27FC236}">
                      <a16:creationId xmlns:a16="http://schemas.microsoft.com/office/drawing/2014/main" id="{A457E689-0CD6-C670-E23B-3004C78D08CE}"/>
                    </a:ext>
                  </a:extLst>
                </p:cNvPr>
                <p:cNvPicPr/>
                <p:nvPr/>
              </p:nvPicPr>
              <p:blipFill>
                <a:blip r:embed="rId147"/>
                <a:stretch>
                  <a:fillRect/>
                </a:stretch>
              </p:blipFill>
              <p:spPr>
                <a:xfrm>
                  <a:off x="5090820" y="4588860"/>
                  <a:ext cx="29808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4" name="Ink 83">
                  <a:extLst>
                    <a:ext uri="{FF2B5EF4-FFF2-40B4-BE49-F238E27FC236}">
                      <a16:creationId xmlns:a16="http://schemas.microsoft.com/office/drawing/2014/main" id="{DB5ED0AC-7110-3E50-757E-E966BB896B87}"/>
                    </a:ext>
                  </a:extLst>
                </p14:cNvPr>
                <p14:cNvContentPartPr/>
                <p14:nvPr/>
              </p14:nvContentPartPr>
              <p14:xfrm>
                <a:off x="5407620" y="4575900"/>
                <a:ext cx="670680" cy="409320"/>
              </p14:xfrm>
            </p:contentPart>
          </mc:Choice>
          <mc:Fallback xmlns="">
            <p:pic>
              <p:nvPicPr>
                <p:cNvPr id="84" name="Ink 83">
                  <a:extLst>
                    <a:ext uri="{FF2B5EF4-FFF2-40B4-BE49-F238E27FC236}">
                      <a16:creationId xmlns:a16="http://schemas.microsoft.com/office/drawing/2014/main" id="{DB5ED0AC-7110-3E50-757E-E966BB896B87}"/>
                    </a:ext>
                  </a:extLst>
                </p:cNvPr>
                <p:cNvPicPr/>
                <p:nvPr/>
              </p:nvPicPr>
              <p:blipFill>
                <a:blip r:embed="rId149"/>
                <a:stretch>
                  <a:fillRect/>
                </a:stretch>
              </p:blipFill>
              <p:spPr>
                <a:xfrm>
                  <a:off x="5398620" y="4566900"/>
                  <a:ext cx="68832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5" name="Ink 84">
                  <a:extLst>
                    <a:ext uri="{FF2B5EF4-FFF2-40B4-BE49-F238E27FC236}">
                      <a16:creationId xmlns:a16="http://schemas.microsoft.com/office/drawing/2014/main" id="{26D80CF0-A9C7-6A02-B296-6D6A7F103E35}"/>
                    </a:ext>
                  </a:extLst>
                </p14:cNvPr>
                <p14:cNvContentPartPr/>
                <p14:nvPr/>
              </p14:nvContentPartPr>
              <p14:xfrm>
                <a:off x="2840460" y="4597500"/>
                <a:ext cx="60480" cy="360"/>
              </p14:xfrm>
            </p:contentPart>
          </mc:Choice>
          <mc:Fallback xmlns="">
            <p:pic>
              <p:nvPicPr>
                <p:cNvPr id="85" name="Ink 84">
                  <a:extLst>
                    <a:ext uri="{FF2B5EF4-FFF2-40B4-BE49-F238E27FC236}">
                      <a16:creationId xmlns:a16="http://schemas.microsoft.com/office/drawing/2014/main" id="{26D80CF0-A9C7-6A02-B296-6D6A7F103E35}"/>
                    </a:ext>
                  </a:extLst>
                </p:cNvPr>
                <p:cNvPicPr/>
                <p:nvPr/>
              </p:nvPicPr>
              <p:blipFill>
                <a:blip r:embed="rId151"/>
                <a:stretch>
                  <a:fillRect/>
                </a:stretch>
              </p:blipFill>
              <p:spPr>
                <a:xfrm>
                  <a:off x="2831460" y="4588500"/>
                  <a:ext cx="78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6" name="Ink 85">
                  <a:extLst>
                    <a:ext uri="{FF2B5EF4-FFF2-40B4-BE49-F238E27FC236}">
                      <a16:creationId xmlns:a16="http://schemas.microsoft.com/office/drawing/2014/main" id="{3D9A192D-9762-26C4-733F-082CEEA06B36}"/>
                    </a:ext>
                  </a:extLst>
                </p14:cNvPr>
                <p14:cNvContentPartPr/>
                <p14:nvPr/>
              </p14:nvContentPartPr>
              <p14:xfrm>
                <a:off x="2869260" y="4555020"/>
                <a:ext cx="20160" cy="158760"/>
              </p14:xfrm>
            </p:contentPart>
          </mc:Choice>
          <mc:Fallback xmlns="">
            <p:pic>
              <p:nvPicPr>
                <p:cNvPr id="86" name="Ink 85">
                  <a:extLst>
                    <a:ext uri="{FF2B5EF4-FFF2-40B4-BE49-F238E27FC236}">
                      <a16:creationId xmlns:a16="http://schemas.microsoft.com/office/drawing/2014/main" id="{3D9A192D-9762-26C4-733F-082CEEA06B36}"/>
                    </a:ext>
                  </a:extLst>
                </p:cNvPr>
                <p:cNvPicPr/>
                <p:nvPr/>
              </p:nvPicPr>
              <p:blipFill>
                <a:blip r:embed="rId153"/>
                <a:stretch>
                  <a:fillRect/>
                </a:stretch>
              </p:blipFill>
              <p:spPr>
                <a:xfrm>
                  <a:off x="2860620" y="4546020"/>
                  <a:ext cx="378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87" name="Ink 86">
                  <a:extLst>
                    <a:ext uri="{FF2B5EF4-FFF2-40B4-BE49-F238E27FC236}">
                      <a16:creationId xmlns:a16="http://schemas.microsoft.com/office/drawing/2014/main" id="{2DB51775-280B-3C09-BF26-F538474480DD}"/>
                    </a:ext>
                  </a:extLst>
                </p14:cNvPr>
                <p14:cNvContentPartPr/>
                <p14:nvPr/>
              </p14:nvContentPartPr>
              <p14:xfrm>
                <a:off x="2770620" y="4536300"/>
                <a:ext cx="144000" cy="108720"/>
              </p14:xfrm>
            </p:contentPart>
          </mc:Choice>
          <mc:Fallback xmlns="">
            <p:pic>
              <p:nvPicPr>
                <p:cNvPr id="87" name="Ink 86">
                  <a:extLst>
                    <a:ext uri="{FF2B5EF4-FFF2-40B4-BE49-F238E27FC236}">
                      <a16:creationId xmlns:a16="http://schemas.microsoft.com/office/drawing/2014/main" id="{2DB51775-280B-3C09-BF26-F538474480DD}"/>
                    </a:ext>
                  </a:extLst>
                </p:cNvPr>
                <p:cNvPicPr/>
                <p:nvPr/>
              </p:nvPicPr>
              <p:blipFill>
                <a:blip r:embed="rId155"/>
                <a:stretch>
                  <a:fillRect/>
                </a:stretch>
              </p:blipFill>
              <p:spPr>
                <a:xfrm>
                  <a:off x="2761980" y="4527300"/>
                  <a:ext cx="16164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88" name="Ink 87">
                  <a:extLst>
                    <a:ext uri="{FF2B5EF4-FFF2-40B4-BE49-F238E27FC236}">
                      <a16:creationId xmlns:a16="http://schemas.microsoft.com/office/drawing/2014/main" id="{C91DDBC4-1AE5-B685-6025-DA7D5DAFBFCC}"/>
                    </a:ext>
                  </a:extLst>
                </p14:cNvPr>
                <p14:cNvContentPartPr/>
                <p14:nvPr/>
              </p14:nvContentPartPr>
              <p14:xfrm>
                <a:off x="2768100" y="4586340"/>
                <a:ext cx="166680" cy="68400"/>
              </p14:xfrm>
            </p:contentPart>
          </mc:Choice>
          <mc:Fallback xmlns="">
            <p:pic>
              <p:nvPicPr>
                <p:cNvPr id="88" name="Ink 87">
                  <a:extLst>
                    <a:ext uri="{FF2B5EF4-FFF2-40B4-BE49-F238E27FC236}">
                      <a16:creationId xmlns:a16="http://schemas.microsoft.com/office/drawing/2014/main" id="{C91DDBC4-1AE5-B685-6025-DA7D5DAFBFCC}"/>
                    </a:ext>
                  </a:extLst>
                </p:cNvPr>
                <p:cNvPicPr/>
                <p:nvPr/>
              </p:nvPicPr>
              <p:blipFill>
                <a:blip r:embed="rId157"/>
                <a:stretch>
                  <a:fillRect/>
                </a:stretch>
              </p:blipFill>
              <p:spPr>
                <a:xfrm>
                  <a:off x="2759460" y="4577700"/>
                  <a:ext cx="18432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89" name="Ink 88">
                  <a:extLst>
                    <a:ext uri="{FF2B5EF4-FFF2-40B4-BE49-F238E27FC236}">
                      <a16:creationId xmlns:a16="http://schemas.microsoft.com/office/drawing/2014/main" id="{D18B63CE-28EB-436C-8A15-5644E349B54E}"/>
                    </a:ext>
                  </a:extLst>
                </p14:cNvPr>
                <p14:cNvContentPartPr/>
                <p14:nvPr/>
              </p14:nvContentPartPr>
              <p14:xfrm>
                <a:off x="4456860" y="4436940"/>
                <a:ext cx="13680" cy="99000"/>
              </p14:xfrm>
            </p:contentPart>
          </mc:Choice>
          <mc:Fallback xmlns="">
            <p:pic>
              <p:nvPicPr>
                <p:cNvPr id="89" name="Ink 88">
                  <a:extLst>
                    <a:ext uri="{FF2B5EF4-FFF2-40B4-BE49-F238E27FC236}">
                      <a16:creationId xmlns:a16="http://schemas.microsoft.com/office/drawing/2014/main" id="{D18B63CE-28EB-436C-8A15-5644E349B54E}"/>
                    </a:ext>
                  </a:extLst>
                </p:cNvPr>
                <p:cNvPicPr/>
                <p:nvPr/>
              </p:nvPicPr>
              <p:blipFill>
                <a:blip r:embed="rId159"/>
                <a:stretch>
                  <a:fillRect/>
                </a:stretch>
              </p:blipFill>
              <p:spPr>
                <a:xfrm>
                  <a:off x="4448220" y="4428300"/>
                  <a:ext cx="313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0" name="Ink 89">
                  <a:extLst>
                    <a:ext uri="{FF2B5EF4-FFF2-40B4-BE49-F238E27FC236}">
                      <a16:creationId xmlns:a16="http://schemas.microsoft.com/office/drawing/2014/main" id="{D78E8E70-4AE9-E1D6-98E0-AC187583865C}"/>
                    </a:ext>
                  </a:extLst>
                </p14:cNvPr>
                <p14:cNvContentPartPr/>
                <p14:nvPr/>
              </p14:nvContentPartPr>
              <p14:xfrm>
                <a:off x="4363620" y="4482300"/>
                <a:ext cx="245520" cy="77040"/>
              </p14:xfrm>
            </p:contentPart>
          </mc:Choice>
          <mc:Fallback xmlns="">
            <p:pic>
              <p:nvPicPr>
                <p:cNvPr id="90" name="Ink 89">
                  <a:extLst>
                    <a:ext uri="{FF2B5EF4-FFF2-40B4-BE49-F238E27FC236}">
                      <a16:creationId xmlns:a16="http://schemas.microsoft.com/office/drawing/2014/main" id="{D78E8E70-4AE9-E1D6-98E0-AC187583865C}"/>
                    </a:ext>
                  </a:extLst>
                </p:cNvPr>
                <p:cNvPicPr/>
                <p:nvPr/>
              </p:nvPicPr>
              <p:blipFill>
                <a:blip r:embed="rId161"/>
                <a:stretch>
                  <a:fillRect/>
                </a:stretch>
              </p:blipFill>
              <p:spPr>
                <a:xfrm>
                  <a:off x="4354620" y="4473660"/>
                  <a:ext cx="26316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1" name="Ink 90">
                  <a:extLst>
                    <a:ext uri="{FF2B5EF4-FFF2-40B4-BE49-F238E27FC236}">
                      <a16:creationId xmlns:a16="http://schemas.microsoft.com/office/drawing/2014/main" id="{ECC60576-0AA7-FBAD-9023-165EF3E895D5}"/>
                    </a:ext>
                  </a:extLst>
                </p14:cNvPr>
                <p14:cNvContentPartPr/>
                <p14:nvPr/>
              </p14:nvContentPartPr>
              <p14:xfrm>
                <a:off x="4406460" y="4516140"/>
                <a:ext cx="106200" cy="59400"/>
              </p14:xfrm>
            </p:contentPart>
          </mc:Choice>
          <mc:Fallback xmlns="">
            <p:pic>
              <p:nvPicPr>
                <p:cNvPr id="91" name="Ink 90">
                  <a:extLst>
                    <a:ext uri="{FF2B5EF4-FFF2-40B4-BE49-F238E27FC236}">
                      <a16:creationId xmlns:a16="http://schemas.microsoft.com/office/drawing/2014/main" id="{ECC60576-0AA7-FBAD-9023-165EF3E895D5}"/>
                    </a:ext>
                  </a:extLst>
                </p:cNvPr>
                <p:cNvPicPr/>
                <p:nvPr/>
              </p:nvPicPr>
              <p:blipFill>
                <a:blip r:embed="rId163"/>
                <a:stretch>
                  <a:fillRect/>
                </a:stretch>
              </p:blipFill>
              <p:spPr>
                <a:xfrm>
                  <a:off x="4397820" y="4507140"/>
                  <a:ext cx="12384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3" name="Ink 92">
                  <a:extLst>
                    <a:ext uri="{FF2B5EF4-FFF2-40B4-BE49-F238E27FC236}">
                      <a16:creationId xmlns:a16="http://schemas.microsoft.com/office/drawing/2014/main" id="{E4FF03D5-F318-22E4-291A-43C6E43BD1BF}"/>
                    </a:ext>
                  </a:extLst>
                </p14:cNvPr>
                <p14:cNvContentPartPr/>
                <p14:nvPr/>
              </p14:nvContentPartPr>
              <p14:xfrm>
                <a:off x="6287100" y="5548260"/>
                <a:ext cx="1830240" cy="694080"/>
              </p14:xfrm>
            </p:contentPart>
          </mc:Choice>
          <mc:Fallback xmlns="">
            <p:pic>
              <p:nvPicPr>
                <p:cNvPr id="93" name="Ink 92">
                  <a:extLst>
                    <a:ext uri="{FF2B5EF4-FFF2-40B4-BE49-F238E27FC236}">
                      <a16:creationId xmlns:a16="http://schemas.microsoft.com/office/drawing/2014/main" id="{E4FF03D5-F318-22E4-291A-43C6E43BD1BF}"/>
                    </a:ext>
                  </a:extLst>
                </p:cNvPr>
                <p:cNvPicPr/>
                <p:nvPr/>
              </p:nvPicPr>
              <p:blipFill>
                <a:blip r:embed="rId165"/>
                <a:stretch>
                  <a:fillRect/>
                </a:stretch>
              </p:blipFill>
              <p:spPr>
                <a:xfrm>
                  <a:off x="6278460" y="5539260"/>
                  <a:ext cx="1847880" cy="7117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4" name="Ink 93">
                  <a:extLst>
                    <a:ext uri="{FF2B5EF4-FFF2-40B4-BE49-F238E27FC236}">
                      <a16:creationId xmlns:a16="http://schemas.microsoft.com/office/drawing/2014/main" id="{EDBDA378-B244-4999-D656-09598D79FBF1}"/>
                    </a:ext>
                  </a:extLst>
                </p14:cNvPr>
                <p14:cNvContentPartPr/>
                <p14:nvPr/>
              </p14:nvContentPartPr>
              <p14:xfrm>
                <a:off x="6500940" y="5781900"/>
                <a:ext cx="167040" cy="258120"/>
              </p14:xfrm>
            </p:contentPart>
          </mc:Choice>
          <mc:Fallback xmlns="">
            <p:pic>
              <p:nvPicPr>
                <p:cNvPr id="94" name="Ink 93">
                  <a:extLst>
                    <a:ext uri="{FF2B5EF4-FFF2-40B4-BE49-F238E27FC236}">
                      <a16:creationId xmlns:a16="http://schemas.microsoft.com/office/drawing/2014/main" id="{EDBDA378-B244-4999-D656-09598D79FBF1}"/>
                    </a:ext>
                  </a:extLst>
                </p:cNvPr>
                <p:cNvPicPr/>
                <p:nvPr/>
              </p:nvPicPr>
              <p:blipFill>
                <a:blip r:embed="rId167"/>
                <a:stretch>
                  <a:fillRect/>
                </a:stretch>
              </p:blipFill>
              <p:spPr>
                <a:xfrm>
                  <a:off x="6491940" y="5773260"/>
                  <a:ext cx="18468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5" name="Ink 94">
                  <a:extLst>
                    <a:ext uri="{FF2B5EF4-FFF2-40B4-BE49-F238E27FC236}">
                      <a16:creationId xmlns:a16="http://schemas.microsoft.com/office/drawing/2014/main" id="{579C7EFE-EA79-8963-32C8-55656A68875D}"/>
                    </a:ext>
                  </a:extLst>
                </p14:cNvPr>
                <p14:cNvContentPartPr/>
                <p14:nvPr/>
              </p14:nvContentPartPr>
              <p14:xfrm>
                <a:off x="6756540" y="5892060"/>
                <a:ext cx="106920" cy="102600"/>
              </p14:xfrm>
            </p:contentPart>
          </mc:Choice>
          <mc:Fallback xmlns="">
            <p:pic>
              <p:nvPicPr>
                <p:cNvPr id="95" name="Ink 94">
                  <a:extLst>
                    <a:ext uri="{FF2B5EF4-FFF2-40B4-BE49-F238E27FC236}">
                      <a16:creationId xmlns:a16="http://schemas.microsoft.com/office/drawing/2014/main" id="{579C7EFE-EA79-8963-32C8-55656A68875D}"/>
                    </a:ext>
                  </a:extLst>
                </p:cNvPr>
                <p:cNvPicPr/>
                <p:nvPr/>
              </p:nvPicPr>
              <p:blipFill>
                <a:blip r:embed="rId169"/>
                <a:stretch>
                  <a:fillRect/>
                </a:stretch>
              </p:blipFill>
              <p:spPr>
                <a:xfrm>
                  <a:off x="6747540" y="5883420"/>
                  <a:ext cx="1245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6" name="Ink 95">
                  <a:extLst>
                    <a:ext uri="{FF2B5EF4-FFF2-40B4-BE49-F238E27FC236}">
                      <a16:creationId xmlns:a16="http://schemas.microsoft.com/office/drawing/2014/main" id="{97C7E992-63E3-09ED-FB68-43D664A4DF82}"/>
                    </a:ext>
                  </a:extLst>
                </p14:cNvPr>
                <p14:cNvContentPartPr/>
                <p14:nvPr/>
              </p14:nvContentPartPr>
              <p14:xfrm>
                <a:off x="6906660" y="5845260"/>
                <a:ext cx="435960" cy="158040"/>
              </p14:xfrm>
            </p:contentPart>
          </mc:Choice>
          <mc:Fallback xmlns="">
            <p:pic>
              <p:nvPicPr>
                <p:cNvPr id="96" name="Ink 95">
                  <a:extLst>
                    <a:ext uri="{FF2B5EF4-FFF2-40B4-BE49-F238E27FC236}">
                      <a16:creationId xmlns:a16="http://schemas.microsoft.com/office/drawing/2014/main" id="{97C7E992-63E3-09ED-FB68-43D664A4DF82}"/>
                    </a:ext>
                  </a:extLst>
                </p:cNvPr>
                <p:cNvPicPr/>
                <p:nvPr/>
              </p:nvPicPr>
              <p:blipFill>
                <a:blip r:embed="rId171"/>
                <a:stretch>
                  <a:fillRect/>
                </a:stretch>
              </p:blipFill>
              <p:spPr>
                <a:xfrm>
                  <a:off x="6898020" y="5836260"/>
                  <a:ext cx="4536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7" name="Ink 96">
                  <a:extLst>
                    <a:ext uri="{FF2B5EF4-FFF2-40B4-BE49-F238E27FC236}">
                      <a16:creationId xmlns:a16="http://schemas.microsoft.com/office/drawing/2014/main" id="{13E86316-A7FB-D1AC-E1AF-0608E1C94D69}"/>
                    </a:ext>
                  </a:extLst>
                </p14:cNvPr>
                <p14:cNvContentPartPr/>
                <p14:nvPr/>
              </p14:nvContentPartPr>
              <p14:xfrm>
                <a:off x="7353060" y="5829420"/>
                <a:ext cx="162360" cy="167760"/>
              </p14:xfrm>
            </p:contentPart>
          </mc:Choice>
          <mc:Fallback xmlns="">
            <p:pic>
              <p:nvPicPr>
                <p:cNvPr id="97" name="Ink 96">
                  <a:extLst>
                    <a:ext uri="{FF2B5EF4-FFF2-40B4-BE49-F238E27FC236}">
                      <a16:creationId xmlns:a16="http://schemas.microsoft.com/office/drawing/2014/main" id="{13E86316-A7FB-D1AC-E1AF-0608E1C94D69}"/>
                    </a:ext>
                  </a:extLst>
                </p:cNvPr>
                <p:cNvPicPr/>
                <p:nvPr/>
              </p:nvPicPr>
              <p:blipFill>
                <a:blip r:embed="rId173"/>
                <a:stretch>
                  <a:fillRect/>
                </a:stretch>
              </p:blipFill>
              <p:spPr>
                <a:xfrm>
                  <a:off x="7344060" y="5820420"/>
                  <a:ext cx="18000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99" name="Ink 98">
                  <a:extLst>
                    <a:ext uri="{FF2B5EF4-FFF2-40B4-BE49-F238E27FC236}">
                      <a16:creationId xmlns:a16="http://schemas.microsoft.com/office/drawing/2014/main" id="{1CC1ACBF-C55D-94BF-BB1B-3E1E29F2FF4B}"/>
                    </a:ext>
                  </a:extLst>
                </p14:cNvPr>
                <p14:cNvContentPartPr/>
                <p14:nvPr/>
              </p14:nvContentPartPr>
              <p14:xfrm>
                <a:off x="5207820" y="5020140"/>
                <a:ext cx="1220400" cy="931320"/>
              </p14:xfrm>
            </p:contentPart>
          </mc:Choice>
          <mc:Fallback xmlns="">
            <p:pic>
              <p:nvPicPr>
                <p:cNvPr id="99" name="Ink 98">
                  <a:extLst>
                    <a:ext uri="{FF2B5EF4-FFF2-40B4-BE49-F238E27FC236}">
                      <a16:creationId xmlns:a16="http://schemas.microsoft.com/office/drawing/2014/main" id="{1CC1ACBF-C55D-94BF-BB1B-3E1E29F2FF4B}"/>
                    </a:ext>
                  </a:extLst>
                </p:cNvPr>
                <p:cNvPicPr/>
                <p:nvPr/>
              </p:nvPicPr>
              <p:blipFill>
                <a:blip r:embed="rId175"/>
                <a:stretch>
                  <a:fillRect/>
                </a:stretch>
              </p:blipFill>
              <p:spPr>
                <a:xfrm>
                  <a:off x="5198820" y="5011500"/>
                  <a:ext cx="1238040" cy="9489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1" name="Ink 100">
                  <a:extLst>
                    <a:ext uri="{FF2B5EF4-FFF2-40B4-BE49-F238E27FC236}">
                      <a16:creationId xmlns:a16="http://schemas.microsoft.com/office/drawing/2014/main" id="{0CB37B1E-FD2B-8D6F-C354-72BA487ADB90}"/>
                    </a:ext>
                  </a:extLst>
                </p14:cNvPr>
                <p14:cNvContentPartPr/>
                <p14:nvPr/>
              </p14:nvContentPartPr>
              <p14:xfrm>
                <a:off x="5407260" y="5203740"/>
                <a:ext cx="145440" cy="15840"/>
              </p14:xfrm>
            </p:contentPart>
          </mc:Choice>
          <mc:Fallback xmlns="">
            <p:pic>
              <p:nvPicPr>
                <p:cNvPr id="101" name="Ink 100">
                  <a:extLst>
                    <a:ext uri="{FF2B5EF4-FFF2-40B4-BE49-F238E27FC236}">
                      <a16:creationId xmlns:a16="http://schemas.microsoft.com/office/drawing/2014/main" id="{0CB37B1E-FD2B-8D6F-C354-72BA487ADB90}"/>
                    </a:ext>
                  </a:extLst>
                </p:cNvPr>
                <p:cNvPicPr/>
                <p:nvPr/>
              </p:nvPicPr>
              <p:blipFill>
                <a:blip r:embed="rId177"/>
                <a:stretch>
                  <a:fillRect/>
                </a:stretch>
              </p:blipFill>
              <p:spPr>
                <a:xfrm>
                  <a:off x="5398620" y="5195100"/>
                  <a:ext cx="1630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2" name="Ink 101">
                  <a:extLst>
                    <a:ext uri="{FF2B5EF4-FFF2-40B4-BE49-F238E27FC236}">
                      <a16:creationId xmlns:a16="http://schemas.microsoft.com/office/drawing/2014/main" id="{166471C1-E1B4-87B6-F692-DE5A6A775306}"/>
                    </a:ext>
                  </a:extLst>
                </p14:cNvPr>
                <p14:cNvContentPartPr/>
                <p14:nvPr/>
              </p14:nvContentPartPr>
              <p14:xfrm>
                <a:off x="5442540" y="5134260"/>
                <a:ext cx="44280" cy="174960"/>
              </p14:xfrm>
            </p:contentPart>
          </mc:Choice>
          <mc:Fallback xmlns="">
            <p:pic>
              <p:nvPicPr>
                <p:cNvPr id="102" name="Ink 101">
                  <a:extLst>
                    <a:ext uri="{FF2B5EF4-FFF2-40B4-BE49-F238E27FC236}">
                      <a16:creationId xmlns:a16="http://schemas.microsoft.com/office/drawing/2014/main" id="{166471C1-E1B4-87B6-F692-DE5A6A775306}"/>
                    </a:ext>
                  </a:extLst>
                </p:cNvPr>
                <p:cNvPicPr/>
                <p:nvPr/>
              </p:nvPicPr>
              <p:blipFill>
                <a:blip r:embed="rId179"/>
                <a:stretch>
                  <a:fillRect/>
                </a:stretch>
              </p:blipFill>
              <p:spPr>
                <a:xfrm>
                  <a:off x="5433540" y="5125260"/>
                  <a:ext cx="6192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3" name="Ink 102">
                  <a:extLst>
                    <a:ext uri="{FF2B5EF4-FFF2-40B4-BE49-F238E27FC236}">
                      <a16:creationId xmlns:a16="http://schemas.microsoft.com/office/drawing/2014/main" id="{32600720-749F-96B6-BD5B-2BC866C1C3CC}"/>
                    </a:ext>
                  </a:extLst>
                </p14:cNvPr>
                <p14:cNvContentPartPr/>
                <p14:nvPr/>
              </p14:nvContentPartPr>
              <p14:xfrm>
                <a:off x="5404740" y="5173500"/>
                <a:ext cx="82080" cy="47880"/>
              </p14:xfrm>
            </p:contentPart>
          </mc:Choice>
          <mc:Fallback xmlns="">
            <p:pic>
              <p:nvPicPr>
                <p:cNvPr id="103" name="Ink 102">
                  <a:extLst>
                    <a:ext uri="{FF2B5EF4-FFF2-40B4-BE49-F238E27FC236}">
                      <a16:creationId xmlns:a16="http://schemas.microsoft.com/office/drawing/2014/main" id="{32600720-749F-96B6-BD5B-2BC866C1C3CC}"/>
                    </a:ext>
                  </a:extLst>
                </p:cNvPr>
                <p:cNvPicPr/>
                <p:nvPr/>
              </p:nvPicPr>
              <p:blipFill>
                <a:blip r:embed="rId181"/>
                <a:stretch>
                  <a:fillRect/>
                </a:stretch>
              </p:blipFill>
              <p:spPr>
                <a:xfrm>
                  <a:off x="5395740" y="5164860"/>
                  <a:ext cx="9972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4" name="Ink 103">
                  <a:extLst>
                    <a:ext uri="{FF2B5EF4-FFF2-40B4-BE49-F238E27FC236}">
                      <a16:creationId xmlns:a16="http://schemas.microsoft.com/office/drawing/2014/main" id="{B6E347FF-C0C8-78D4-4A1F-4D95CB6C618F}"/>
                    </a:ext>
                  </a:extLst>
                </p14:cNvPr>
                <p14:cNvContentPartPr/>
                <p14:nvPr/>
              </p14:nvContentPartPr>
              <p14:xfrm>
                <a:off x="5404020" y="5151540"/>
                <a:ext cx="98640" cy="98280"/>
              </p14:xfrm>
            </p:contentPart>
          </mc:Choice>
          <mc:Fallback xmlns="">
            <p:pic>
              <p:nvPicPr>
                <p:cNvPr id="104" name="Ink 103">
                  <a:extLst>
                    <a:ext uri="{FF2B5EF4-FFF2-40B4-BE49-F238E27FC236}">
                      <a16:creationId xmlns:a16="http://schemas.microsoft.com/office/drawing/2014/main" id="{B6E347FF-C0C8-78D4-4A1F-4D95CB6C618F}"/>
                    </a:ext>
                  </a:extLst>
                </p:cNvPr>
                <p:cNvPicPr/>
                <p:nvPr/>
              </p:nvPicPr>
              <p:blipFill>
                <a:blip r:embed="rId183"/>
                <a:stretch>
                  <a:fillRect/>
                </a:stretch>
              </p:blipFill>
              <p:spPr>
                <a:xfrm>
                  <a:off x="5395020" y="5142540"/>
                  <a:ext cx="1162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6" name="Ink 105">
                  <a:extLst>
                    <a:ext uri="{FF2B5EF4-FFF2-40B4-BE49-F238E27FC236}">
                      <a16:creationId xmlns:a16="http://schemas.microsoft.com/office/drawing/2014/main" id="{A3F3F419-3BE4-4E45-5893-7DA95680EE7E}"/>
                    </a:ext>
                  </a:extLst>
                </p14:cNvPr>
                <p14:cNvContentPartPr/>
                <p14:nvPr/>
              </p14:nvContentPartPr>
              <p14:xfrm>
                <a:off x="6088740" y="5640780"/>
                <a:ext cx="24480" cy="179280"/>
              </p14:xfrm>
            </p:contentPart>
          </mc:Choice>
          <mc:Fallback xmlns="">
            <p:pic>
              <p:nvPicPr>
                <p:cNvPr id="106" name="Ink 105">
                  <a:extLst>
                    <a:ext uri="{FF2B5EF4-FFF2-40B4-BE49-F238E27FC236}">
                      <a16:creationId xmlns:a16="http://schemas.microsoft.com/office/drawing/2014/main" id="{A3F3F419-3BE4-4E45-5893-7DA95680EE7E}"/>
                    </a:ext>
                  </a:extLst>
                </p:cNvPr>
                <p:cNvPicPr/>
                <p:nvPr/>
              </p:nvPicPr>
              <p:blipFill>
                <a:blip r:embed="rId185"/>
                <a:stretch>
                  <a:fillRect/>
                </a:stretch>
              </p:blipFill>
              <p:spPr>
                <a:xfrm>
                  <a:off x="6079740" y="5632140"/>
                  <a:ext cx="421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7" name="Ink 106">
                  <a:extLst>
                    <a:ext uri="{FF2B5EF4-FFF2-40B4-BE49-F238E27FC236}">
                      <a16:creationId xmlns:a16="http://schemas.microsoft.com/office/drawing/2014/main" id="{27580922-2926-4A88-F3EF-E7A7965F0F38}"/>
                    </a:ext>
                  </a:extLst>
                </p14:cNvPr>
                <p14:cNvContentPartPr/>
                <p14:nvPr/>
              </p14:nvContentPartPr>
              <p14:xfrm>
                <a:off x="6029700" y="5721780"/>
                <a:ext cx="170280" cy="44280"/>
              </p14:xfrm>
            </p:contentPart>
          </mc:Choice>
          <mc:Fallback xmlns="">
            <p:pic>
              <p:nvPicPr>
                <p:cNvPr id="107" name="Ink 106">
                  <a:extLst>
                    <a:ext uri="{FF2B5EF4-FFF2-40B4-BE49-F238E27FC236}">
                      <a16:creationId xmlns:a16="http://schemas.microsoft.com/office/drawing/2014/main" id="{27580922-2926-4A88-F3EF-E7A7965F0F38}"/>
                    </a:ext>
                  </a:extLst>
                </p:cNvPr>
                <p:cNvPicPr/>
                <p:nvPr/>
              </p:nvPicPr>
              <p:blipFill>
                <a:blip r:embed="rId187"/>
                <a:stretch>
                  <a:fillRect/>
                </a:stretch>
              </p:blipFill>
              <p:spPr>
                <a:xfrm>
                  <a:off x="6020700" y="5712780"/>
                  <a:ext cx="18792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08" name="Ink 107">
                  <a:extLst>
                    <a:ext uri="{FF2B5EF4-FFF2-40B4-BE49-F238E27FC236}">
                      <a16:creationId xmlns:a16="http://schemas.microsoft.com/office/drawing/2014/main" id="{1BEFCB20-3676-6EFF-A6FA-CF5CF1AA3A40}"/>
                    </a:ext>
                  </a:extLst>
                </p14:cNvPr>
                <p14:cNvContentPartPr/>
                <p14:nvPr/>
              </p14:nvContentPartPr>
              <p14:xfrm>
                <a:off x="6045180" y="5692260"/>
                <a:ext cx="59760" cy="63360"/>
              </p14:xfrm>
            </p:contentPart>
          </mc:Choice>
          <mc:Fallback xmlns="">
            <p:pic>
              <p:nvPicPr>
                <p:cNvPr id="108" name="Ink 107">
                  <a:extLst>
                    <a:ext uri="{FF2B5EF4-FFF2-40B4-BE49-F238E27FC236}">
                      <a16:creationId xmlns:a16="http://schemas.microsoft.com/office/drawing/2014/main" id="{1BEFCB20-3676-6EFF-A6FA-CF5CF1AA3A40}"/>
                    </a:ext>
                  </a:extLst>
                </p:cNvPr>
                <p:cNvPicPr/>
                <p:nvPr/>
              </p:nvPicPr>
              <p:blipFill>
                <a:blip r:embed="rId189"/>
                <a:stretch>
                  <a:fillRect/>
                </a:stretch>
              </p:blipFill>
              <p:spPr>
                <a:xfrm>
                  <a:off x="6036180" y="5683620"/>
                  <a:ext cx="7740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0" name="Ink 109">
                  <a:extLst>
                    <a:ext uri="{FF2B5EF4-FFF2-40B4-BE49-F238E27FC236}">
                      <a16:creationId xmlns:a16="http://schemas.microsoft.com/office/drawing/2014/main" id="{3EDBCD67-79C6-DF44-76EB-34DA45031580}"/>
                    </a:ext>
                  </a:extLst>
                </p14:cNvPr>
                <p14:cNvContentPartPr/>
                <p14:nvPr/>
              </p14:nvContentPartPr>
              <p14:xfrm>
                <a:off x="5296740" y="5777940"/>
                <a:ext cx="105480" cy="95760"/>
              </p14:xfrm>
            </p:contentPart>
          </mc:Choice>
          <mc:Fallback xmlns="">
            <p:pic>
              <p:nvPicPr>
                <p:cNvPr id="110" name="Ink 109">
                  <a:extLst>
                    <a:ext uri="{FF2B5EF4-FFF2-40B4-BE49-F238E27FC236}">
                      <a16:creationId xmlns:a16="http://schemas.microsoft.com/office/drawing/2014/main" id="{3EDBCD67-79C6-DF44-76EB-34DA45031580}"/>
                    </a:ext>
                  </a:extLst>
                </p:cNvPr>
                <p:cNvPicPr/>
                <p:nvPr/>
              </p:nvPicPr>
              <p:blipFill>
                <a:blip r:embed="rId191"/>
                <a:stretch>
                  <a:fillRect/>
                </a:stretch>
              </p:blipFill>
              <p:spPr>
                <a:xfrm>
                  <a:off x="5288100" y="5768940"/>
                  <a:ext cx="1231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1" name="Ink 110">
                  <a:extLst>
                    <a:ext uri="{FF2B5EF4-FFF2-40B4-BE49-F238E27FC236}">
                      <a16:creationId xmlns:a16="http://schemas.microsoft.com/office/drawing/2014/main" id="{71F66050-6E0C-7E4E-0A36-345A38B78C5D}"/>
                    </a:ext>
                  </a:extLst>
                </p14:cNvPr>
                <p14:cNvContentPartPr/>
                <p14:nvPr/>
              </p14:nvContentPartPr>
              <p14:xfrm>
                <a:off x="5462340" y="5801340"/>
                <a:ext cx="41400" cy="120960"/>
              </p14:xfrm>
            </p:contentPart>
          </mc:Choice>
          <mc:Fallback xmlns="">
            <p:pic>
              <p:nvPicPr>
                <p:cNvPr id="111" name="Ink 110">
                  <a:extLst>
                    <a:ext uri="{FF2B5EF4-FFF2-40B4-BE49-F238E27FC236}">
                      <a16:creationId xmlns:a16="http://schemas.microsoft.com/office/drawing/2014/main" id="{71F66050-6E0C-7E4E-0A36-345A38B78C5D}"/>
                    </a:ext>
                  </a:extLst>
                </p:cNvPr>
                <p:cNvPicPr/>
                <p:nvPr/>
              </p:nvPicPr>
              <p:blipFill>
                <a:blip r:embed="rId193"/>
                <a:stretch>
                  <a:fillRect/>
                </a:stretch>
              </p:blipFill>
              <p:spPr>
                <a:xfrm>
                  <a:off x="5453340" y="5792700"/>
                  <a:ext cx="590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2" name="Ink 111">
                  <a:extLst>
                    <a:ext uri="{FF2B5EF4-FFF2-40B4-BE49-F238E27FC236}">
                      <a16:creationId xmlns:a16="http://schemas.microsoft.com/office/drawing/2014/main" id="{0B21F0DD-CDF4-43DA-EC43-4EE737FBD43D}"/>
                    </a:ext>
                  </a:extLst>
                </p14:cNvPr>
                <p14:cNvContentPartPr/>
                <p14:nvPr/>
              </p14:nvContentPartPr>
              <p14:xfrm>
                <a:off x="5538300" y="5785500"/>
                <a:ext cx="56520" cy="135720"/>
              </p14:xfrm>
            </p:contentPart>
          </mc:Choice>
          <mc:Fallback xmlns="">
            <p:pic>
              <p:nvPicPr>
                <p:cNvPr id="112" name="Ink 111">
                  <a:extLst>
                    <a:ext uri="{FF2B5EF4-FFF2-40B4-BE49-F238E27FC236}">
                      <a16:creationId xmlns:a16="http://schemas.microsoft.com/office/drawing/2014/main" id="{0B21F0DD-CDF4-43DA-EC43-4EE737FBD43D}"/>
                    </a:ext>
                  </a:extLst>
                </p:cNvPr>
                <p:cNvPicPr/>
                <p:nvPr/>
              </p:nvPicPr>
              <p:blipFill>
                <a:blip r:embed="rId195"/>
                <a:stretch>
                  <a:fillRect/>
                </a:stretch>
              </p:blipFill>
              <p:spPr>
                <a:xfrm>
                  <a:off x="5529300" y="5776500"/>
                  <a:ext cx="741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3" name="Ink 112">
                  <a:extLst>
                    <a:ext uri="{FF2B5EF4-FFF2-40B4-BE49-F238E27FC236}">
                      <a16:creationId xmlns:a16="http://schemas.microsoft.com/office/drawing/2014/main" id="{4D2C0BB6-38B5-8467-B35C-BC0E9AF19D7C}"/>
                    </a:ext>
                  </a:extLst>
                </p14:cNvPr>
                <p14:cNvContentPartPr/>
                <p14:nvPr/>
              </p14:nvContentPartPr>
              <p14:xfrm>
                <a:off x="5646660" y="5771460"/>
                <a:ext cx="93240" cy="114480"/>
              </p14:xfrm>
            </p:contentPart>
          </mc:Choice>
          <mc:Fallback xmlns="">
            <p:pic>
              <p:nvPicPr>
                <p:cNvPr id="113" name="Ink 112">
                  <a:extLst>
                    <a:ext uri="{FF2B5EF4-FFF2-40B4-BE49-F238E27FC236}">
                      <a16:creationId xmlns:a16="http://schemas.microsoft.com/office/drawing/2014/main" id="{4D2C0BB6-38B5-8467-B35C-BC0E9AF19D7C}"/>
                    </a:ext>
                  </a:extLst>
                </p:cNvPr>
                <p:cNvPicPr/>
                <p:nvPr/>
              </p:nvPicPr>
              <p:blipFill>
                <a:blip r:embed="rId197"/>
                <a:stretch>
                  <a:fillRect/>
                </a:stretch>
              </p:blipFill>
              <p:spPr>
                <a:xfrm>
                  <a:off x="5638020" y="5762820"/>
                  <a:ext cx="11088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5" name="Ink 114">
                  <a:extLst>
                    <a:ext uri="{FF2B5EF4-FFF2-40B4-BE49-F238E27FC236}">
                      <a16:creationId xmlns:a16="http://schemas.microsoft.com/office/drawing/2014/main" id="{1A525177-45D4-1F38-CEA4-CC634E80E8CE}"/>
                    </a:ext>
                  </a:extLst>
                </p14:cNvPr>
                <p14:cNvContentPartPr/>
                <p14:nvPr/>
              </p14:nvContentPartPr>
              <p14:xfrm>
                <a:off x="8389860" y="4133100"/>
                <a:ext cx="1766160" cy="719640"/>
              </p14:xfrm>
            </p:contentPart>
          </mc:Choice>
          <mc:Fallback xmlns="">
            <p:pic>
              <p:nvPicPr>
                <p:cNvPr id="115" name="Ink 114">
                  <a:extLst>
                    <a:ext uri="{FF2B5EF4-FFF2-40B4-BE49-F238E27FC236}">
                      <a16:creationId xmlns:a16="http://schemas.microsoft.com/office/drawing/2014/main" id="{1A525177-45D4-1F38-CEA4-CC634E80E8CE}"/>
                    </a:ext>
                  </a:extLst>
                </p:cNvPr>
                <p:cNvPicPr/>
                <p:nvPr/>
              </p:nvPicPr>
              <p:blipFill>
                <a:blip r:embed="rId199"/>
                <a:stretch>
                  <a:fillRect/>
                </a:stretch>
              </p:blipFill>
              <p:spPr>
                <a:xfrm>
                  <a:off x="8380860" y="4124460"/>
                  <a:ext cx="1783800" cy="7372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6" name="Ink 115">
                  <a:extLst>
                    <a:ext uri="{FF2B5EF4-FFF2-40B4-BE49-F238E27FC236}">
                      <a16:creationId xmlns:a16="http://schemas.microsoft.com/office/drawing/2014/main" id="{37660E91-9069-E205-529C-26E77E8EBB90}"/>
                    </a:ext>
                  </a:extLst>
                </p14:cNvPr>
                <p14:cNvContentPartPr/>
                <p14:nvPr/>
              </p14:nvContentPartPr>
              <p14:xfrm>
                <a:off x="8610900" y="4277100"/>
                <a:ext cx="425880" cy="384480"/>
              </p14:xfrm>
            </p:contentPart>
          </mc:Choice>
          <mc:Fallback xmlns="">
            <p:pic>
              <p:nvPicPr>
                <p:cNvPr id="116" name="Ink 115">
                  <a:extLst>
                    <a:ext uri="{FF2B5EF4-FFF2-40B4-BE49-F238E27FC236}">
                      <a16:creationId xmlns:a16="http://schemas.microsoft.com/office/drawing/2014/main" id="{37660E91-9069-E205-529C-26E77E8EBB90}"/>
                    </a:ext>
                  </a:extLst>
                </p:cNvPr>
                <p:cNvPicPr/>
                <p:nvPr/>
              </p:nvPicPr>
              <p:blipFill>
                <a:blip r:embed="rId201"/>
                <a:stretch>
                  <a:fillRect/>
                </a:stretch>
              </p:blipFill>
              <p:spPr>
                <a:xfrm>
                  <a:off x="8602260" y="4268100"/>
                  <a:ext cx="4435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7" name="Ink 116">
                  <a:extLst>
                    <a:ext uri="{FF2B5EF4-FFF2-40B4-BE49-F238E27FC236}">
                      <a16:creationId xmlns:a16="http://schemas.microsoft.com/office/drawing/2014/main" id="{493383D9-7844-B5DB-6DB2-BC67CB82FFF9}"/>
                    </a:ext>
                  </a:extLst>
                </p14:cNvPr>
                <p14:cNvContentPartPr/>
                <p14:nvPr/>
              </p14:nvContentPartPr>
              <p14:xfrm>
                <a:off x="9162420" y="4359540"/>
                <a:ext cx="20160" cy="252720"/>
              </p14:xfrm>
            </p:contentPart>
          </mc:Choice>
          <mc:Fallback xmlns="">
            <p:pic>
              <p:nvPicPr>
                <p:cNvPr id="117" name="Ink 116">
                  <a:extLst>
                    <a:ext uri="{FF2B5EF4-FFF2-40B4-BE49-F238E27FC236}">
                      <a16:creationId xmlns:a16="http://schemas.microsoft.com/office/drawing/2014/main" id="{493383D9-7844-B5DB-6DB2-BC67CB82FFF9}"/>
                    </a:ext>
                  </a:extLst>
                </p:cNvPr>
                <p:cNvPicPr/>
                <p:nvPr/>
              </p:nvPicPr>
              <p:blipFill>
                <a:blip r:embed="rId203"/>
                <a:stretch>
                  <a:fillRect/>
                </a:stretch>
              </p:blipFill>
              <p:spPr>
                <a:xfrm>
                  <a:off x="9153780" y="4350900"/>
                  <a:ext cx="3780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18" name="Ink 117">
                  <a:extLst>
                    <a:ext uri="{FF2B5EF4-FFF2-40B4-BE49-F238E27FC236}">
                      <a16:creationId xmlns:a16="http://schemas.microsoft.com/office/drawing/2014/main" id="{EA06ACA7-5F46-0899-5EB1-F68CAC41D584}"/>
                    </a:ext>
                  </a:extLst>
                </p14:cNvPr>
                <p14:cNvContentPartPr/>
                <p14:nvPr/>
              </p14:nvContentPartPr>
              <p14:xfrm>
                <a:off x="9277260" y="4434420"/>
                <a:ext cx="170280" cy="192600"/>
              </p14:xfrm>
            </p:contentPart>
          </mc:Choice>
          <mc:Fallback xmlns="">
            <p:pic>
              <p:nvPicPr>
                <p:cNvPr id="118" name="Ink 117">
                  <a:extLst>
                    <a:ext uri="{FF2B5EF4-FFF2-40B4-BE49-F238E27FC236}">
                      <a16:creationId xmlns:a16="http://schemas.microsoft.com/office/drawing/2014/main" id="{EA06ACA7-5F46-0899-5EB1-F68CAC41D584}"/>
                    </a:ext>
                  </a:extLst>
                </p:cNvPr>
                <p:cNvPicPr/>
                <p:nvPr/>
              </p:nvPicPr>
              <p:blipFill>
                <a:blip r:embed="rId205"/>
                <a:stretch>
                  <a:fillRect/>
                </a:stretch>
              </p:blipFill>
              <p:spPr>
                <a:xfrm>
                  <a:off x="9268260" y="4425420"/>
                  <a:ext cx="18792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19" name="Ink 118">
                  <a:extLst>
                    <a:ext uri="{FF2B5EF4-FFF2-40B4-BE49-F238E27FC236}">
                      <a16:creationId xmlns:a16="http://schemas.microsoft.com/office/drawing/2014/main" id="{3D5BE2C3-7043-9F73-CEAB-E3AB28059098}"/>
                    </a:ext>
                  </a:extLst>
                </p14:cNvPr>
                <p14:cNvContentPartPr/>
                <p14:nvPr/>
              </p14:nvContentPartPr>
              <p14:xfrm>
                <a:off x="6388980" y="4559340"/>
                <a:ext cx="1999440" cy="202680"/>
              </p14:xfrm>
            </p:contentPart>
          </mc:Choice>
          <mc:Fallback xmlns="">
            <p:pic>
              <p:nvPicPr>
                <p:cNvPr id="119" name="Ink 118">
                  <a:extLst>
                    <a:ext uri="{FF2B5EF4-FFF2-40B4-BE49-F238E27FC236}">
                      <a16:creationId xmlns:a16="http://schemas.microsoft.com/office/drawing/2014/main" id="{3D5BE2C3-7043-9F73-CEAB-E3AB28059098}"/>
                    </a:ext>
                  </a:extLst>
                </p:cNvPr>
                <p:cNvPicPr/>
                <p:nvPr/>
              </p:nvPicPr>
              <p:blipFill>
                <a:blip r:embed="rId207"/>
                <a:stretch>
                  <a:fillRect/>
                </a:stretch>
              </p:blipFill>
              <p:spPr>
                <a:xfrm>
                  <a:off x="6380340" y="4550340"/>
                  <a:ext cx="201708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0" name="Ink 119">
                  <a:extLst>
                    <a:ext uri="{FF2B5EF4-FFF2-40B4-BE49-F238E27FC236}">
                      <a16:creationId xmlns:a16="http://schemas.microsoft.com/office/drawing/2014/main" id="{9B542C56-55E5-1BD7-E2EE-C762C564E7B2}"/>
                    </a:ext>
                  </a:extLst>
                </p14:cNvPr>
                <p14:cNvContentPartPr/>
                <p14:nvPr/>
              </p14:nvContentPartPr>
              <p14:xfrm>
                <a:off x="7645740" y="4527660"/>
                <a:ext cx="733320" cy="940320"/>
              </p14:xfrm>
            </p:contentPart>
          </mc:Choice>
          <mc:Fallback xmlns="">
            <p:pic>
              <p:nvPicPr>
                <p:cNvPr id="120" name="Ink 119">
                  <a:extLst>
                    <a:ext uri="{FF2B5EF4-FFF2-40B4-BE49-F238E27FC236}">
                      <a16:creationId xmlns:a16="http://schemas.microsoft.com/office/drawing/2014/main" id="{9B542C56-55E5-1BD7-E2EE-C762C564E7B2}"/>
                    </a:ext>
                  </a:extLst>
                </p:cNvPr>
                <p:cNvPicPr/>
                <p:nvPr/>
              </p:nvPicPr>
              <p:blipFill>
                <a:blip r:embed="rId209"/>
                <a:stretch>
                  <a:fillRect/>
                </a:stretch>
              </p:blipFill>
              <p:spPr>
                <a:xfrm>
                  <a:off x="7636740" y="4518660"/>
                  <a:ext cx="750960" cy="9579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1" name="Ink 120">
                  <a:extLst>
                    <a:ext uri="{FF2B5EF4-FFF2-40B4-BE49-F238E27FC236}">
                      <a16:creationId xmlns:a16="http://schemas.microsoft.com/office/drawing/2014/main" id="{ECDBC4E3-4C38-11C7-9BBD-4FE6AFC518AB}"/>
                    </a:ext>
                  </a:extLst>
                </p14:cNvPr>
                <p14:cNvContentPartPr/>
                <p14:nvPr/>
              </p14:nvContentPartPr>
              <p14:xfrm>
                <a:off x="8197620" y="4310220"/>
                <a:ext cx="13320" cy="177120"/>
              </p14:xfrm>
            </p:contentPart>
          </mc:Choice>
          <mc:Fallback xmlns="">
            <p:pic>
              <p:nvPicPr>
                <p:cNvPr id="121" name="Ink 120">
                  <a:extLst>
                    <a:ext uri="{FF2B5EF4-FFF2-40B4-BE49-F238E27FC236}">
                      <a16:creationId xmlns:a16="http://schemas.microsoft.com/office/drawing/2014/main" id="{ECDBC4E3-4C38-11C7-9BBD-4FE6AFC518AB}"/>
                    </a:ext>
                  </a:extLst>
                </p:cNvPr>
                <p:cNvPicPr/>
                <p:nvPr/>
              </p:nvPicPr>
              <p:blipFill>
                <a:blip r:embed="rId211"/>
                <a:stretch>
                  <a:fillRect/>
                </a:stretch>
              </p:blipFill>
              <p:spPr>
                <a:xfrm>
                  <a:off x="8188620" y="4301220"/>
                  <a:ext cx="309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3" name="Ink 122">
                  <a:extLst>
                    <a:ext uri="{FF2B5EF4-FFF2-40B4-BE49-F238E27FC236}">
                      <a16:creationId xmlns:a16="http://schemas.microsoft.com/office/drawing/2014/main" id="{D1ADA562-06B1-BAC3-4295-28E74A8E5F5A}"/>
                    </a:ext>
                  </a:extLst>
                </p14:cNvPr>
                <p14:cNvContentPartPr/>
                <p14:nvPr/>
              </p14:nvContentPartPr>
              <p14:xfrm>
                <a:off x="6527940" y="4637100"/>
                <a:ext cx="100800" cy="64800"/>
              </p14:xfrm>
            </p:contentPart>
          </mc:Choice>
          <mc:Fallback xmlns="">
            <p:pic>
              <p:nvPicPr>
                <p:cNvPr id="123" name="Ink 122">
                  <a:extLst>
                    <a:ext uri="{FF2B5EF4-FFF2-40B4-BE49-F238E27FC236}">
                      <a16:creationId xmlns:a16="http://schemas.microsoft.com/office/drawing/2014/main" id="{D1ADA562-06B1-BAC3-4295-28E74A8E5F5A}"/>
                    </a:ext>
                  </a:extLst>
                </p:cNvPr>
                <p:cNvPicPr/>
                <p:nvPr/>
              </p:nvPicPr>
              <p:blipFill>
                <a:blip r:embed="rId213"/>
                <a:stretch>
                  <a:fillRect/>
                </a:stretch>
              </p:blipFill>
              <p:spPr>
                <a:xfrm>
                  <a:off x="6518940" y="4628100"/>
                  <a:ext cx="11844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4" name="Ink 123">
                  <a:extLst>
                    <a:ext uri="{FF2B5EF4-FFF2-40B4-BE49-F238E27FC236}">
                      <a16:creationId xmlns:a16="http://schemas.microsoft.com/office/drawing/2014/main" id="{39655C26-42E6-2BBD-9BB7-A0495AC09700}"/>
                    </a:ext>
                  </a:extLst>
                </p14:cNvPr>
                <p14:cNvContentPartPr/>
                <p14:nvPr/>
              </p14:nvContentPartPr>
              <p14:xfrm>
                <a:off x="6566100" y="4600740"/>
                <a:ext cx="25560" cy="95400"/>
              </p14:xfrm>
            </p:contentPart>
          </mc:Choice>
          <mc:Fallback xmlns="">
            <p:pic>
              <p:nvPicPr>
                <p:cNvPr id="124" name="Ink 123">
                  <a:extLst>
                    <a:ext uri="{FF2B5EF4-FFF2-40B4-BE49-F238E27FC236}">
                      <a16:creationId xmlns:a16="http://schemas.microsoft.com/office/drawing/2014/main" id="{39655C26-42E6-2BBD-9BB7-A0495AC09700}"/>
                    </a:ext>
                  </a:extLst>
                </p:cNvPr>
                <p:cNvPicPr/>
                <p:nvPr/>
              </p:nvPicPr>
              <p:blipFill>
                <a:blip r:embed="rId215"/>
                <a:stretch>
                  <a:fillRect/>
                </a:stretch>
              </p:blipFill>
              <p:spPr>
                <a:xfrm>
                  <a:off x="6557100" y="4592100"/>
                  <a:ext cx="432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5" name="Ink 124">
                  <a:extLst>
                    <a:ext uri="{FF2B5EF4-FFF2-40B4-BE49-F238E27FC236}">
                      <a16:creationId xmlns:a16="http://schemas.microsoft.com/office/drawing/2014/main" id="{DBFE24F2-B208-C6F8-CEEC-AC21F34FD61E}"/>
                    </a:ext>
                  </a:extLst>
                </p14:cNvPr>
                <p14:cNvContentPartPr/>
                <p14:nvPr/>
              </p14:nvContentPartPr>
              <p14:xfrm>
                <a:off x="6528300" y="4627020"/>
                <a:ext cx="63000" cy="61560"/>
              </p14:xfrm>
            </p:contentPart>
          </mc:Choice>
          <mc:Fallback xmlns="">
            <p:pic>
              <p:nvPicPr>
                <p:cNvPr id="125" name="Ink 124">
                  <a:extLst>
                    <a:ext uri="{FF2B5EF4-FFF2-40B4-BE49-F238E27FC236}">
                      <a16:creationId xmlns:a16="http://schemas.microsoft.com/office/drawing/2014/main" id="{DBFE24F2-B208-C6F8-CEEC-AC21F34FD61E}"/>
                    </a:ext>
                  </a:extLst>
                </p:cNvPr>
                <p:cNvPicPr/>
                <p:nvPr/>
              </p:nvPicPr>
              <p:blipFill>
                <a:blip r:embed="rId217"/>
                <a:stretch>
                  <a:fillRect/>
                </a:stretch>
              </p:blipFill>
              <p:spPr>
                <a:xfrm>
                  <a:off x="6519660" y="4618020"/>
                  <a:ext cx="80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6" name="Ink 125">
                  <a:extLst>
                    <a:ext uri="{FF2B5EF4-FFF2-40B4-BE49-F238E27FC236}">
                      <a16:creationId xmlns:a16="http://schemas.microsoft.com/office/drawing/2014/main" id="{33C3D47F-9DA7-4367-B072-00AAF053AB1D}"/>
                    </a:ext>
                  </a:extLst>
                </p14:cNvPr>
                <p14:cNvContentPartPr/>
                <p14:nvPr/>
              </p14:nvContentPartPr>
              <p14:xfrm>
                <a:off x="6499860" y="4597860"/>
                <a:ext cx="97920" cy="81000"/>
              </p14:xfrm>
            </p:contentPart>
          </mc:Choice>
          <mc:Fallback xmlns="">
            <p:pic>
              <p:nvPicPr>
                <p:cNvPr id="126" name="Ink 125">
                  <a:extLst>
                    <a:ext uri="{FF2B5EF4-FFF2-40B4-BE49-F238E27FC236}">
                      <a16:creationId xmlns:a16="http://schemas.microsoft.com/office/drawing/2014/main" id="{33C3D47F-9DA7-4367-B072-00AAF053AB1D}"/>
                    </a:ext>
                  </a:extLst>
                </p:cNvPr>
                <p:cNvPicPr/>
                <p:nvPr/>
              </p:nvPicPr>
              <p:blipFill>
                <a:blip r:embed="rId219"/>
                <a:stretch>
                  <a:fillRect/>
                </a:stretch>
              </p:blipFill>
              <p:spPr>
                <a:xfrm>
                  <a:off x="6491220" y="4589220"/>
                  <a:ext cx="11556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7" name="Ink 126">
                  <a:extLst>
                    <a:ext uri="{FF2B5EF4-FFF2-40B4-BE49-F238E27FC236}">
                      <a16:creationId xmlns:a16="http://schemas.microsoft.com/office/drawing/2014/main" id="{50FBF0E6-6ABD-E4C5-0C61-2C5F5AAE14FA}"/>
                    </a:ext>
                  </a:extLst>
                </p14:cNvPr>
                <p14:cNvContentPartPr/>
                <p14:nvPr/>
              </p14:nvContentPartPr>
              <p14:xfrm>
                <a:off x="7848420" y="5268180"/>
                <a:ext cx="13680" cy="102240"/>
              </p14:xfrm>
            </p:contentPart>
          </mc:Choice>
          <mc:Fallback xmlns="">
            <p:pic>
              <p:nvPicPr>
                <p:cNvPr id="127" name="Ink 126">
                  <a:extLst>
                    <a:ext uri="{FF2B5EF4-FFF2-40B4-BE49-F238E27FC236}">
                      <a16:creationId xmlns:a16="http://schemas.microsoft.com/office/drawing/2014/main" id="{50FBF0E6-6ABD-E4C5-0C61-2C5F5AAE14FA}"/>
                    </a:ext>
                  </a:extLst>
                </p:cNvPr>
                <p:cNvPicPr/>
                <p:nvPr/>
              </p:nvPicPr>
              <p:blipFill>
                <a:blip r:embed="rId221"/>
                <a:stretch>
                  <a:fillRect/>
                </a:stretch>
              </p:blipFill>
              <p:spPr>
                <a:xfrm>
                  <a:off x="7839420" y="5259180"/>
                  <a:ext cx="3132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8" name="Ink 127">
                  <a:extLst>
                    <a:ext uri="{FF2B5EF4-FFF2-40B4-BE49-F238E27FC236}">
                      <a16:creationId xmlns:a16="http://schemas.microsoft.com/office/drawing/2014/main" id="{760C0760-E449-B516-BD1F-19128EAFC208}"/>
                    </a:ext>
                  </a:extLst>
                </p14:cNvPr>
                <p14:cNvContentPartPr/>
                <p14:nvPr/>
              </p14:nvContentPartPr>
              <p14:xfrm>
                <a:off x="7830780" y="5289420"/>
                <a:ext cx="123120" cy="41040"/>
              </p14:xfrm>
            </p:contentPart>
          </mc:Choice>
          <mc:Fallback xmlns="">
            <p:pic>
              <p:nvPicPr>
                <p:cNvPr id="128" name="Ink 127">
                  <a:extLst>
                    <a:ext uri="{FF2B5EF4-FFF2-40B4-BE49-F238E27FC236}">
                      <a16:creationId xmlns:a16="http://schemas.microsoft.com/office/drawing/2014/main" id="{760C0760-E449-B516-BD1F-19128EAFC208}"/>
                    </a:ext>
                  </a:extLst>
                </p:cNvPr>
                <p:cNvPicPr/>
                <p:nvPr/>
              </p:nvPicPr>
              <p:blipFill>
                <a:blip r:embed="rId223"/>
                <a:stretch>
                  <a:fillRect/>
                </a:stretch>
              </p:blipFill>
              <p:spPr>
                <a:xfrm>
                  <a:off x="7822140" y="5280780"/>
                  <a:ext cx="14076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29" name="Ink 128">
                  <a:extLst>
                    <a:ext uri="{FF2B5EF4-FFF2-40B4-BE49-F238E27FC236}">
                      <a16:creationId xmlns:a16="http://schemas.microsoft.com/office/drawing/2014/main" id="{7445E66B-0C15-E2EF-4B33-733B735DDD8C}"/>
                    </a:ext>
                  </a:extLst>
                </p14:cNvPr>
                <p14:cNvContentPartPr/>
                <p14:nvPr/>
              </p14:nvContentPartPr>
              <p14:xfrm>
                <a:off x="7867500" y="5276820"/>
                <a:ext cx="33480" cy="72000"/>
              </p14:xfrm>
            </p:contentPart>
          </mc:Choice>
          <mc:Fallback xmlns="">
            <p:pic>
              <p:nvPicPr>
                <p:cNvPr id="129" name="Ink 128">
                  <a:extLst>
                    <a:ext uri="{FF2B5EF4-FFF2-40B4-BE49-F238E27FC236}">
                      <a16:creationId xmlns:a16="http://schemas.microsoft.com/office/drawing/2014/main" id="{7445E66B-0C15-E2EF-4B33-733B735DDD8C}"/>
                    </a:ext>
                  </a:extLst>
                </p:cNvPr>
                <p:cNvPicPr/>
                <p:nvPr/>
              </p:nvPicPr>
              <p:blipFill>
                <a:blip r:embed="rId225"/>
                <a:stretch>
                  <a:fillRect/>
                </a:stretch>
              </p:blipFill>
              <p:spPr>
                <a:xfrm>
                  <a:off x="7858500" y="5267820"/>
                  <a:ext cx="5112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8" name="Ink 137">
                  <a:extLst>
                    <a:ext uri="{FF2B5EF4-FFF2-40B4-BE49-F238E27FC236}">
                      <a16:creationId xmlns:a16="http://schemas.microsoft.com/office/drawing/2014/main" id="{73737217-8B95-B586-F8CF-62841F3A20CE}"/>
                    </a:ext>
                  </a:extLst>
                </p14:cNvPr>
                <p14:cNvContentPartPr/>
                <p14:nvPr/>
              </p14:nvContentPartPr>
              <p14:xfrm>
                <a:off x="10393980" y="4557900"/>
                <a:ext cx="83880" cy="287280"/>
              </p14:xfrm>
            </p:contentPart>
          </mc:Choice>
          <mc:Fallback xmlns="">
            <p:pic>
              <p:nvPicPr>
                <p:cNvPr id="138" name="Ink 137">
                  <a:extLst>
                    <a:ext uri="{FF2B5EF4-FFF2-40B4-BE49-F238E27FC236}">
                      <a16:creationId xmlns:a16="http://schemas.microsoft.com/office/drawing/2014/main" id="{73737217-8B95-B586-F8CF-62841F3A20CE}"/>
                    </a:ext>
                  </a:extLst>
                </p:cNvPr>
                <p:cNvPicPr/>
                <p:nvPr/>
              </p:nvPicPr>
              <p:blipFill>
                <a:blip r:embed="rId227"/>
                <a:stretch>
                  <a:fillRect/>
                </a:stretch>
              </p:blipFill>
              <p:spPr>
                <a:xfrm>
                  <a:off x="10384980" y="4548900"/>
                  <a:ext cx="10152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9" name="Ink 138">
                  <a:extLst>
                    <a:ext uri="{FF2B5EF4-FFF2-40B4-BE49-F238E27FC236}">
                      <a16:creationId xmlns:a16="http://schemas.microsoft.com/office/drawing/2014/main" id="{155D8C90-7705-735C-1777-11E91DE54D95}"/>
                    </a:ext>
                  </a:extLst>
                </p14:cNvPr>
                <p14:cNvContentPartPr/>
                <p14:nvPr/>
              </p14:nvContentPartPr>
              <p14:xfrm>
                <a:off x="10539060" y="4440180"/>
                <a:ext cx="135360" cy="376200"/>
              </p14:xfrm>
            </p:contentPart>
          </mc:Choice>
          <mc:Fallback xmlns="">
            <p:pic>
              <p:nvPicPr>
                <p:cNvPr id="139" name="Ink 138">
                  <a:extLst>
                    <a:ext uri="{FF2B5EF4-FFF2-40B4-BE49-F238E27FC236}">
                      <a16:creationId xmlns:a16="http://schemas.microsoft.com/office/drawing/2014/main" id="{155D8C90-7705-735C-1777-11E91DE54D95}"/>
                    </a:ext>
                  </a:extLst>
                </p:cNvPr>
                <p:cNvPicPr/>
                <p:nvPr/>
              </p:nvPicPr>
              <p:blipFill>
                <a:blip r:embed="rId229"/>
                <a:stretch>
                  <a:fillRect/>
                </a:stretch>
              </p:blipFill>
              <p:spPr>
                <a:xfrm>
                  <a:off x="10530420" y="4431180"/>
                  <a:ext cx="15300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0" name="Ink 139">
                  <a:extLst>
                    <a:ext uri="{FF2B5EF4-FFF2-40B4-BE49-F238E27FC236}">
                      <a16:creationId xmlns:a16="http://schemas.microsoft.com/office/drawing/2014/main" id="{D44F28E2-EBF4-FE60-35D7-7624216BF9E0}"/>
                    </a:ext>
                  </a:extLst>
                </p14:cNvPr>
                <p14:cNvContentPartPr/>
                <p14:nvPr/>
              </p14:nvContentPartPr>
              <p14:xfrm>
                <a:off x="10553460" y="4665900"/>
                <a:ext cx="99000" cy="39600"/>
              </p14:xfrm>
            </p:contentPart>
          </mc:Choice>
          <mc:Fallback xmlns="">
            <p:pic>
              <p:nvPicPr>
                <p:cNvPr id="140" name="Ink 139">
                  <a:extLst>
                    <a:ext uri="{FF2B5EF4-FFF2-40B4-BE49-F238E27FC236}">
                      <a16:creationId xmlns:a16="http://schemas.microsoft.com/office/drawing/2014/main" id="{D44F28E2-EBF4-FE60-35D7-7624216BF9E0}"/>
                    </a:ext>
                  </a:extLst>
                </p:cNvPr>
                <p:cNvPicPr/>
                <p:nvPr/>
              </p:nvPicPr>
              <p:blipFill>
                <a:blip r:embed="rId231"/>
                <a:stretch>
                  <a:fillRect/>
                </a:stretch>
              </p:blipFill>
              <p:spPr>
                <a:xfrm>
                  <a:off x="10544460" y="4656900"/>
                  <a:ext cx="1166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1" name="Ink 140">
                  <a:extLst>
                    <a:ext uri="{FF2B5EF4-FFF2-40B4-BE49-F238E27FC236}">
                      <a16:creationId xmlns:a16="http://schemas.microsoft.com/office/drawing/2014/main" id="{B985735F-5752-E8FB-04AE-48FAF0FC6140}"/>
                    </a:ext>
                  </a:extLst>
                </p14:cNvPr>
                <p14:cNvContentPartPr/>
                <p14:nvPr/>
              </p14:nvContentPartPr>
              <p14:xfrm>
                <a:off x="10674060" y="4624140"/>
                <a:ext cx="116280" cy="131400"/>
              </p14:xfrm>
            </p:contentPart>
          </mc:Choice>
          <mc:Fallback xmlns="">
            <p:pic>
              <p:nvPicPr>
                <p:cNvPr id="141" name="Ink 140">
                  <a:extLst>
                    <a:ext uri="{FF2B5EF4-FFF2-40B4-BE49-F238E27FC236}">
                      <a16:creationId xmlns:a16="http://schemas.microsoft.com/office/drawing/2014/main" id="{B985735F-5752-E8FB-04AE-48FAF0FC6140}"/>
                    </a:ext>
                  </a:extLst>
                </p:cNvPr>
                <p:cNvPicPr/>
                <p:nvPr/>
              </p:nvPicPr>
              <p:blipFill>
                <a:blip r:embed="rId233"/>
                <a:stretch>
                  <a:fillRect/>
                </a:stretch>
              </p:blipFill>
              <p:spPr>
                <a:xfrm>
                  <a:off x="10665060" y="4615140"/>
                  <a:ext cx="1339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2" name="Ink 141">
                  <a:extLst>
                    <a:ext uri="{FF2B5EF4-FFF2-40B4-BE49-F238E27FC236}">
                      <a16:creationId xmlns:a16="http://schemas.microsoft.com/office/drawing/2014/main" id="{4D418DE7-7E0A-1D0F-AA5C-A74312A091FB}"/>
                    </a:ext>
                  </a:extLst>
                </p14:cNvPr>
                <p14:cNvContentPartPr/>
                <p14:nvPr/>
              </p14:nvContentPartPr>
              <p14:xfrm>
                <a:off x="10794300" y="4662660"/>
                <a:ext cx="173160" cy="277920"/>
              </p14:xfrm>
            </p:contentPart>
          </mc:Choice>
          <mc:Fallback xmlns="">
            <p:pic>
              <p:nvPicPr>
                <p:cNvPr id="142" name="Ink 141">
                  <a:extLst>
                    <a:ext uri="{FF2B5EF4-FFF2-40B4-BE49-F238E27FC236}">
                      <a16:creationId xmlns:a16="http://schemas.microsoft.com/office/drawing/2014/main" id="{4D418DE7-7E0A-1D0F-AA5C-A74312A091FB}"/>
                    </a:ext>
                  </a:extLst>
                </p:cNvPr>
                <p:cNvPicPr/>
                <p:nvPr/>
              </p:nvPicPr>
              <p:blipFill>
                <a:blip r:embed="rId235"/>
                <a:stretch>
                  <a:fillRect/>
                </a:stretch>
              </p:blipFill>
              <p:spPr>
                <a:xfrm>
                  <a:off x="10785660" y="4653660"/>
                  <a:ext cx="19080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3" name="Ink 142">
                  <a:extLst>
                    <a:ext uri="{FF2B5EF4-FFF2-40B4-BE49-F238E27FC236}">
                      <a16:creationId xmlns:a16="http://schemas.microsoft.com/office/drawing/2014/main" id="{FC416B86-0DF6-ECFB-827A-62FA2016F722}"/>
                    </a:ext>
                  </a:extLst>
                </p14:cNvPr>
                <p14:cNvContentPartPr/>
                <p14:nvPr/>
              </p14:nvContentPartPr>
              <p14:xfrm>
                <a:off x="11053860" y="4628820"/>
                <a:ext cx="87840" cy="181800"/>
              </p14:xfrm>
            </p:contentPart>
          </mc:Choice>
          <mc:Fallback xmlns="">
            <p:pic>
              <p:nvPicPr>
                <p:cNvPr id="143" name="Ink 142">
                  <a:extLst>
                    <a:ext uri="{FF2B5EF4-FFF2-40B4-BE49-F238E27FC236}">
                      <a16:creationId xmlns:a16="http://schemas.microsoft.com/office/drawing/2014/main" id="{FC416B86-0DF6-ECFB-827A-62FA2016F722}"/>
                    </a:ext>
                  </a:extLst>
                </p:cNvPr>
                <p:cNvPicPr/>
                <p:nvPr/>
              </p:nvPicPr>
              <p:blipFill>
                <a:blip r:embed="rId237"/>
                <a:stretch>
                  <a:fillRect/>
                </a:stretch>
              </p:blipFill>
              <p:spPr>
                <a:xfrm>
                  <a:off x="11045220" y="4619820"/>
                  <a:ext cx="10548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4" name="Ink 143">
                  <a:extLst>
                    <a:ext uri="{FF2B5EF4-FFF2-40B4-BE49-F238E27FC236}">
                      <a16:creationId xmlns:a16="http://schemas.microsoft.com/office/drawing/2014/main" id="{C22F375D-6958-4609-15CF-BC768E795DE8}"/>
                    </a:ext>
                  </a:extLst>
                </p14:cNvPr>
                <p14:cNvContentPartPr/>
                <p14:nvPr/>
              </p14:nvContentPartPr>
              <p14:xfrm>
                <a:off x="10248180" y="4635300"/>
                <a:ext cx="103320" cy="213480"/>
              </p14:xfrm>
            </p:contentPart>
          </mc:Choice>
          <mc:Fallback xmlns="">
            <p:pic>
              <p:nvPicPr>
                <p:cNvPr id="144" name="Ink 143">
                  <a:extLst>
                    <a:ext uri="{FF2B5EF4-FFF2-40B4-BE49-F238E27FC236}">
                      <a16:creationId xmlns:a16="http://schemas.microsoft.com/office/drawing/2014/main" id="{C22F375D-6958-4609-15CF-BC768E795DE8}"/>
                    </a:ext>
                  </a:extLst>
                </p:cNvPr>
                <p:cNvPicPr/>
                <p:nvPr/>
              </p:nvPicPr>
              <p:blipFill>
                <a:blip r:embed="rId239"/>
                <a:stretch>
                  <a:fillRect/>
                </a:stretch>
              </p:blipFill>
              <p:spPr>
                <a:xfrm>
                  <a:off x="10239180" y="4626300"/>
                  <a:ext cx="1209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6" name="Ink 145">
                  <a:extLst>
                    <a:ext uri="{FF2B5EF4-FFF2-40B4-BE49-F238E27FC236}">
                      <a16:creationId xmlns:a16="http://schemas.microsoft.com/office/drawing/2014/main" id="{1FDA51C2-6848-ADBD-EAF7-84DB36B1CEF8}"/>
                    </a:ext>
                  </a:extLst>
                </p14:cNvPr>
                <p14:cNvContentPartPr/>
                <p14:nvPr/>
              </p14:nvContentPartPr>
              <p14:xfrm>
                <a:off x="558420" y="3929700"/>
                <a:ext cx="10540440" cy="299520"/>
              </p14:xfrm>
            </p:contentPart>
          </mc:Choice>
          <mc:Fallback xmlns="">
            <p:pic>
              <p:nvPicPr>
                <p:cNvPr id="146" name="Ink 145">
                  <a:extLst>
                    <a:ext uri="{FF2B5EF4-FFF2-40B4-BE49-F238E27FC236}">
                      <a16:creationId xmlns:a16="http://schemas.microsoft.com/office/drawing/2014/main" id="{1FDA51C2-6848-ADBD-EAF7-84DB36B1CEF8}"/>
                    </a:ext>
                  </a:extLst>
                </p:cNvPr>
                <p:cNvPicPr/>
                <p:nvPr/>
              </p:nvPicPr>
              <p:blipFill>
                <a:blip r:embed="rId241"/>
                <a:stretch>
                  <a:fillRect/>
                </a:stretch>
              </p:blipFill>
              <p:spPr>
                <a:xfrm>
                  <a:off x="549780" y="3920700"/>
                  <a:ext cx="1055808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7" name="Ink 146">
                  <a:extLst>
                    <a:ext uri="{FF2B5EF4-FFF2-40B4-BE49-F238E27FC236}">
                      <a16:creationId xmlns:a16="http://schemas.microsoft.com/office/drawing/2014/main" id="{100FF928-67EF-4C42-F406-3C59032A35A2}"/>
                    </a:ext>
                  </a:extLst>
                </p14:cNvPr>
                <p14:cNvContentPartPr/>
                <p14:nvPr/>
              </p14:nvContentPartPr>
              <p14:xfrm>
                <a:off x="10978980" y="3830700"/>
                <a:ext cx="69480" cy="376920"/>
              </p14:xfrm>
            </p:contentPart>
          </mc:Choice>
          <mc:Fallback xmlns="">
            <p:pic>
              <p:nvPicPr>
                <p:cNvPr id="147" name="Ink 146">
                  <a:extLst>
                    <a:ext uri="{FF2B5EF4-FFF2-40B4-BE49-F238E27FC236}">
                      <a16:creationId xmlns:a16="http://schemas.microsoft.com/office/drawing/2014/main" id="{100FF928-67EF-4C42-F406-3C59032A35A2}"/>
                    </a:ext>
                  </a:extLst>
                </p:cNvPr>
                <p:cNvPicPr/>
                <p:nvPr/>
              </p:nvPicPr>
              <p:blipFill>
                <a:blip r:embed="rId243"/>
                <a:stretch>
                  <a:fillRect/>
                </a:stretch>
              </p:blipFill>
              <p:spPr>
                <a:xfrm>
                  <a:off x="10969980" y="3821700"/>
                  <a:ext cx="8712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8" name="Ink 147">
                  <a:extLst>
                    <a:ext uri="{FF2B5EF4-FFF2-40B4-BE49-F238E27FC236}">
                      <a16:creationId xmlns:a16="http://schemas.microsoft.com/office/drawing/2014/main" id="{CF405087-573F-8674-F490-87B90E79A8F6}"/>
                    </a:ext>
                  </a:extLst>
                </p14:cNvPr>
                <p14:cNvContentPartPr/>
                <p14:nvPr/>
              </p14:nvContentPartPr>
              <p14:xfrm>
                <a:off x="10898340" y="4146420"/>
                <a:ext cx="175680" cy="82440"/>
              </p14:xfrm>
            </p:contentPart>
          </mc:Choice>
          <mc:Fallback xmlns="">
            <p:pic>
              <p:nvPicPr>
                <p:cNvPr id="148" name="Ink 147">
                  <a:extLst>
                    <a:ext uri="{FF2B5EF4-FFF2-40B4-BE49-F238E27FC236}">
                      <a16:creationId xmlns:a16="http://schemas.microsoft.com/office/drawing/2014/main" id="{CF405087-573F-8674-F490-87B90E79A8F6}"/>
                    </a:ext>
                  </a:extLst>
                </p:cNvPr>
                <p:cNvPicPr/>
                <p:nvPr/>
              </p:nvPicPr>
              <p:blipFill>
                <a:blip r:embed="rId245"/>
                <a:stretch>
                  <a:fillRect/>
                </a:stretch>
              </p:blipFill>
              <p:spPr>
                <a:xfrm>
                  <a:off x="10889700" y="4137420"/>
                  <a:ext cx="193320" cy="100080"/>
                </a:xfrm>
                <a:prstGeom prst="rect">
                  <a:avLst/>
                </a:prstGeom>
              </p:spPr>
            </p:pic>
          </mc:Fallback>
        </mc:AlternateContent>
      </p:grpSp>
    </p:spTree>
    <p:extLst>
      <p:ext uri="{BB962C8B-B14F-4D97-AF65-F5344CB8AC3E}">
        <p14:creationId xmlns:p14="http://schemas.microsoft.com/office/powerpoint/2010/main" val="2341591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sp>
        <p:nvSpPr>
          <p:cNvPr id="1811" name="Google Shape;1811;p102"/>
          <p:cNvSpPr txBox="1"/>
          <p:nvPr/>
        </p:nvSpPr>
        <p:spPr>
          <a:xfrm>
            <a:off x="191294" y="889843"/>
            <a:ext cx="11806237" cy="5078313"/>
          </a:xfrm>
          <a:prstGeom prst="rect">
            <a:avLst/>
          </a:prstGeom>
          <a:noFill/>
          <a:ln>
            <a:noFill/>
          </a:ln>
        </p:spPr>
        <p:txBody>
          <a:bodyPr spcFirstLastPara="1" wrap="square" lIns="91425" tIns="45700" rIns="91425" bIns="45700" anchor="t" anchorCtr="0">
            <a:spAutoFit/>
          </a:bodyPr>
          <a:lstStyle/>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Create the Dev space in BAS tool</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Open the bas tool and open folder to choose projects folder</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We have to open terminal and login to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btp</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a/c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cf</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login -a https://api.cf.us10-001.hana.ondemand.com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sso</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Press F1 and choose open application generator to generate Fiori app of template: List Report Template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Select the system as AOC and choose our service binding name for processor</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Provide app details, deployment details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btp</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launchpad details and create app</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Right click on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mta.yml</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and build MTA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archieve</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Choose F1, open application info and select deploy</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Assign the roles of our Launchpad service to our user</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Open SAP Build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workzone</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and create a site with name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mylaunchpad</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Go to channel manager and refresh the apps which are stored in html5-repository</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Go to content manager and choose content explorer and pull the app</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Create a catalog and a group and add our app to them</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Go to everyone role and assign the app to the role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Open the site to test our app</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Repeat the same steps if there is a change in the app.</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We need to create a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git</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repository and push our app code (backup)</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Register a web hook and use the same in CI CD service so that the application will deploy automatically to BTP cloud</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812" name="Google Shape;1812;p102"/>
          <p:cNvSpPr txBox="1"/>
          <p:nvPr/>
        </p:nvSpPr>
        <p:spPr>
          <a:xfrm>
            <a:off x="191294" y="96431"/>
            <a:ext cx="11231710" cy="64616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How did Anubhav build and deploy fiori</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07"/>
        <p:cNvGrpSpPr/>
        <p:nvPr/>
      </p:nvGrpSpPr>
      <p:grpSpPr>
        <a:xfrm>
          <a:off x="0" y="0"/>
          <a:ext cx="0" cy="0"/>
          <a:chOff x="0" y="0"/>
          <a:chExt cx="0" cy="0"/>
        </a:xfrm>
      </p:grpSpPr>
      <p:sp>
        <p:nvSpPr>
          <p:cNvPr id="1909" name="Google Shape;1909;p108"/>
          <p:cNvSpPr txBox="1"/>
          <p:nvPr/>
        </p:nvSpPr>
        <p:spPr>
          <a:xfrm>
            <a:off x="224979" y="788088"/>
            <a:ext cx="11806237" cy="286232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Git is a source code repository management system, git hub is a repository on internet. We interact with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github</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using git software. If I want to take a backup of all our code which we created in AOC system, git is a great choice. This way we can also export import our code between cloud and on-premise system.</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For cloud system, we use git plugin in eclipse which is provided by SAP. The installation was covered in 3</a:t>
            </a:r>
            <a:r>
              <a:rPr kumimoji="0" lang="en-US" sz="1800" b="0" i="0" u="none" strike="noStrike" kern="0" cap="none" spc="0" normalizeH="0" baseline="30000" noProof="0" dirty="0">
                <a:ln>
                  <a:noFill/>
                </a:ln>
                <a:solidFill>
                  <a:srgbClr val="000000"/>
                </a:solidFill>
                <a:effectLst/>
                <a:uLnTx/>
                <a:uFillTx/>
                <a:latin typeface="Calibri"/>
                <a:ea typeface="Calibri"/>
                <a:cs typeface="Calibri"/>
                <a:sym typeface="Calibri"/>
              </a:rPr>
              <a:t>rd</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session.</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Steps: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Pts val="1800"/>
              <a:buFont typeface="Calibri"/>
              <a:buAutoNum type="arabicPeriod"/>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We need to add the plugin for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abap</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git in ADT - </a:t>
            </a:r>
            <a:r>
              <a:rPr kumimoji="0" lang="en-US" sz="1400" b="0" i="0" u="sng" strike="noStrike" kern="0" cap="none" spc="0" normalizeH="0" baseline="0" noProof="0" dirty="0">
                <a:ln>
                  <a:noFill/>
                </a:ln>
                <a:solidFill>
                  <a:srgbClr val="E6EDF3"/>
                </a:solidFill>
                <a:effectLst/>
                <a:uLnTx/>
                <a:uFillTx/>
                <a:latin typeface="Arial"/>
                <a:ea typeface="Arial"/>
                <a:cs typeface="Arial"/>
                <a:sym typeface="Arial"/>
                <a:hlinkClick r:id="rId3">
                  <a:extLst>
                    <a:ext uri="{A12FA001-AC4F-418D-AE19-62706E023703}">
                      <ahyp:hlinkClr xmlns:ahyp="http://schemas.microsoft.com/office/drawing/2018/hyperlinkcolor" val="tx"/>
                    </a:ext>
                  </a:extLst>
                </a:hlinkClick>
              </a:rPr>
              <a:t>http://eclipse.abapgit.org/updatesite/</a:t>
            </a:r>
            <a:endParaRPr kumimoji="0" sz="1400" b="0" i="0" u="none" strike="noStrike" kern="0" cap="none" spc="0" normalizeH="0" baseline="0" noProof="0" dirty="0">
              <a:ln>
                <a:noFill/>
              </a:ln>
              <a:solidFill>
                <a:srgbClr val="E6EDF3"/>
              </a:solidFill>
              <a:effectLst/>
              <a:uLnTx/>
              <a:uFillTx/>
              <a:latin typeface="Arial"/>
              <a:ea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Pts val="1800"/>
              <a:buFont typeface="Calibri"/>
              <a:buAutoNum type="arabicPeriod"/>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Create a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github</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account and add a PAT token under developer setting</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Pts val="1800"/>
              <a:buFont typeface="Calibri"/>
              <a:buAutoNum type="arabicPeriod"/>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Create a repository in git hub</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Pts val="1800"/>
              <a:buFont typeface="Calibri"/>
              <a:buAutoNum type="arabicPeriod"/>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Click on Add to link a repository and paste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url</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from step 3</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228600" algn="l" defTabSz="914400" rtl="0" eaLnBrk="1" fontAlgn="auto" latinLnBrk="0" hangingPunct="1">
              <a:lnSpc>
                <a:spcPct val="100000"/>
              </a:lnSpc>
              <a:spcBef>
                <a:spcPts val="0"/>
              </a:spcBef>
              <a:spcAft>
                <a:spcPts val="0"/>
              </a:spcAft>
              <a:buClr>
                <a:srgbClr val="000000"/>
              </a:buClr>
              <a:buSzPts val="1800"/>
              <a:buFont typeface="Calibri"/>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910" name="Google Shape;1910;p108"/>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err="1">
                <a:ln>
                  <a:noFill/>
                </a:ln>
                <a:solidFill>
                  <a:srgbClr val="FFC000"/>
                </a:solidFill>
                <a:effectLst/>
                <a:uLnTx/>
                <a:uFillTx/>
                <a:latin typeface="Cooper Black" panose="0208090404030B020404" pitchFamily="18" charset="0"/>
                <a:ea typeface="Corben"/>
                <a:cs typeface="Corben"/>
                <a:sym typeface="Corben"/>
              </a:rPr>
              <a:t>Git</a:t>
            </a: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 and ABAP on </a:t>
            </a:r>
            <a:r>
              <a:rPr kumimoji="0" lang="en-US" sz="3599" b="0" i="0" u="none" strike="noStrike" kern="0" cap="none" spc="0" normalizeH="0" baseline="0" noProof="0" dirty="0" err="1">
                <a:ln>
                  <a:noFill/>
                </a:ln>
                <a:solidFill>
                  <a:srgbClr val="FFC000"/>
                </a:solidFill>
                <a:effectLst/>
                <a:uLnTx/>
                <a:uFillTx/>
                <a:latin typeface="Cooper Black" panose="0208090404030B020404" pitchFamily="18" charset="0"/>
                <a:ea typeface="Corben"/>
                <a:cs typeface="Corben"/>
                <a:sym typeface="Corben"/>
              </a:rPr>
              <a:t>git</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FFB1-B477-7234-7772-C52F2881B973}"/>
              </a:ext>
            </a:extLst>
          </p:cNvPr>
          <p:cNvSpPr>
            <a:spLocks noGrp="1"/>
          </p:cNvSpPr>
          <p:nvPr>
            <p:ph type="title"/>
          </p:nvPr>
        </p:nvSpPr>
        <p:spPr/>
        <p:txBody>
          <a:bodyPr/>
          <a:lstStyle/>
          <a:p>
            <a:r>
              <a:rPr lang="en-US" dirty="0">
                <a:solidFill>
                  <a:schemeClr val="accent1"/>
                </a:solidFill>
              </a:rPr>
              <a:t>Git and Git HUB</a:t>
            </a:r>
          </a:p>
        </p:txBody>
      </p:sp>
      <p:pic>
        <p:nvPicPr>
          <p:cNvPr id="47" name="Picture 46">
            <a:extLst>
              <a:ext uri="{FF2B5EF4-FFF2-40B4-BE49-F238E27FC236}">
                <a16:creationId xmlns:a16="http://schemas.microsoft.com/office/drawing/2014/main" id="{56007C54-3524-9466-6672-46E876D55D02}"/>
              </a:ext>
            </a:extLst>
          </p:cNvPr>
          <p:cNvPicPr>
            <a:picLocks noChangeAspect="1"/>
          </p:cNvPicPr>
          <p:nvPr/>
        </p:nvPicPr>
        <p:blipFill>
          <a:blip r:embed="rId2"/>
          <a:stretch>
            <a:fillRect/>
          </a:stretch>
        </p:blipFill>
        <p:spPr>
          <a:xfrm>
            <a:off x="477787" y="980728"/>
            <a:ext cx="10969943" cy="5519564"/>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821EBED-68E2-1255-55E8-72CDE94A5449}"/>
                  </a:ext>
                </a:extLst>
              </p14:cNvPr>
              <p14:cNvContentPartPr/>
              <p14:nvPr/>
            </p14:nvContentPartPr>
            <p14:xfrm>
              <a:off x="2247480" y="76320"/>
              <a:ext cx="9651240" cy="4223160"/>
            </p14:xfrm>
          </p:contentPart>
        </mc:Choice>
        <mc:Fallback xmlns="">
          <p:pic>
            <p:nvPicPr>
              <p:cNvPr id="3" name="Ink 2">
                <a:extLst>
                  <a:ext uri="{FF2B5EF4-FFF2-40B4-BE49-F238E27FC236}">
                    <a16:creationId xmlns:a16="http://schemas.microsoft.com/office/drawing/2014/main" id="{F821EBED-68E2-1255-55E8-72CDE94A5449}"/>
                  </a:ext>
                </a:extLst>
              </p:cNvPr>
              <p:cNvPicPr/>
              <p:nvPr/>
            </p:nvPicPr>
            <p:blipFill>
              <a:blip r:embed="rId4"/>
              <a:stretch>
                <a:fillRect/>
              </a:stretch>
            </p:blipFill>
            <p:spPr>
              <a:xfrm>
                <a:off x="2238120" y="66960"/>
                <a:ext cx="9669960" cy="4241880"/>
              </a:xfrm>
              <a:prstGeom prst="rect">
                <a:avLst/>
              </a:prstGeom>
            </p:spPr>
          </p:pic>
        </mc:Fallback>
      </mc:AlternateContent>
      <p:grpSp>
        <p:nvGrpSpPr>
          <p:cNvPr id="6" name="Group 5">
            <a:extLst>
              <a:ext uri="{FF2B5EF4-FFF2-40B4-BE49-F238E27FC236}">
                <a16:creationId xmlns:a16="http://schemas.microsoft.com/office/drawing/2014/main" id="{FB1BE149-7B70-71FF-008C-4210EB2DD309}"/>
              </a:ext>
            </a:extLst>
          </p:cNvPr>
          <p:cNvGrpSpPr/>
          <p:nvPr/>
        </p:nvGrpSpPr>
        <p:grpSpPr>
          <a:xfrm>
            <a:off x="1738500" y="2629020"/>
            <a:ext cx="7817400" cy="1502640"/>
            <a:chOff x="1738500" y="2629020"/>
            <a:chExt cx="7817400" cy="1502640"/>
          </a:xfrm>
        </p:grpSpPr>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3E8072D7-81F7-81A5-3D2A-2D1236053A0D}"/>
                    </a:ext>
                  </a:extLst>
                </p14:cNvPr>
                <p14:cNvContentPartPr/>
                <p14:nvPr/>
              </p14:nvContentPartPr>
              <p14:xfrm>
                <a:off x="1738500" y="2629020"/>
                <a:ext cx="7817400" cy="1347480"/>
              </p14:xfrm>
            </p:contentPart>
          </mc:Choice>
          <mc:Fallback xmlns="">
            <p:pic>
              <p:nvPicPr>
                <p:cNvPr id="4" name="Ink 3">
                  <a:extLst>
                    <a:ext uri="{FF2B5EF4-FFF2-40B4-BE49-F238E27FC236}">
                      <a16:creationId xmlns:a16="http://schemas.microsoft.com/office/drawing/2014/main" id="{3E8072D7-81F7-81A5-3D2A-2D1236053A0D}"/>
                    </a:ext>
                  </a:extLst>
                </p:cNvPr>
                <p:cNvPicPr/>
                <p:nvPr/>
              </p:nvPicPr>
              <p:blipFill>
                <a:blip r:embed="rId6"/>
                <a:stretch>
                  <a:fillRect/>
                </a:stretch>
              </p:blipFill>
              <p:spPr>
                <a:xfrm>
                  <a:off x="1729860" y="2620020"/>
                  <a:ext cx="7835040" cy="1365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10EDDCEB-6912-5225-96DB-D8FB97520288}"/>
                    </a:ext>
                  </a:extLst>
                </p14:cNvPr>
                <p14:cNvContentPartPr/>
                <p14:nvPr/>
              </p14:nvContentPartPr>
              <p14:xfrm>
                <a:off x="9239100" y="3879660"/>
                <a:ext cx="305280" cy="252000"/>
              </p14:xfrm>
            </p:contentPart>
          </mc:Choice>
          <mc:Fallback xmlns="">
            <p:pic>
              <p:nvPicPr>
                <p:cNvPr id="5" name="Ink 4">
                  <a:extLst>
                    <a:ext uri="{FF2B5EF4-FFF2-40B4-BE49-F238E27FC236}">
                      <a16:creationId xmlns:a16="http://schemas.microsoft.com/office/drawing/2014/main" id="{10EDDCEB-6912-5225-96DB-D8FB97520288}"/>
                    </a:ext>
                  </a:extLst>
                </p:cNvPr>
                <p:cNvPicPr/>
                <p:nvPr/>
              </p:nvPicPr>
              <p:blipFill>
                <a:blip r:embed="rId8"/>
                <a:stretch>
                  <a:fillRect/>
                </a:stretch>
              </p:blipFill>
              <p:spPr>
                <a:xfrm>
                  <a:off x="9230100" y="3870660"/>
                  <a:ext cx="322920" cy="269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7A8BED72-B4F3-DCF9-9648-E40FC1B80074}"/>
                  </a:ext>
                </a:extLst>
              </p14:cNvPr>
              <p14:cNvContentPartPr/>
              <p14:nvPr/>
            </p14:nvContentPartPr>
            <p14:xfrm>
              <a:off x="-324300" y="2432100"/>
              <a:ext cx="360" cy="360"/>
            </p14:xfrm>
          </p:contentPart>
        </mc:Choice>
        <mc:Fallback xmlns="">
          <p:pic>
            <p:nvPicPr>
              <p:cNvPr id="7" name="Ink 6">
                <a:extLst>
                  <a:ext uri="{FF2B5EF4-FFF2-40B4-BE49-F238E27FC236}">
                    <a16:creationId xmlns:a16="http://schemas.microsoft.com/office/drawing/2014/main" id="{7A8BED72-B4F3-DCF9-9648-E40FC1B80074}"/>
                  </a:ext>
                </a:extLst>
              </p:cNvPr>
              <p:cNvPicPr/>
              <p:nvPr/>
            </p:nvPicPr>
            <p:blipFill>
              <a:blip r:embed="rId10"/>
              <a:stretch>
                <a:fillRect/>
              </a:stretch>
            </p:blipFill>
            <p:spPr>
              <a:xfrm>
                <a:off x="-332940" y="24231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886CD26F-081B-AE9B-DF5F-070CC668DD20}"/>
                  </a:ext>
                </a:extLst>
              </p14:cNvPr>
              <p14:cNvContentPartPr/>
              <p14:nvPr/>
            </p14:nvContentPartPr>
            <p14:xfrm>
              <a:off x="10184820" y="4107540"/>
              <a:ext cx="446040" cy="263160"/>
            </p14:xfrm>
          </p:contentPart>
        </mc:Choice>
        <mc:Fallback xmlns="">
          <p:pic>
            <p:nvPicPr>
              <p:cNvPr id="8" name="Ink 7">
                <a:extLst>
                  <a:ext uri="{FF2B5EF4-FFF2-40B4-BE49-F238E27FC236}">
                    <a16:creationId xmlns:a16="http://schemas.microsoft.com/office/drawing/2014/main" id="{886CD26F-081B-AE9B-DF5F-070CC668DD20}"/>
                  </a:ext>
                </a:extLst>
              </p:cNvPr>
              <p:cNvPicPr/>
              <p:nvPr/>
            </p:nvPicPr>
            <p:blipFill>
              <a:blip r:embed="rId12"/>
              <a:stretch>
                <a:fillRect/>
              </a:stretch>
            </p:blipFill>
            <p:spPr>
              <a:xfrm>
                <a:off x="10175820" y="4098540"/>
                <a:ext cx="463680" cy="280800"/>
              </a:xfrm>
              <a:prstGeom prst="rect">
                <a:avLst/>
              </a:prstGeom>
            </p:spPr>
          </p:pic>
        </mc:Fallback>
      </mc:AlternateContent>
      <p:grpSp>
        <p:nvGrpSpPr>
          <p:cNvPr id="13" name="Group 12">
            <a:extLst>
              <a:ext uri="{FF2B5EF4-FFF2-40B4-BE49-F238E27FC236}">
                <a16:creationId xmlns:a16="http://schemas.microsoft.com/office/drawing/2014/main" id="{6323FBF0-A471-8698-B4EE-AD15BD494B39}"/>
              </a:ext>
            </a:extLst>
          </p:cNvPr>
          <p:cNvGrpSpPr/>
          <p:nvPr/>
        </p:nvGrpSpPr>
        <p:grpSpPr>
          <a:xfrm>
            <a:off x="9671100" y="2139780"/>
            <a:ext cx="649440" cy="1460880"/>
            <a:chOff x="9671100" y="2139780"/>
            <a:chExt cx="649440" cy="1460880"/>
          </a:xfrm>
        </p:grpSpPr>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6731514F-293C-2EEA-D8A1-156EB7AC153D}"/>
                    </a:ext>
                  </a:extLst>
                </p14:cNvPr>
                <p14:cNvContentPartPr/>
                <p14:nvPr/>
              </p14:nvContentPartPr>
              <p14:xfrm>
                <a:off x="9850020" y="2139780"/>
                <a:ext cx="470520" cy="1420560"/>
              </p14:xfrm>
            </p:contentPart>
          </mc:Choice>
          <mc:Fallback xmlns="">
            <p:pic>
              <p:nvPicPr>
                <p:cNvPr id="9" name="Ink 8">
                  <a:extLst>
                    <a:ext uri="{FF2B5EF4-FFF2-40B4-BE49-F238E27FC236}">
                      <a16:creationId xmlns:a16="http://schemas.microsoft.com/office/drawing/2014/main" id="{6731514F-293C-2EEA-D8A1-156EB7AC153D}"/>
                    </a:ext>
                  </a:extLst>
                </p:cNvPr>
                <p:cNvPicPr/>
                <p:nvPr/>
              </p:nvPicPr>
              <p:blipFill>
                <a:blip r:embed="rId14"/>
                <a:stretch>
                  <a:fillRect/>
                </a:stretch>
              </p:blipFill>
              <p:spPr>
                <a:xfrm>
                  <a:off x="9841020" y="2130780"/>
                  <a:ext cx="488160" cy="1438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FE9A4B8A-5631-23CB-FE2B-6711B13E08CB}"/>
                    </a:ext>
                  </a:extLst>
                </p14:cNvPr>
                <p14:cNvContentPartPr/>
                <p14:nvPr/>
              </p14:nvContentPartPr>
              <p14:xfrm>
                <a:off x="9671100" y="3467100"/>
                <a:ext cx="245520" cy="133560"/>
              </p14:xfrm>
            </p:contentPart>
          </mc:Choice>
          <mc:Fallback xmlns="">
            <p:pic>
              <p:nvPicPr>
                <p:cNvPr id="10" name="Ink 9">
                  <a:extLst>
                    <a:ext uri="{FF2B5EF4-FFF2-40B4-BE49-F238E27FC236}">
                      <a16:creationId xmlns:a16="http://schemas.microsoft.com/office/drawing/2014/main" id="{FE9A4B8A-5631-23CB-FE2B-6711B13E08CB}"/>
                    </a:ext>
                  </a:extLst>
                </p:cNvPr>
                <p:cNvPicPr/>
                <p:nvPr/>
              </p:nvPicPr>
              <p:blipFill>
                <a:blip r:embed="rId16"/>
                <a:stretch>
                  <a:fillRect/>
                </a:stretch>
              </p:blipFill>
              <p:spPr>
                <a:xfrm>
                  <a:off x="9662100" y="3458100"/>
                  <a:ext cx="263160" cy="151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451C6A1B-15B0-CDA2-48EE-F77820D8DF87}"/>
                  </a:ext>
                </a:extLst>
              </p14:cNvPr>
              <p14:cNvContentPartPr/>
              <p14:nvPr/>
            </p14:nvContentPartPr>
            <p14:xfrm>
              <a:off x="10623300" y="4607580"/>
              <a:ext cx="259560" cy="372600"/>
            </p14:xfrm>
          </p:contentPart>
        </mc:Choice>
        <mc:Fallback xmlns="">
          <p:pic>
            <p:nvPicPr>
              <p:cNvPr id="11" name="Ink 10">
                <a:extLst>
                  <a:ext uri="{FF2B5EF4-FFF2-40B4-BE49-F238E27FC236}">
                    <a16:creationId xmlns:a16="http://schemas.microsoft.com/office/drawing/2014/main" id="{451C6A1B-15B0-CDA2-48EE-F77820D8DF87}"/>
                  </a:ext>
                </a:extLst>
              </p:cNvPr>
              <p:cNvPicPr/>
              <p:nvPr/>
            </p:nvPicPr>
            <p:blipFill>
              <a:blip r:embed="rId18"/>
              <a:stretch>
                <a:fillRect/>
              </a:stretch>
            </p:blipFill>
            <p:spPr>
              <a:xfrm>
                <a:off x="10614300" y="4598580"/>
                <a:ext cx="277200" cy="390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11F83EBC-F37D-03D0-0DD9-38319B330A60}"/>
                  </a:ext>
                </a:extLst>
              </p14:cNvPr>
              <p14:cNvContentPartPr/>
              <p14:nvPr/>
            </p14:nvContentPartPr>
            <p14:xfrm>
              <a:off x="11626620" y="1555860"/>
              <a:ext cx="172800" cy="313920"/>
            </p14:xfrm>
          </p:contentPart>
        </mc:Choice>
        <mc:Fallback xmlns="">
          <p:pic>
            <p:nvPicPr>
              <p:cNvPr id="12" name="Ink 11">
                <a:extLst>
                  <a:ext uri="{FF2B5EF4-FFF2-40B4-BE49-F238E27FC236}">
                    <a16:creationId xmlns:a16="http://schemas.microsoft.com/office/drawing/2014/main" id="{11F83EBC-F37D-03D0-0DD9-38319B330A60}"/>
                  </a:ext>
                </a:extLst>
              </p:cNvPr>
              <p:cNvPicPr/>
              <p:nvPr/>
            </p:nvPicPr>
            <p:blipFill>
              <a:blip r:embed="rId20"/>
              <a:stretch>
                <a:fillRect/>
              </a:stretch>
            </p:blipFill>
            <p:spPr>
              <a:xfrm>
                <a:off x="11617620" y="1546860"/>
                <a:ext cx="19044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AAECC44B-D616-83B6-F865-B35FF326BC24}"/>
                  </a:ext>
                </a:extLst>
              </p14:cNvPr>
              <p14:cNvContentPartPr/>
              <p14:nvPr/>
            </p14:nvContentPartPr>
            <p14:xfrm>
              <a:off x="789180" y="4743300"/>
              <a:ext cx="1033920" cy="102240"/>
            </p14:xfrm>
          </p:contentPart>
        </mc:Choice>
        <mc:Fallback xmlns="">
          <p:pic>
            <p:nvPicPr>
              <p:cNvPr id="14" name="Ink 13">
                <a:extLst>
                  <a:ext uri="{FF2B5EF4-FFF2-40B4-BE49-F238E27FC236}">
                    <a16:creationId xmlns:a16="http://schemas.microsoft.com/office/drawing/2014/main" id="{AAECC44B-D616-83B6-F865-B35FF326BC24}"/>
                  </a:ext>
                </a:extLst>
              </p:cNvPr>
              <p:cNvPicPr/>
              <p:nvPr/>
            </p:nvPicPr>
            <p:blipFill>
              <a:blip r:embed="rId22"/>
              <a:stretch>
                <a:fillRect/>
              </a:stretch>
            </p:blipFill>
            <p:spPr>
              <a:xfrm>
                <a:off x="780540" y="4734300"/>
                <a:ext cx="1051560" cy="119880"/>
              </a:xfrm>
              <a:prstGeom prst="rect">
                <a:avLst/>
              </a:prstGeom>
            </p:spPr>
          </p:pic>
        </mc:Fallback>
      </mc:AlternateContent>
      <p:grpSp>
        <p:nvGrpSpPr>
          <p:cNvPr id="17" name="Group 16">
            <a:extLst>
              <a:ext uri="{FF2B5EF4-FFF2-40B4-BE49-F238E27FC236}">
                <a16:creationId xmlns:a16="http://schemas.microsoft.com/office/drawing/2014/main" id="{6626D449-209A-6A68-4F81-EBDDE5A84CA9}"/>
              </a:ext>
            </a:extLst>
          </p:cNvPr>
          <p:cNvGrpSpPr/>
          <p:nvPr/>
        </p:nvGrpSpPr>
        <p:grpSpPr>
          <a:xfrm>
            <a:off x="5238780" y="5950020"/>
            <a:ext cx="666720" cy="439560"/>
            <a:chOff x="5238780" y="5950020"/>
            <a:chExt cx="666720" cy="439560"/>
          </a:xfrm>
        </p:grpSpPr>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B6C0430D-5DC3-006D-B922-A1B007660F34}"/>
                    </a:ext>
                  </a:extLst>
                </p14:cNvPr>
                <p14:cNvContentPartPr/>
                <p14:nvPr/>
              </p14:nvContentPartPr>
              <p14:xfrm>
                <a:off x="5238780" y="5950020"/>
                <a:ext cx="286560" cy="439560"/>
              </p14:xfrm>
            </p:contentPart>
          </mc:Choice>
          <mc:Fallback xmlns="">
            <p:pic>
              <p:nvPicPr>
                <p:cNvPr id="15" name="Ink 14">
                  <a:extLst>
                    <a:ext uri="{FF2B5EF4-FFF2-40B4-BE49-F238E27FC236}">
                      <a16:creationId xmlns:a16="http://schemas.microsoft.com/office/drawing/2014/main" id="{B6C0430D-5DC3-006D-B922-A1B007660F34}"/>
                    </a:ext>
                  </a:extLst>
                </p:cNvPr>
                <p:cNvPicPr/>
                <p:nvPr/>
              </p:nvPicPr>
              <p:blipFill>
                <a:blip r:embed="rId24"/>
                <a:stretch>
                  <a:fillRect/>
                </a:stretch>
              </p:blipFill>
              <p:spPr>
                <a:xfrm>
                  <a:off x="5229780" y="5941020"/>
                  <a:ext cx="304200" cy="457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A30FD916-7D6B-ADE9-8169-D98DE6CDA8CF}"/>
                    </a:ext>
                  </a:extLst>
                </p14:cNvPr>
                <p14:cNvContentPartPr/>
                <p14:nvPr/>
              </p14:nvContentPartPr>
              <p14:xfrm>
                <a:off x="5540820" y="6019500"/>
                <a:ext cx="364680" cy="356760"/>
              </p14:xfrm>
            </p:contentPart>
          </mc:Choice>
          <mc:Fallback xmlns="">
            <p:pic>
              <p:nvPicPr>
                <p:cNvPr id="16" name="Ink 15">
                  <a:extLst>
                    <a:ext uri="{FF2B5EF4-FFF2-40B4-BE49-F238E27FC236}">
                      <a16:creationId xmlns:a16="http://schemas.microsoft.com/office/drawing/2014/main" id="{A30FD916-7D6B-ADE9-8169-D98DE6CDA8CF}"/>
                    </a:ext>
                  </a:extLst>
                </p:cNvPr>
                <p:cNvPicPr/>
                <p:nvPr/>
              </p:nvPicPr>
              <p:blipFill>
                <a:blip r:embed="rId26"/>
                <a:stretch>
                  <a:fillRect/>
                </a:stretch>
              </p:blipFill>
              <p:spPr>
                <a:xfrm>
                  <a:off x="5532180" y="6010500"/>
                  <a:ext cx="382320" cy="374400"/>
                </a:xfrm>
                <a:prstGeom prst="rect">
                  <a:avLst/>
                </a:prstGeom>
              </p:spPr>
            </p:pic>
          </mc:Fallback>
        </mc:AlternateContent>
      </p:grpSp>
      <p:grpSp>
        <p:nvGrpSpPr>
          <p:cNvPr id="23" name="Group 22">
            <a:extLst>
              <a:ext uri="{FF2B5EF4-FFF2-40B4-BE49-F238E27FC236}">
                <a16:creationId xmlns:a16="http://schemas.microsoft.com/office/drawing/2014/main" id="{E179EBF6-C437-BE37-CF4A-E71E32963F9B}"/>
              </a:ext>
            </a:extLst>
          </p:cNvPr>
          <p:cNvGrpSpPr/>
          <p:nvPr/>
        </p:nvGrpSpPr>
        <p:grpSpPr>
          <a:xfrm>
            <a:off x="6698580" y="4419660"/>
            <a:ext cx="3557880" cy="1448280"/>
            <a:chOff x="6698580" y="4419660"/>
            <a:chExt cx="3557880" cy="1448280"/>
          </a:xfrm>
        </p:grpSpPr>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01A309E6-9F13-AA5A-CE55-BE765AFD1B02}"/>
                    </a:ext>
                  </a:extLst>
                </p14:cNvPr>
                <p14:cNvContentPartPr/>
                <p14:nvPr/>
              </p14:nvContentPartPr>
              <p14:xfrm>
                <a:off x="6763380" y="4419660"/>
                <a:ext cx="3493080" cy="1359000"/>
              </p14:xfrm>
            </p:contentPart>
          </mc:Choice>
          <mc:Fallback xmlns="">
            <p:pic>
              <p:nvPicPr>
                <p:cNvPr id="18" name="Ink 17">
                  <a:extLst>
                    <a:ext uri="{FF2B5EF4-FFF2-40B4-BE49-F238E27FC236}">
                      <a16:creationId xmlns:a16="http://schemas.microsoft.com/office/drawing/2014/main" id="{01A309E6-9F13-AA5A-CE55-BE765AFD1B02}"/>
                    </a:ext>
                  </a:extLst>
                </p:cNvPr>
                <p:cNvPicPr/>
                <p:nvPr/>
              </p:nvPicPr>
              <p:blipFill>
                <a:blip r:embed="rId28"/>
                <a:stretch>
                  <a:fillRect/>
                </a:stretch>
              </p:blipFill>
              <p:spPr>
                <a:xfrm>
                  <a:off x="6754380" y="4410660"/>
                  <a:ext cx="3510720" cy="1376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Ink 18">
                  <a:extLst>
                    <a:ext uri="{FF2B5EF4-FFF2-40B4-BE49-F238E27FC236}">
                      <a16:creationId xmlns:a16="http://schemas.microsoft.com/office/drawing/2014/main" id="{CD9BC687-7634-B560-86B4-5051D8DF6068}"/>
                    </a:ext>
                  </a:extLst>
                </p14:cNvPr>
                <p14:cNvContentPartPr/>
                <p14:nvPr/>
              </p14:nvContentPartPr>
              <p14:xfrm>
                <a:off x="6698580" y="5651580"/>
                <a:ext cx="178920" cy="216360"/>
              </p14:xfrm>
            </p:contentPart>
          </mc:Choice>
          <mc:Fallback xmlns="">
            <p:pic>
              <p:nvPicPr>
                <p:cNvPr id="19" name="Ink 18">
                  <a:extLst>
                    <a:ext uri="{FF2B5EF4-FFF2-40B4-BE49-F238E27FC236}">
                      <a16:creationId xmlns:a16="http://schemas.microsoft.com/office/drawing/2014/main" id="{CD9BC687-7634-B560-86B4-5051D8DF6068}"/>
                    </a:ext>
                  </a:extLst>
                </p:cNvPr>
                <p:cNvPicPr/>
                <p:nvPr/>
              </p:nvPicPr>
              <p:blipFill>
                <a:blip r:embed="rId30"/>
                <a:stretch>
                  <a:fillRect/>
                </a:stretch>
              </p:blipFill>
              <p:spPr>
                <a:xfrm>
                  <a:off x="6689580" y="5642580"/>
                  <a:ext cx="196560" cy="234000"/>
                </a:xfrm>
                <a:prstGeom prst="rect">
                  <a:avLst/>
                </a:prstGeom>
              </p:spPr>
            </p:pic>
          </mc:Fallback>
        </mc:AlternateContent>
      </p:grpSp>
      <p:grpSp>
        <p:nvGrpSpPr>
          <p:cNvPr id="22" name="Group 21">
            <a:extLst>
              <a:ext uri="{FF2B5EF4-FFF2-40B4-BE49-F238E27FC236}">
                <a16:creationId xmlns:a16="http://schemas.microsoft.com/office/drawing/2014/main" id="{34B19C40-9A78-BDD6-8EC9-4FCAF02F140F}"/>
              </a:ext>
            </a:extLst>
          </p:cNvPr>
          <p:cNvGrpSpPr/>
          <p:nvPr/>
        </p:nvGrpSpPr>
        <p:grpSpPr>
          <a:xfrm>
            <a:off x="2326740" y="5498940"/>
            <a:ext cx="2099160" cy="519120"/>
            <a:chOff x="2326740" y="5498940"/>
            <a:chExt cx="2099160" cy="519120"/>
          </a:xfrm>
        </p:grpSpPr>
        <mc:AlternateContent xmlns:mc="http://schemas.openxmlformats.org/markup-compatibility/2006" xmlns:p14="http://schemas.microsoft.com/office/powerpoint/2010/main">
          <mc:Choice Requires="p14">
            <p:contentPart p14:bwMode="auto" r:id="rId31">
              <p14:nvContentPartPr>
                <p14:cNvPr id="20" name="Ink 19">
                  <a:extLst>
                    <a:ext uri="{FF2B5EF4-FFF2-40B4-BE49-F238E27FC236}">
                      <a16:creationId xmlns:a16="http://schemas.microsoft.com/office/drawing/2014/main" id="{8A186F26-DC78-4B46-209A-E96A50FD6DBE}"/>
                    </a:ext>
                  </a:extLst>
                </p14:cNvPr>
                <p14:cNvContentPartPr/>
                <p14:nvPr/>
              </p14:nvContentPartPr>
              <p14:xfrm>
                <a:off x="2326740" y="5642580"/>
                <a:ext cx="2099160" cy="149040"/>
              </p14:xfrm>
            </p:contentPart>
          </mc:Choice>
          <mc:Fallback xmlns="">
            <p:pic>
              <p:nvPicPr>
                <p:cNvPr id="20" name="Ink 19">
                  <a:extLst>
                    <a:ext uri="{FF2B5EF4-FFF2-40B4-BE49-F238E27FC236}">
                      <a16:creationId xmlns:a16="http://schemas.microsoft.com/office/drawing/2014/main" id="{8A186F26-DC78-4B46-209A-E96A50FD6DBE}"/>
                    </a:ext>
                  </a:extLst>
                </p:cNvPr>
                <p:cNvPicPr/>
                <p:nvPr/>
              </p:nvPicPr>
              <p:blipFill>
                <a:blip r:embed="rId32"/>
                <a:stretch>
                  <a:fillRect/>
                </a:stretch>
              </p:blipFill>
              <p:spPr>
                <a:xfrm>
                  <a:off x="2318100" y="5633940"/>
                  <a:ext cx="211680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Ink 20">
                  <a:extLst>
                    <a:ext uri="{FF2B5EF4-FFF2-40B4-BE49-F238E27FC236}">
                      <a16:creationId xmlns:a16="http://schemas.microsoft.com/office/drawing/2014/main" id="{873CC5E8-6656-1063-CBB3-530A3093C29E}"/>
                    </a:ext>
                  </a:extLst>
                </p14:cNvPr>
                <p14:cNvContentPartPr/>
                <p14:nvPr/>
              </p14:nvContentPartPr>
              <p14:xfrm>
                <a:off x="2522220" y="5498940"/>
                <a:ext cx="375840" cy="519120"/>
              </p14:xfrm>
            </p:contentPart>
          </mc:Choice>
          <mc:Fallback xmlns="">
            <p:pic>
              <p:nvPicPr>
                <p:cNvPr id="21" name="Ink 20">
                  <a:extLst>
                    <a:ext uri="{FF2B5EF4-FFF2-40B4-BE49-F238E27FC236}">
                      <a16:creationId xmlns:a16="http://schemas.microsoft.com/office/drawing/2014/main" id="{873CC5E8-6656-1063-CBB3-530A3093C29E}"/>
                    </a:ext>
                  </a:extLst>
                </p:cNvPr>
                <p:cNvPicPr/>
                <p:nvPr/>
              </p:nvPicPr>
              <p:blipFill>
                <a:blip r:embed="rId34"/>
                <a:stretch>
                  <a:fillRect/>
                </a:stretch>
              </p:blipFill>
              <p:spPr>
                <a:xfrm>
                  <a:off x="2513220" y="5489940"/>
                  <a:ext cx="393480" cy="536760"/>
                </a:xfrm>
                <a:prstGeom prst="rect">
                  <a:avLst/>
                </a:prstGeom>
              </p:spPr>
            </p:pic>
          </mc:Fallback>
        </mc:AlternateContent>
      </p:grpSp>
    </p:spTree>
    <p:extLst>
      <p:ext uri="{BB962C8B-B14F-4D97-AF65-F5344CB8AC3E}">
        <p14:creationId xmlns:p14="http://schemas.microsoft.com/office/powerpoint/2010/main" val="3537643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Architecture</a:t>
            </a:r>
            <a:endParaRPr sz="3599" dirty="0">
              <a:solidFill>
                <a:srgbClr val="FFC000"/>
              </a:solidFill>
              <a:latin typeface="Cooper Black" panose="0208090404030B020404" pitchFamily="18" charset="0"/>
              <a:ea typeface="Corben"/>
              <a:cs typeface="Corben"/>
              <a:sym typeface="Corben"/>
            </a:endParaRPr>
          </a:p>
        </p:txBody>
      </p: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pic>
        <p:nvPicPr>
          <p:cNvPr id="3076" name="Picture 4" descr="Build and Deploy UI5 Freestyle Applications to SAP... - SAP Community">
            <a:extLst>
              <a:ext uri="{FF2B5EF4-FFF2-40B4-BE49-F238E27FC236}">
                <a16:creationId xmlns:a16="http://schemas.microsoft.com/office/drawing/2014/main" id="{688F8252-8736-0CE9-3D02-4CC8E7FFAF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3008" y="1019096"/>
            <a:ext cx="11172144" cy="5107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3370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6000" b="1" i="0" u="none" strike="noStrike" kern="0" cap="none" spc="0" normalizeH="0" baseline="0" noProof="0" dirty="0">
                <a:ln>
                  <a:noFill/>
                </a:ln>
                <a:solidFill>
                  <a:srgbClr val="75C042"/>
                </a:solidFill>
                <a:effectLst/>
                <a:uLnTx/>
                <a:uFillTx/>
                <a:latin typeface="Arial"/>
                <a:cs typeface="Arial"/>
                <a:sym typeface="Arial"/>
              </a:rPr>
              <a:t>Thank</a:t>
            </a:r>
            <a:r>
              <a:rPr kumimoji="0" lang="en-IN" sz="6000" b="1" i="0" u="none" strike="noStrike" kern="0" cap="none" spc="0" normalizeH="0" baseline="0" noProof="0" dirty="0">
                <a:ln>
                  <a:noFill/>
                </a:ln>
                <a:solidFill>
                  <a:srgbClr val="BDBDBD"/>
                </a:solidFill>
                <a:effectLst/>
                <a:uLnTx/>
                <a:uFillTx/>
                <a:latin typeface="Arial"/>
                <a:cs typeface="Arial"/>
                <a:sym typeface="Arial"/>
              </a:rPr>
              <a:t> </a:t>
            </a:r>
            <a:r>
              <a:rPr kumimoji="0" lang="en-IN" sz="6000" b="1"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rPr>
              <a:t>You</a:t>
            </a:r>
            <a:endParaRPr kumimoji="0" lang="en-IN" sz="6000" b="0"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endParaRPr>
          </a:p>
        </p:txBody>
      </p:sp>
      <p:sp>
        <p:nvSpPr>
          <p:cNvPr id="3" name="TextBox 2">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98C536"/>
                </a:solidFill>
                <a:effectLst/>
                <a:uLnTx/>
                <a:uFillTx/>
                <a:latin typeface="Segoe UI" panose="020B0502040204020203" pitchFamily="34" charset="0"/>
                <a:ea typeface="Calibri Light" charset="0"/>
                <a:cs typeface="Segoe UI" panose="020B0502040204020203" pitchFamily="34" charset="0"/>
                <a:sym typeface="Arial"/>
              </a:rPr>
              <a:t>End of </a:t>
            </a:r>
            <a:r>
              <a:rPr kumimoji="0" lang="en-US" sz="5400" b="1" i="0" u="none" strike="noStrike" kern="0" cap="none" spc="0" normalizeH="0" baseline="0" noProof="0" dirty="0">
                <a:ln>
                  <a:noFill/>
                </a:ln>
                <a:solidFill>
                  <a:srgbClr val="75C042"/>
                </a:solidFill>
                <a:effectLst/>
                <a:uLnTx/>
                <a:uFillTx/>
                <a:latin typeface="Segoe UI" panose="020B0502040204020203" pitchFamily="34" charset="0"/>
                <a:ea typeface="Calibri Light" charset="0"/>
                <a:cs typeface="Segoe UI" panose="020B0502040204020203" pitchFamily="34" charset="0"/>
                <a:sym typeface="Arial"/>
              </a:rPr>
              <a:t>Day 14</a:t>
            </a:r>
          </a:p>
        </p:txBody>
      </p:sp>
      <p:grpSp>
        <p:nvGrpSpPr>
          <p:cNvPr id="4" name="Group 3">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5" name="Oval 4">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7" name="Oval 6">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9" name="Oval 8">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grpSp>
      <p:sp>
        <p:nvSpPr>
          <p:cNvPr id="11" name="Rectangle 10">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Arial"/>
                <a:ea typeface="+mn-ea"/>
                <a:cs typeface="+mn-cs"/>
                <a:sym typeface="Arial"/>
              </a:rPr>
              <a:t>www.anubhavtrainings.com</a:t>
            </a:r>
          </a:p>
        </p:txBody>
      </p:sp>
      <p:sp>
        <p:nvSpPr>
          <p:cNvPr id="12" name="Right Triangle 11"/>
          <p:cNvSpPr/>
          <p:nvPr/>
        </p:nvSpPr>
        <p:spPr>
          <a:xfrm rot="19603165">
            <a:off x="394348" y="-1369124"/>
            <a:ext cx="4191287" cy="2738247"/>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3" name="Right Triangle 12"/>
          <p:cNvSpPr/>
          <p:nvPr/>
        </p:nvSpPr>
        <p:spPr>
          <a:xfrm rot="16200000">
            <a:off x="6874209" y="1545491"/>
            <a:ext cx="4718460" cy="5910772"/>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4" name="Minus 13"/>
          <p:cNvSpPr/>
          <p:nvPr/>
        </p:nvSpPr>
        <p:spPr>
          <a:xfrm rot="19276189">
            <a:off x="4275114" y="4157244"/>
            <a:ext cx="9864485" cy="472198"/>
          </a:xfrm>
          <a:prstGeom prst="mathMinu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endParaRPr>
          </a:p>
        </p:txBody>
      </p:sp>
      <p:pic>
        <p:nvPicPr>
          <p:cNvPr id="1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61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80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799"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799"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60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A8F6A9E-4911-4C13-BF00-4BE4386AE0F7}"/>
              </a:ext>
            </a:extLst>
          </p:cNvPr>
          <p:cNvSpPr/>
          <p:nvPr/>
        </p:nvSpPr>
        <p:spPr>
          <a:xfrm>
            <a:off x="1718111" y="1105227"/>
            <a:ext cx="4889619" cy="840385"/>
          </a:xfrm>
          <a:prstGeom prst="roundRect">
            <a:avLst>
              <a:gd name="adj" fmla="val 1815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Rounded Corners 35">
            <a:extLst>
              <a:ext uri="{FF2B5EF4-FFF2-40B4-BE49-F238E27FC236}">
                <a16:creationId xmlns:a16="http://schemas.microsoft.com/office/drawing/2014/main" id="{AF6E7713-5946-46A4-BF47-B37093B73CC4}"/>
              </a:ext>
            </a:extLst>
          </p:cNvPr>
          <p:cNvSpPr/>
          <p:nvPr/>
        </p:nvSpPr>
        <p:spPr>
          <a:xfrm>
            <a:off x="2134637" y="2352875"/>
            <a:ext cx="4889619" cy="840385"/>
          </a:xfrm>
          <a:prstGeom prst="roundRect">
            <a:avLst>
              <a:gd name="adj" fmla="val 181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Rounded Corners 36">
            <a:extLst>
              <a:ext uri="{FF2B5EF4-FFF2-40B4-BE49-F238E27FC236}">
                <a16:creationId xmlns:a16="http://schemas.microsoft.com/office/drawing/2014/main" id="{5216E7A0-138C-422D-847B-06FB608C8E01}"/>
              </a:ext>
            </a:extLst>
          </p:cNvPr>
          <p:cNvSpPr/>
          <p:nvPr/>
        </p:nvSpPr>
        <p:spPr>
          <a:xfrm>
            <a:off x="2551163" y="3600523"/>
            <a:ext cx="4889619" cy="840385"/>
          </a:xfrm>
          <a:prstGeom prst="roundRect">
            <a:avLst>
              <a:gd name="adj" fmla="val 181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Rounded Corners 37">
            <a:extLst>
              <a:ext uri="{FF2B5EF4-FFF2-40B4-BE49-F238E27FC236}">
                <a16:creationId xmlns:a16="http://schemas.microsoft.com/office/drawing/2014/main" id="{2E200DD0-D348-45E6-9B6B-43B966A8FF8C}"/>
              </a:ext>
            </a:extLst>
          </p:cNvPr>
          <p:cNvSpPr/>
          <p:nvPr/>
        </p:nvSpPr>
        <p:spPr>
          <a:xfrm>
            <a:off x="2967689" y="4848171"/>
            <a:ext cx="4889619" cy="840385"/>
          </a:xfrm>
          <a:prstGeom prst="roundRect">
            <a:avLst>
              <a:gd name="adj" fmla="val 181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Placeholder 22">
            <a:extLst>
              <a:ext uri="{FF2B5EF4-FFF2-40B4-BE49-F238E27FC236}">
                <a16:creationId xmlns:a16="http://schemas.microsoft.com/office/drawing/2014/main" id="{58189288-4068-4B20-8FAB-92E0830D6B2E}"/>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9725" t="7760" r="8472" b="4056"/>
          <a:stretch/>
        </p:blipFill>
        <p:spPr>
          <a:xfrm>
            <a:off x="-1" y="-1"/>
            <a:ext cx="5662364" cy="6858000"/>
          </a:xfrm>
          <a:effectLst>
            <a:outerShdw blurRad="368300" dist="254000" dir="20580000" algn="tl" rotWithShape="0">
              <a:prstClr val="black">
                <a:alpha val="20000"/>
              </a:prstClr>
            </a:outerShdw>
          </a:effectLst>
        </p:spPr>
      </p:pic>
      <p:sp>
        <p:nvSpPr>
          <p:cNvPr id="31" name="Freeform: Shape 30">
            <a:extLst>
              <a:ext uri="{FF2B5EF4-FFF2-40B4-BE49-F238E27FC236}">
                <a16:creationId xmlns:a16="http://schemas.microsoft.com/office/drawing/2014/main" id="{C536E1EE-C900-4048-90CA-E22FBE51EE3B}"/>
              </a:ext>
            </a:extLst>
          </p:cNvPr>
          <p:cNvSpPr/>
          <p:nvPr/>
        </p:nvSpPr>
        <p:spPr>
          <a:xfrm>
            <a:off x="1718111" y="-1"/>
            <a:ext cx="3989979" cy="6814397"/>
          </a:xfrm>
          <a:custGeom>
            <a:avLst/>
            <a:gdLst>
              <a:gd name="connsiteX0" fmla="*/ 0 w 3989979"/>
              <a:gd name="connsiteY0" fmla="*/ 0 h 6814397"/>
              <a:gd name="connsiteX1" fmla="*/ 1282220 w 3989979"/>
              <a:gd name="connsiteY1" fmla="*/ 0 h 6814397"/>
              <a:gd name="connsiteX2" fmla="*/ 1402006 w 3989979"/>
              <a:gd name="connsiteY2" fmla="*/ 94133 h 6814397"/>
              <a:gd name="connsiteX3" fmla="*/ 3989979 w 3989979"/>
              <a:gd name="connsiteY3" fmla="*/ 5581812 h 6814397"/>
              <a:gd name="connsiteX4" fmla="*/ 3908037 w 3989979"/>
              <a:gd name="connsiteY4" fmla="*/ 6664843 h 6814397"/>
              <a:gd name="connsiteX5" fmla="*/ 3881330 w 3989979"/>
              <a:gd name="connsiteY5" fmla="*/ 6814397 h 6814397"/>
              <a:gd name="connsiteX6" fmla="*/ 3889285 w 3989979"/>
              <a:gd name="connsiteY6" fmla="*/ 6709775 h 6814397"/>
              <a:gd name="connsiteX7" fmla="*/ 3898539 w 3989979"/>
              <a:gd name="connsiteY7" fmla="*/ 6343812 h 6814397"/>
              <a:gd name="connsiteX8" fmla="*/ 176735 w 3989979"/>
              <a:gd name="connsiteY8" fmla="*/ 90518 h 6814397"/>
              <a:gd name="connsiteX9" fmla="*/ 0 w 3989979"/>
              <a:gd name="connsiteY9" fmla="*/ 0 h 681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9979" h="6814397">
                <a:moveTo>
                  <a:pt x="0" y="0"/>
                </a:moveTo>
                <a:lnTo>
                  <a:pt x="1282220" y="0"/>
                </a:lnTo>
                <a:lnTo>
                  <a:pt x="1402006" y="94133"/>
                </a:lnTo>
                <a:cubicBezTo>
                  <a:pt x="2982546" y="1398511"/>
                  <a:pt x="3989979" y="3372512"/>
                  <a:pt x="3989979" y="5581812"/>
                </a:cubicBezTo>
                <a:cubicBezTo>
                  <a:pt x="3989979" y="5950029"/>
                  <a:pt x="3961995" y="6311709"/>
                  <a:pt x="3908037" y="6664843"/>
                </a:cubicBezTo>
                <a:lnTo>
                  <a:pt x="3881330" y="6814397"/>
                </a:lnTo>
                <a:lnTo>
                  <a:pt x="3889285" y="6709775"/>
                </a:lnTo>
                <a:cubicBezTo>
                  <a:pt x="3895430" y="6588564"/>
                  <a:pt x="3898539" y="6466551"/>
                  <a:pt x="3898539" y="6343812"/>
                </a:cubicBezTo>
                <a:cubicBezTo>
                  <a:pt x="3898539" y="3643557"/>
                  <a:pt x="2393609" y="1294797"/>
                  <a:pt x="176735" y="90518"/>
                </a:cubicBezTo>
                <a:lnTo>
                  <a:pt x="0" y="0"/>
                </a:lnTo>
                <a:close/>
              </a:path>
            </a:pathLst>
          </a:custGeom>
          <a:gradFill flip="none" rotWithShape="1">
            <a:gsLst>
              <a:gs pos="300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E3F0EA58-87FF-4FBD-A2F2-8C01EFEECAF2}"/>
              </a:ext>
            </a:extLst>
          </p:cNvPr>
          <p:cNvSpPr txBox="1"/>
          <p:nvPr/>
        </p:nvSpPr>
        <p:spPr>
          <a:xfrm>
            <a:off x="5619826" y="1202254"/>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42" name="TextBox 41">
            <a:extLst>
              <a:ext uri="{FF2B5EF4-FFF2-40B4-BE49-F238E27FC236}">
                <a16:creationId xmlns:a16="http://schemas.microsoft.com/office/drawing/2014/main" id="{73592A37-8994-4267-A0A4-4F9D2B0CA640}"/>
              </a:ext>
            </a:extLst>
          </p:cNvPr>
          <p:cNvSpPr txBox="1"/>
          <p:nvPr/>
        </p:nvSpPr>
        <p:spPr>
          <a:xfrm>
            <a:off x="6032781" y="2449902"/>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43" name="TextBox 42">
            <a:extLst>
              <a:ext uri="{FF2B5EF4-FFF2-40B4-BE49-F238E27FC236}">
                <a16:creationId xmlns:a16="http://schemas.microsoft.com/office/drawing/2014/main" id="{FF2E8B29-6A17-40BB-94A2-F4C43336C48C}"/>
              </a:ext>
            </a:extLst>
          </p:cNvPr>
          <p:cNvSpPr txBox="1"/>
          <p:nvPr/>
        </p:nvSpPr>
        <p:spPr>
          <a:xfrm>
            <a:off x="6475232" y="3697550"/>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44" name="TextBox 43">
            <a:extLst>
              <a:ext uri="{FF2B5EF4-FFF2-40B4-BE49-F238E27FC236}">
                <a16:creationId xmlns:a16="http://schemas.microsoft.com/office/drawing/2014/main" id="{D9D30836-9CA2-4FC2-B426-C58A1B77DEBB}"/>
              </a:ext>
            </a:extLst>
          </p:cNvPr>
          <p:cNvSpPr txBox="1"/>
          <p:nvPr/>
        </p:nvSpPr>
        <p:spPr>
          <a:xfrm>
            <a:off x="6868523" y="4945198"/>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a:solidFill>
                  <a:schemeClr val="bg1"/>
                </a:solidFill>
                <a:latin typeface="Open Sans" panose="020B0606030504020204" pitchFamily="34" charset="0"/>
                <a:ea typeface="Open Sans" panose="020B0606030504020204" pitchFamily="34" charset="0"/>
                <a:cs typeface="Open Sans" panose="020B0606030504020204" pitchFamily="34" charset="0"/>
              </a:rPr>
              <a:t>04</a:t>
            </a:r>
            <a:endPar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5" name="Rectangle 44">
            <a:extLst>
              <a:ext uri="{FF2B5EF4-FFF2-40B4-BE49-F238E27FC236}">
                <a16:creationId xmlns:a16="http://schemas.microsoft.com/office/drawing/2014/main" id="{8D598D36-C5FC-4900-B880-D9AEBB01296E}"/>
              </a:ext>
            </a:extLst>
          </p:cNvPr>
          <p:cNvSpPr/>
          <p:nvPr/>
        </p:nvSpPr>
        <p:spPr>
          <a:xfrm>
            <a:off x="7255772" y="1076224"/>
            <a:ext cx="2597506" cy="369332"/>
          </a:xfrm>
          <a:prstGeom prst="rect">
            <a:avLst/>
          </a:prstGeom>
        </p:spPr>
        <p:txBody>
          <a:bodyPr wrap="square" lIns="0" rIns="0" anchor="ctr">
            <a:spAutoFit/>
          </a:bodyPr>
          <a:lstStyle/>
          <a:p>
            <a:r>
              <a:rPr lang="en-IN" sz="18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Analytic Use case</a:t>
            </a:r>
          </a:p>
        </p:txBody>
      </p:sp>
      <p:sp>
        <p:nvSpPr>
          <p:cNvPr id="49" name="Rectangle 48">
            <a:extLst>
              <a:ext uri="{FF2B5EF4-FFF2-40B4-BE49-F238E27FC236}">
                <a16:creationId xmlns:a16="http://schemas.microsoft.com/office/drawing/2014/main" id="{C0874C99-87AF-460C-9044-B8539EAC1769}"/>
              </a:ext>
            </a:extLst>
          </p:cNvPr>
          <p:cNvSpPr/>
          <p:nvPr/>
        </p:nvSpPr>
        <p:spPr>
          <a:xfrm>
            <a:off x="7712976" y="2373010"/>
            <a:ext cx="2597506" cy="369332"/>
          </a:xfrm>
          <a:prstGeom prst="rect">
            <a:avLst/>
          </a:prstGeom>
        </p:spPr>
        <p:txBody>
          <a:bodyPr wrap="square" lIns="0" rIns="0" anchor="ctr">
            <a:spAutoFit/>
          </a:bodyPr>
          <a:lstStyle/>
          <a:p>
            <a:r>
              <a:rPr lang="en-IN" sz="1800" b="1" dirty="0">
                <a:solidFill>
                  <a:schemeClr val="accent6">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Develop data model</a:t>
            </a:r>
          </a:p>
        </p:txBody>
      </p:sp>
      <p:sp>
        <p:nvSpPr>
          <p:cNvPr id="52" name="Rectangle 51">
            <a:extLst>
              <a:ext uri="{FF2B5EF4-FFF2-40B4-BE49-F238E27FC236}">
                <a16:creationId xmlns:a16="http://schemas.microsoft.com/office/drawing/2014/main" id="{20C13AF4-68B6-4226-9401-EDB6ED0540C2}"/>
              </a:ext>
            </a:extLst>
          </p:cNvPr>
          <p:cNvSpPr/>
          <p:nvPr/>
        </p:nvSpPr>
        <p:spPr>
          <a:xfrm>
            <a:off x="8207924" y="3739022"/>
            <a:ext cx="2597506" cy="369332"/>
          </a:xfrm>
          <a:prstGeom prst="rect">
            <a:avLst/>
          </a:prstGeom>
        </p:spPr>
        <p:txBody>
          <a:bodyPr wrap="square" lIns="0" rIns="0" anchor="ctr">
            <a:spAutoFit/>
          </a:bodyPr>
          <a:lstStyle/>
          <a:p>
            <a:r>
              <a:rPr lang="en-IN" sz="18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Create ALP </a:t>
            </a:r>
          </a:p>
        </p:txBody>
      </p:sp>
      <p:sp>
        <p:nvSpPr>
          <p:cNvPr id="55" name="Rectangle 54">
            <a:extLst>
              <a:ext uri="{FF2B5EF4-FFF2-40B4-BE49-F238E27FC236}">
                <a16:creationId xmlns:a16="http://schemas.microsoft.com/office/drawing/2014/main" id="{C08D0B4E-C408-458A-9E80-98D57A618BD5}"/>
              </a:ext>
            </a:extLst>
          </p:cNvPr>
          <p:cNvSpPr/>
          <p:nvPr/>
        </p:nvSpPr>
        <p:spPr>
          <a:xfrm>
            <a:off x="8554525" y="4986670"/>
            <a:ext cx="2597506" cy="369332"/>
          </a:xfrm>
          <a:prstGeom prst="rect">
            <a:avLst/>
          </a:prstGeom>
        </p:spPr>
        <p:txBody>
          <a:bodyPr wrap="square" lIns="0" rIns="0" anchor="ctr">
            <a:spAutoFit/>
          </a:bodyPr>
          <a:lstStyle/>
          <a:p>
            <a:r>
              <a:rPr lang="en-IN" sz="18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Create OVP</a:t>
            </a:r>
          </a:p>
        </p:txBody>
      </p:sp>
      <p:pic>
        <p:nvPicPr>
          <p:cNvPr id="2" name="Picture 4">
            <a:extLst>
              <a:ext uri="{FF2B5EF4-FFF2-40B4-BE49-F238E27FC236}">
                <a16:creationId xmlns:a16="http://schemas.microsoft.com/office/drawing/2014/main" id="{0ABA602A-777F-01F1-3482-2AA689766F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1">
          <a:extLst>
            <a:ext uri="{FF2B5EF4-FFF2-40B4-BE49-F238E27FC236}">
              <a16:creationId xmlns:a16="http://schemas.microsoft.com/office/drawing/2014/main" id="{0ED5993D-F4C7-D3A1-E5B7-D7375FFA7AAE}"/>
            </a:ext>
          </a:extLst>
        </p:cNvPr>
        <p:cNvGrpSpPr/>
        <p:nvPr/>
      </p:nvGrpSpPr>
      <p:grpSpPr>
        <a:xfrm>
          <a:off x="0" y="0"/>
          <a:ext cx="0" cy="0"/>
          <a:chOff x="0" y="0"/>
          <a:chExt cx="0" cy="0"/>
        </a:xfrm>
      </p:grpSpPr>
      <p:sp>
        <p:nvSpPr>
          <p:cNvPr id="1313" name="Google Shape;1313;p59">
            <a:extLst>
              <a:ext uri="{FF2B5EF4-FFF2-40B4-BE49-F238E27FC236}">
                <a16:creationId xmlns:a16="http://schemas.microsoft.com/office/drawing/2014/main" id="{E83F7739-1A35-206F-6395-31FD14507C86}"/>
              </a:ext>
            </a:extLst>
          </p:cNvPr>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CIS</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sp>
        <p:nvSpPr>
          <p:cNvPr id="38" name="Google Shape;552;p2">
            <a:extLst>
              <a:ext uri="{FF2B5EF4-FFF2-40B4-BE49-F238E27FC236}">
                <a16:creationId xmlns:a16="http://schemas.microsoft.com/office/drawing/2014/main" id="{6317F33B-7D7F-FF15-916C-128F2D5409E8}"/>
              </a:ext>
            </a:extLst>
          </p:cNvPr>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AFD53081-9296-834B-5D72-45BED4B492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FB855EA1-28E6-A8C7-D085-37D99FCAAA60}"/>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89" name="Ink 1488">
                <a:extLst>
                  <a:ext uri="{FF2B5EF4-FFF2-40B4-BE49-F238E27FC236}">
                    <a16:creationId xmlns:a16="http://schemas.microsoft.com/office/drawing/2014/main" id="{CF5412D1-D257-37F2-ADCE-44046D4A18D9}"/>
                  </a:ext>
                </a:extLst>
              </p14:cNvPr>
              <p14:cNvContentPartPr/>
              <p14:nvPr/>
            </p14:nvContentPartPr>
            <p14:xfrm>
              <a:off x="8261384" y="2197362"/>
              <a:ext cx="2124720" cy="864360"/>
            </p14:xfrm>
          </p:contentPart>
        </mc:Choice>
        <mc:Fallback xmlns="">
          <p:pic>
            <p:nvPicPr>
              <p:cNvPr id="1489" name="Ink 1488">
                <a:extLst>
                  <a:ext uri="{FF2B5EF4-FFF2-40B4-BE49-F238E27FC236}">
                    <a16:creationId xmlns:a16="http://schemas.microsoft.com/office/drawing/2014/main" id="{CF5412D1-D257-37F2-ADCE-44046D4A18D9}"/>
                  </a:ext>
                </a:extLst>
              </p:cNvPr>
              <p:cNvPicPr/>
              <p:nvPr/>
            </p:nvPicPr>
            <p:blipFill>
              <a:blip r:embed="rId8"/>
              <a:stretch>
                <a:fillRect/>
              </a:stretch>
            </p:blipFill>
            <p:spPr>
              <a:xfrm>
                <a:off x="8252744" y="2188722"/>
                <a:ext cx="2142360" cy="882000"/>
              </a:xfrm>
              <a:prstGeom prst="rect">
                <a:avLst/>
              </a:prstGeom>
            </p:spPr>
          </p:pic>
        </mc:Fallback>
      </mc:AlternateContent>
      <p:grpSp>
        <p:nvGrpSpPr>
          <p:cNvPr id="1579" name="Group 1578">
            <a:extLst>
              <a:ext uri="{FF2B5EF4-FFF2-40B4-BE49-F238E27FC236}">
                <a16:creationId xmlns:a16="http://schemas.microsoft.com/office/drawing/2014/main" id="{7F52BCAD-B845-D187-BA95-96E384ADB4FE}"/>
              </a:ext>
            </a:extLst>
          </p:cNvPr>
          <p:cNvGrpSpPr/>
          <p:nvPr/>
        </p:nvGrpSpPr>
        <p:grpSpPr>
          <a:xfrm>
            <a:off x="759704" y="-252798"/>
            <a:ext cx="11781000" cy="6708240"/>
            <a:chOff x="759704" y="-252798"/>
            <a:chExt cx="11781000" cy="6708240"/>
          </a:xfrm>
        </p:grpSpPr>
        <mc:AlternateContent xmlns:mc="http://schemas.openxmlformats.org/markup-compatibility/2006" xmlns:p14="http://schemas.microsoft.com/office/powerpoint/2010/main">
          <mc:Choice Requires="p14">
            <p:contentPart p14:bwMode="auto" r:id="rId9">
              <p14:nvContentPartPr>
                <p14:cNvPr id="1349" name="Ink 1348">
                  <a:extLst>
                    <a:ext uri="{FF2B5EF4-FFF2-40B4-BE49-F238E27FC236}">
                      <a16:creationId xmlns:a16="http://schemas.microsoft.com/office/drawing/2014/main" id="{916F93A2-0151-78B6-9B75-8341D68F15F7}"/>
                    </a:ext>
                  </a:extLst>
                </p14:cNvPr>
                <p14:cNvContentPartPr/>
                <p14:nvPr/>
              </p14:nvContentPartPr>
              <p14:xfrm>
                <a:off x="1014944" y="5620602"/>
                <a:ext cx="170640" cy="325080"/>
              </p14:xfrm>
            </p:contentPart>
          </mc:Choice>
          <mc:Fallback xmlns="">
            <p:pic>
              <p:nvPicPr>
                <p:cNvPr id="1349" name="Ink 1348">
                  <a:extLst>
                    <a:ext uri="{FF2B5EF4-FFF2-40B4-BE49-F238E27FC236}">
                      <a16:creationId xmlns:a16="http://schemas.microsoft.com/office/drawing/2014/main" id="{916F93A2-0151-78B6-9B75-8341D68F15F7}"/>
                    </a:ext>
                  </a:extLst>
                </p:cNvPr>
                <p:cNvPicPr/>
                <p:nvPr/>
              </p:nvPicPr>
              <p:blipFill>
                <a:blip r:embed="rId10"/>
                <a:stretch>
                  <a:fillRect/>
                </a:stretch>
              </p:blipFill>
              <p:spPr>
                <a:xfrm>
                  <a:off x="1005944" y="5611962"/>
                  <a:ext cx="18828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50" name="Ink 1349">
                  <a:extLst>
                    <a:ext uri="{FF2B5EF4-FFF2-40B4-BE49-F238E27FC236}">
                      <a16:creationId xmlns:a16="http://schemas.microsoft.com/office/drawing/2014/main" id="{B258B4F2-46C3-3021-7D52-4B2580E38894}"/>
                    </a:ext>
                  </a:extLst>
                </p14:cNvPr>
                <p14:cNvContentPartPr/>
                <p14:nvPr/>
              </p14:nvContentPartPr>
              <p14:xfrm>
                <a:off x="1298624" y="5612682"/>
                <a:ext cx="154440" cy="255960"/>
              </p14:xfrm>
            </p:contentPart>
          </mc:Choice>
          <mc:Fallback xmlns="">
            <p:pic>
              <p:nvPicPr>
                <p:cNvPr id="1350" name="Ink 1349">
                  <a:extLst>
                    <a:ext uri="{FF2B5EF4-FFF2-40B4-BE49-F238E27FC236}">
                      <a16:creationId xmlns:a16="http://schemas.microsoft.com/office/drawing/2014/main" id="{B258B4F2-46C3-3021-7D52-4B2580E38894}"/>
                    </a:ext>
                  </a:extLst>
                </p:cNvPr>
                <p:cNvPicPr/>
                <p:nvPr/>
              </p:nvPicPr>
              <p:blipFill>
                <a:blip r:embed="rId12"/>
                <a:stretch>
                  <a:fillRect/>
                </a:stretch>
              </p:blipFill>
              <p:spPr>
                <a:xfrm>
                  <a:off x="1289624" y="5604042"/>
                  <a:ext cx="17208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53" name="Ink 1352">
                  <a:extLst>
                    <a:ext uri="{FF2B5EF4-FFF2-40B4-BE49-F238E27FC236}">
                      <a16:creationId xmlns:a16="http://schemas.microsoft.com/office/drawing/2014/main" id="{DF696B32-9FD2-8B19-2482-5BFD3C2B091C}"/>
                    </a:ext>
                  </a:extLst>
                </p14:cNvPr>
                <p14:cNvContentPartPr/>
                <p14:nvPr/>
              </p14:nvContentPartPr>
              <p14:xfrm>
                <a:off x="1337504" y="5694402"/>
                <a:ext cx="397800" cy="285840"/>
              </p14:xfrm>
            </p:contentPart>
          </mc:Choice>
          <mc:Fallback xmlns="">
            <p:pic>
              <p:nvPicPr>
                <p:cNvPr id="1353" name="Ink 1352">
                  <a:extLst>
                    <a:ext uri="{FF2B5EF4-FFF2-40B4-BE49-F238E27FC236}">
                      <a16:creationId xmlns:a16="http://schemas.microsoft.com/office/drawing/2014/main" id="{DF696B32-9FD2-8B19-2482-5BFD3C2B091C}"/>
                    </a:ext>
                  </a:extLst>
                </p:cNvPr>
                <p:cNvPicPr/>
                <p:nvPr/>
              </p:nvPicPr>
              <p:blipFill>
                <a:blip r:embed="rId14"/>
                <a:stretch>
                  <a:fillRect/>
                </a:stretch>
              </p:blipFill>
              <p:spPr>
                <a:xfrm>
                  <a:off x="1328864" y="5685402"/>
                  <a:ext cx="41544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54" name="Ink 1353">
                  <a:extLst>
                    <a:ext uri="{FF2B5EF4-FFF2-40B4-BE49-F238E27FC236}">
                      <a16:creationId xmlns:a16="http://schemas.microsoft.com/office/drawing/2014/main" id="{A9B84E74-6097-4CE1-36FA-D31E745923CE}"/>
                    </a:ext>
                  </a:extLst>
                </p14:cNvPr>
                <p14:cNvContentPartPr/>
                <p14:nvPr/>
              </p14:nvContentPartPr>
              <p14:xfrm>
                <a:off x="1841504" y="5689722"/>
                <a:ext cx="126720" cy="271800"/>
              </p14:xfrm>
            </p:contentPart>
          </mc:Choice>
          <mc:Fallback xmlns="">
            <p:pic>
              <p:nvPicPr>
                <p:cNvPr id="1354" name="Ink 1353">
                  <a:extLst>
                    <a:ext uri="{FF2B5EF4-FFF2-40B4-BE49-F238E27FC236}">
                      <a16:creationId xmlns:a16="http://schemas.microsoft.com/office/drawing/2014/main" id="{A9B84E74-6097-4CE1-36FA-D31E745923CE}"/>
                    </a:ext>
                  </a:extLst>
                </p:cNvPr>
                <p:cNvPicPr/>
                <p:nvPr/>
              </p:nvPicPr>
              <p:blipFill>
                <a:blip r:embed="rId16"/>
                <a:stretch>
                  <a:fillRect/>
                </a:stretch>
              </p:blipFill>
              <p:spPr>
                <a:xfrm>
                  <a:off x="1832864" y="5681082"/>
                  <a:ext cx="14436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55" name="Ink 1354">
                  <a:extLst>
                    <a:ext uri="{FF2B5EF4-FFF2-40B4-BE49-F238E27FC236}">
                      <a16:creationId xmlns:a16="http://schemas.microsoft.com/office/drawing/2014/main" id="{44DAA800-108C-CA7D-5204-06C21EB26C9F}"/>
                    </a:ext>
                  </a:extLst>
                </p14:cNvPr>
                <p14:cNvContentPartPr/>
                <p14:nvPr/>
              </p14:nvContentPartPr>
              <p14:xfrm>
                <a:off x="2141384" y="5591442"/>
                <a:ext cx="123840" cy="339480"/>
              </p14:xfrm>
            </p:contentPart>
          </mc:Choice>
          <mc:Fallback xmlns="">
            <p:pic>
              <p:nvPicPr>
                <p:cNvPr id="1355" name="Ink 1354">
                  <a:extLst>
                    <a:ext uri="{FF2B5EF4-FFF2-40B4-BE49-F238E27FC236}">
                      <a16:creationId xmlns:a16="http://schemas.microsoft.com/office/drawing/2014/main" id="{44DAA800-108C-CA7D-5204-06C21EB26C9F}"/>
                    </a:ext>
                  </a:extLst>
                </p:cNvPr>
                <p:cNvPicPr/>
                <p:nvPr/>
              </p:nvPicPr>
              <p:blipFill>
                <a:blip r:embed="rId18"/>
                <a:stretch>
                  <a:fillRect/>
                </a:stretch>
              </p:blipFill>
              <p:spPr>
                <a:xfrm>
                  <a:off x="2132384" y="5582442"/>
                  <a:ext cx="14148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 name="Ink 1">
                  <a:extLst>
                    <a:ext uri="{FF2B5EF4-FFF2-40B4-BE49-F238E27FC236}">
                      <a16:creationId xmlns:a16="http://schemas.microsoft.com/office/drawing/2014/main" id="{2576F849-E51B-591F-F23C-FE4730A76CA3}"/>
                    </a:ext>
                  </a:extLst>
                </p14:cNvPr>
                <p14:cNvContentPartPr/>
                <p14:nvPr/>
              </p14:nvContentPartPr>
              <p14:xfrm>
                <a:off x="1295744" y="828642"/>
                <a:ext cx="594000" cy="545760"/>
              </p14:xfrm>
            </p:contentPart>
          </mc:Choice>
          <mc:Fallback xmlns="">
            <p:pic>
              <p:nvPicPr>
                <p:cNvPr id="2" name="Ink 1">
                  <a:extLst>
                    <a:ext uri="{FF2B5EF4-FFF2-40B4-BE49-F238E27FC236}">
                      <a16:creationId xmlns:a16="http://schemas.microsoft.com/office/drawing/2014/main" id="{2576F849-E51B-591F-F23C-FE4730A76CA3}"/>
                    </a:ext>
                  </a:extLst>
                </p:cNvPr>
                <p:cNvPicPr/>
                <p:nvPr/>
              </p:nvPicPr>
              <p:blipFill>
                <a:blip r:embed="rId20"/>
                <a:stretch>
                  <a:fillRect/>
                </a:stretch>
              </p:blipFill>
              <p:spPr>
                <a:xfrm>
                  <a:off x="1287104" y="820002"/>
                  <a:ext cx="611640" cy="563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 name="Ink 2">
                  <a:extLst>
                    <a:ext uri="{FF2B5EF4-FFF2-40B4-BE49-F238E27FC236}">
                      <a16:creationId xmlns:a16="http://schemas.microsoft.com/office/drawing/2014/main" id="{CC2B5128-7944-EFF7-7E65-E9885143305C}"/>
                    </a:ext>
                  </a:extLst>
                </p14:cNvPr>
                <p14:cNvContentPartPr/>
                <p14:nvPr/>
              </p14:nvContentPartPr>
              <p14:xfrm>
                <a:off x="1462064" y="1129602"/>
                <a:ext cx="255240" cy="120960"/>
              </p14:xfrm>
            </p:contentPart>
          </mc:Choice>
          <mc:Fallback xmlns="">
            <p:pic>
              <p:nvPicPr>
                <p:cNvPr id="3" name="Ink 2">
                  <a:extLst>
                    <a:ext uri="{FF2B5EF4-FFF2-40B4-BE49-F238E27FC236}">
                      <a16:creationId xmlns:a16="http://schemas.microsoft.com/office/drawing/2014/main" id="{CC2B5128-7944-EFF7-7E65-E9885143305C}"/>
                    </a:ext>
                  </a:extLst>
                </p:cNvPr>
                <p:cNvPicPr/>
                <p:nvPr/>
              </p:nvPicPr>
              <p:blipFill>
                <a:blip r:embed="rId22"/>
                <a:stretch>
                  <a:fillRect/>
                </a:stretch>
              </p:blipFill>
              <p:spPr>
                <a:xfrm>
                  <a:off x="1453424" y="1120962"/>
                  <a:ext cx="2728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 name="Ink 3">
                  <a:extLst>
                    <a:ext uri="{FF2B5EF4-FFF2-40B4-BE49-F238E27FC236}">
                      <a16:creationId xmlns:a16="http://schemas.microsoft.com/office/drawing/2014/main" id="{5F990BCD-5869-5B41-35C0-A0B1B53B667B}"/>
                    </a:ext>
                  </a:extLst>
                </p14:cNvPr>
                <p14:cNvContentPartPr/>
                <p14:nvPr/>
              </p14:nvContentPartPr>
              <p14:xfrm>
                <a:off x="1467104" y="1007202"/>
                <a:ext cx="40320" cy="36720"/>
              </p14:xfrm>
            </p:contentPart>
          </mc:Choice>
          <mc:Fallback xmlns="">
            <p:pic>
              <p:nvPicPr>
                <p:cNvPr id="4" name="Ink 3">
                  <a:extLst>
                    <a:ext uri="{FF2B5EF4-FFF2-40B4-BE49-F238E27FC236}">
                      <a16:creationId xmlns:a16="http://schemas.microsoft.com/office/drawing/2014/main" id="{5F990BCD-5869-5B41-35C0-A0B1B53B667B}"/>
                    </a:ext>
                  </a:extLst>
                </p:cNvPr>
                <p:cNvPicPr/>
                <p:nvPr/>
              </p:nvPicPr>
              <p:blipFill>
                <a:blip r:embed="rId24"/>
                <a:stretch>
                  <a:fillRect/>
                </a:stretch>
              </p:blipFill>
              <p:spPr>
                <a:xfrm>
                  <a:off x="1458104" y="998562"/>
                  <a:ext cx="5796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 name="Ink 4">
                  <a:extLst>
                    <a:ext uri="{FF2B5EF4-FFF2-40B4-BE49-F238E27FC236}">
                      <a16:creationId xmlns:a16="http://schemas.microsoft.com/office/drawing/2014/main" id="{51ED307F-C8F6-7754-D081-F75C2BDDB497}"/>
                    </a:ext>
                  </a:extLst>
                </p14:cNvPr>
                <p14:cNvContentPartPr/>
                <p14:nvPr/>
              </p14:nvContentPartPr>
              <p14:xfrm>
                <a:off x="1683824" y="973362"/>
                <a:ext cx="65520" cy="65520"/>
              </p14:xfrm>
            </p:contentPart>
          </mc:Choice>
          <mc:Fallback xmlns="">
            <p:pic>
              <p:nvPicPr>
                <p:cNvPr id="5" name="Ink 4">
                  <a:extLst>
                    <a:ext uri="{FF2B5EF4-FFF2-40B4-BE49-F238E27FC236}">
                      <a16:creationId xmlns:a16="http://schemas.microsoft.com/office/drawing/2014/main" id="{51ED307F-C8F6-7754-D081-F75C2BDDB497}"/>
                    </a:ext>
                  </a:extLst>
                </p:cNvPr>
                <p:cNvPicPr/>
                <p:nvPr/>
              </p:nvPicPr>
              <p:blipFill>
                <a:blip r:embed="rId26"/>
                <a:stretch>
                  <a:fillRect/>
                </a:stretch>
              </p:blipFill>
              <p:spPr>
                <a:xfrm>
                  <a:off x="1675184" y="964362"/>
                  <a:ext cx="8316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6" name="Ink 5">
                  <a:extLst>
                    <a:ext uri="{FF2B5EF4-FFF2-40B4-BE49-F238E27FC236}">
                      <a16:creationId xmlns:a16="http://schemas.microsoft.com/office/drawing/2014/main" id="{5BEAEB5B-9DEB-E178-FC39-175A3FE52CFA}"/>
                    </a:ext>
                  </a:extLst>
                </p14:cNvPr>
                <p14:cNvContentPartPr/>
                <p14:nvPr/>
              </p14:nvContentPartPr>
              <p14:xfrm>
                <a:off x="1307984" y="1394202"/>
                <a:ext cx="483480" cy="236520"/>
              </p14:xfrm>
            </p:contentPart>
          </mc:Choice>
          <mc:Fallback xmlns="">
            <p:pic>
              <p:nvPicPr>
                <p:cNvPr id="6" name="Ink 5">
                  <a:extLst>
                    <a:ext uri="{FF2B5EF4-FFF2-40B4-BE49-F238E27FC236}">
                      <a16:creationId xmlns:a16="http://schemas.microsoft.com/office/drawing/2014/main" id="{5BEAEB5B-9DEB-E178-FC39-175A3FE52CFA}"/>
                    </a:ext>
                  </a:extLst>
                </p:cNvPr>
                <p:cNvPicPr/>
                <p:nvPr/>
              </p:nvPicPr>
              <p:blipFill>
                <a:blip r:embed="rId28"/>
                <a:stretch>
                  <a:fillRect/>
                </a:stretch>
              </p:blipFill>
              <p:spPr>
                <a:xfrm>
                  <a:off x="1299344" y="1385202"/>
                  <a:ext cx="50112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9" name="Ink 8">
                  <a:extLst>
                    <a:ext uri="{FF2B5EF4-FFF2-40B4-BE49-F238E27FC236}">
                      <a16:creationId xmlns:a16="http://schemas.microsoft.com/office/drawing/2014/main" id="{4CCD7961-3128-882E-101A-E96C385987F3}"/>
                    </a:ext>
                  </a:extLst>
                </p14:cNvPr>
                <p14:cNvContentPartPr/>
                <p14:nvPr/>
              </p14:nvContentPartPr>
              <p14:xfrm>
                <a:off x="1030064" y="1743762"/>
                <a:ext cx="221040" cy="392040"/>
              </p14:xfrm>
            </p:contentPart>
          </mc:Choice>
          <mc:Fallback xmlns="">
            <p:pic>
              <p:nvPicPr>
                <p:cNvPr id="9" name="Ink 8">
                  <a:extLst>
                    <a:ext uri="{FF2B5EF4-FFF2-40B4-BE49-F238E27FC236}">
                      <a16:creationId xmlns:a16="http://schemas.microsoft.com/office/drawing/2014/main" id="{4CCD7961-3128-882E-101A-E96C385987F3}"/>
                    </a:ext>
                  </a:extLst>
                </p:cNvPr>
                <p:cNvPicPr/>
                <p:nvPr/>
              </p:nvPicPr>
              <p:blipFill>
                <a:blip r:embed="rId30"/>
                <a:stretch>
                  <a:fillRect/>
                </a:stretch>
              </p:blipFill>
              <p:spPr>
                <a:xfrm>
                  <a:off x="1021064" y="1734762"/>
                  <a:ext cx="23868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0" name="Ink 9">
                  <a:extLst>
                    <a:ext uri="{FF2B5EF4-FFF2-40B4-BE49-F238E27FC236}">
                      <a16:creationId xmlns:a16="http://schemas.microsoft.com/office/drawing/2014/main" id="{30CECD77-2C1F-03BA-2E9A-87B616513228}"/>
                    </a:ext>
                  </a:extLst>
                </p14:cNvPr>
                <p14:cNvContentPartPr/>
                <p14:nvPr/>
              </p14:nvContentPartPr>
              <p14:xfrm>
                <a:off x="1349744" y="1897122"/>
                <a:ext cx="69120" cy="101880"/>
              </p14:xfrm>
            </p:contentPart>
          </mc:Choice>
          <mc:Fallback xmlns="">
            <p:pic>
              <p:nvPicPr>
                <p:cNvPr id="10" name="Ink 9">
                  <a:extLst>
                    <a:ext uri="{FF2B5EF4-FFF2-40B4-BE49-F238E27FC236}">
                      <a16:creationId xmlns:a16="http://schemas.microsoft.com/office/drawing/2014/main" id="{30CECD77-2C1F-03BA-2E9A-87B616513228}"/>
                    </a:ext>
                  </a:extLst>
                </p:cNvPr>
                <p:cNvPicPr/>
                <p:nvPr/>
              </p:nvPicPr>
              <p:blipFill>
                <a:blip r:embed="rId32"/>
                <a:stretch>
                  <a:fillRect/>
                </a:stretch>
              </p:blipFill>
              <p:spPr>
                <a:xfrm>
                  <a:off x="1341104" y="1888122"/>
                  <a:ext cx="8676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1" name="Ink 10">
                  <a:extLst>
                    <a:ext uri="{FF2B5EF4-FFF2-40B4-BE49-F238E27FC236}">
                      <a16:creationId xmlns:a16="http://schemas.microsoft.com/office/drawing/2014/main" id="{B15EE0DE-9F37-87EA-E9A3-D01A232E769E}"/>
                    </a:ext>
                  </a:extLst>
                </p14:cNvPr>
                <p14:cNvContentPartPr/>
                <p14:nvPr/>
              </p14:nvContentPartPr>
              <p14:xfrm>
                <a:off x="1525064" y="1878042"/>
                <a:ext cx="125280" cy="117360"/>
              </p14:xfrm>
            </p:contentPart>
          </mc:Choice>
          <mc:Fallback xmlns="">
            <p:pic>
              <p:nvPicPr>
                <p:cNvPr id="11" name="Ink 10">
                  <a:extLst>
                    <a:ext uri="{FF2B5EF4-FFF2-40B4-BE49-F238E27FC236}">
                      <a16:creationId xmlns:a16="http://schemas.microsoft.com/office/drawing/2014/main" id="{B15EE0DE-9F37-87EA-E9A3-D01A232E769E}"/>
                    </a:ext>
                  </a:extLst>
                </p:cNvPr>
                <p:cNvPicPr/>
                <p:nvPr/>
              </p:nvPicPr>
              <p:blipFill>
                <a:blip r:embed="rId34"/>
                <a:stretch>
                  <a:fillRect/>
                </a:stretch>
              </p:blipFill>
              <p:spPr>
                <a:xfrm>
                  <a:off x="1516064" y="1869042"/>
                  <a:ext cx="14292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2" name="Ink 11">
                  <a:extLst>
                    <a:ext uri="{FF2B5EF4-FFF2-40B4-BE49-F238E27FC236}">
                      <a16:creationId xmlns:a16="http://schemas.microsoft.com/office/drawing/2014/main" id="{58677FB1-A2C8-7658-689B-4167BD055D44}"/>
                    </a:ext>
                  </a:extLst>
                </p14:cNvPr>
                <p14:cNvContentPartPr/>
                <p14:nvPr/>
              </p14:nvContentPartPr>
              <p14:xfrm>
                <a:off x="1817744" y="1728282"/>
                <a:ext cx="190080" cy="358200"/>
              </p14:xfrm>
            </p:contentPart>
          </mc:Choice>
          <mc:Fallback xmlns="">
            <p:pic>
              <p:nvPicPr>
                <p:cNvPr id="12" name="Ink 11">
                  <a:extLst>
                    <a:ext uri="{FF2B5EF4-FFF2-40B4-BE49-F238E27FC236}">
                      <a16:creationId xmlns:a16="http://schemas.microsoft.com/office/drawing/2014/main" id="{58677FB1-A2C8-7658-689B-4167BD055D44}"/>
                    </a:ext>
                  </a:extLst>
                </p:cNvPr>
                <p:cNvPicPr/>
                <p:nvPr/>
              </p:nvPicPr>
              <p:blipFill>
                <a:blip r:embed="rId36"/>
                <a:stretch>
                  <a:fillRect/>
                </a:stretch>
              </p:blipFill>
              <p:spPr>
                <a:xfrm>
                  <a:off x="1809104" y="1719282"/>
                  <a:ext cx="207720" cy="3758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3" name="Ink 12">
                  <a:extLst>
                    <a:ext uri="{FF2B5EF4-FFF2-40B4-BE49-F238E27FC236}">
                      <a16:creationId xmlns:a16="http://schemas.microsoft.com/office/drawing/2014/main" id="{9EB39605-5AB1-30FE-A91E-AD23D1CDE38C}"/>
                    </a:ext>
                  </a:extLst>
                </p14:cNvPr>
                <p14:cNvContentPartPr/>
                <p14:nvPr/>
              </p14:nvContentPartPr>
              <p14:xfrm>
                <a:off x="2165144" y="1816842"/>
                <a:ext cx="181800" cy="197280"/>
              </p14:xfrm>
            </p:contentPart>
          </mc:Choice>
          <mc:Fallback xmlns="">
            <p:pic>
              <p:nvPicPr>
                <p:cNvPr id="13" name="Ink 12">
                  <a:extLst>
                    <a:ext uri="{FF2B5EF4-FFF2-40B4-BE49-F238E27FC236}">
                      <a16:creationId xmlns:a16="http://schemas.microsoft.com/office/drawing/2014/main" id="{9EB39605-5AB1-30FE-A91E-AD23D1CDE38C}"/>
                    </a:ext>
                  </a:extLst>
                </p:cNvPr>
                <p:cNvPicPr/>
                <p:nvPr/>
              </p:nvPicPr>
              <p:blipFill>
                <a:blip r:embed="rId38"/>
                <a:stretch>
                  <a:fillRect/>
                </a:stretch>
              </p:blipFill>
              <p:spPr>
                <a:xfrm>
                  <a:off x="2156504" y="1807842"/>
                  <a:ext cx="19944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4" name="Ink 13">
                  <a:extLst>
                    <a:ext uri="{FF2B5EF4-FFF2-40B4-BE49-F238E27FC236}">
                      <a16:creationId xmlns:a16="http://schemas.microsoft.com/office/drawing/2014/main" id="{AF724D64-A4A6-2F69-CF7E-0D4AFA592140}"/>
                    </a:ext>
                  </a:extLst>
                </p14:cNvPr>
                <p14:cNvContentPartPr/>
                <p14:nvPr/>
              </p14:nvContentPartPr>
              <p14:xfrm>
                <a:off x="2447024" y="1861842"/>
                <a:ext cx="140040" cy="133200"/>
              </p14:xfrm>
            </p:contentPart>
          </mc:Choice>
          <mc:Fallback xmlns="">
            <p:pic>
              <p:nvPicPr>
                <p:cNvPr id="14" name="Ink 13">
                  <a:extLst>
                    <a:ext uri="{FF2B5EF4-FFF2-40B4-BE49-F238E27FC236}">
                      <a16:creationId xmlns:a16="http://schemas.microsoft.com/office/drawing/2014/main" id="{AF724D64-A4A6-2F69-CF7E-0D4AFA592140}"/>
                    </a:ext>
                  </a:extLst>
                </p:cNvPr>
                <p:cNvPicPr/>
                <p:nvPr/>
              </p:nvPicPr>
              <p:blipFill>
                <a:blip r:embed="rId40"/>
                <a:stretch>
                  <a:fillRect/>
                </a:stretch>
              </p:blipFill>
              <p:spPr>
                <a:xfrm>
                  <a:off x="2438024" y="1853202"/>
                  <a:ext cx="1576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7" name="Ink 16">
                  <a:extLst>
                    <a:ext uri="{FF2B5EF4-FFF2-40B4-BE49-F238E27FC236}">
                      <a16:creationId xmlns:a16="http://schemas.microsoft.com/office/drawing/2014/main" id="{DE4AD395-A626-2D97-D37E-3F540D30A913}"/>
                    </a:ext>
                  </a:extLst>
                </p14:cNvPr>
                <p14:cNvContentPartPr/>
                <p14:nvPr/>
              </p14:nvContentPartPr>
              <p14:xfrm>
                <a:off x="1128344" y="2249562"/>
                <a:ext cx="103680" cy="224640"/>
              </p14:xfrm>
            </p:contentPart>
          </mc:Choice>
          <mc:Fallback xmlns="">
            <p:pic>
              <p:nvPicPr>
                <p:cNvPr id="17" name="Ink 16">
                  <a:extLst>
                    <a:ext uri="{FF2B5EF4-FFF2-40B4-BE49-F238E27FC236}">
                      <a16:creationId xmlns:a16="http://schemas.microsoft.com/office/drawing/2014/main" id="{DE4AD395-A626-2D97-D37E-3F540D30A913}"/>
                    </a:ext>
                  </a:extLst>
                </p:cNvPr>
                <p:cNvPicPr/>
                <p:nvPr/>
              </p:nvPicPr>
              <p:blipFill>
                <a:blip r:embed="rId42"/>
                <a:stretch>
                  <a:fillRect/>
                </a:stretch>
              </p:blipFill>
              <p:spPr>
                <a:xfrm>
                  <a:off x="1119704" y="2240562"/>
                  <a:ext cx="12132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8" name="Ink 17">
                  <a:extLst>
                    <a:ext uri="{FF2B5EF4-FFF2-40B4-BE49-F238E27FC236}">
                      <a16:creationId xmlns:a16="http://schemas.microsoft.com/office/drawing/2014/main" id="{A15E1D8B-E3C8-0DC7-7B66-C43EF208CE13}"/>
                    </a:ext>
                  </a:extLst>
                </p14:cNvPr>
                <p14:cNvContentPartPr/>
                <p14:nvPr/>
              </p14:nvContentPartPr>
              <p14:xfrm>
                <a:off x="1359464" y="2203122"/>
                <a:ext cx="183240" cy="217080"/>
              </p14:xfrm>
            </p:contentPart>
          </mc:Choice>
          <mc:Fallback xmlns="">
            <p:pic>
              <p:nvPicPr>
                <p:cNvPr id="18" name="Ink 17">
                  <a:extLst>
                    <a:ext uri="{FF2B5EF4-FFF2-40B4-BE49-F238E27FC236}">
                      <a16:creationId xmlns:a16="http://schemas.microsoft.com/office/drawing/2014/main" id="{A15E1D8B-E3C8-0DC7-7B66-C43EF208CE13}"/>
                    </a:ext>
                  </a:extLst>
                </p:cNvPr>
                <p:cNvPicPr/>
                <p:nvPr/>
              </p:nvPicPr>
              <p:blipFill>
                <a:blip r:embed="rId44"/>
                <a:stretch>
                  <a:fillRect/>
                </a:stretch>
              </p:blipFill>
              <p:spPr>
                <a:xfrm>
                  <a:off x="1350824" y="2194482"/>
                  <a:ext cx="20088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9" name="Ink 18">
                  <a:extLst>
                    <a:ext uri="{FF2B5EF4-FFF2-40B4-BE49-F238E27FC236}">
                      <a16:creationId xmlns:a16="http://schemas.microsoft.com/office/drawing/2014/main" id="{82C2CD58-4239-F836-6F30-F7B96AC61327}"/>
                    </a:ext>
                  </a:extLst>
                </p14:cNvPr>
                <p14:cNvContentPartPr/>
                <p14:nvPr/>
              </p14:nvContentPartPr>
              <p14:xfrm>
                <a:off x="1590584" y="2293842"/>
                <a:ext cx="85320" cy="114480"/>
              </p14:xfrm>
            </p:contentPart>
          </mc:Choice>
          <mc:Fallback xmlns="">
            <p:pic>
              <p:nvPicPr>
                <p:cNvPr id="19" name="Ink 18">
                  <a:extLst>
                    <a:ext uri="{FF2B5EF4-FFF2-40B4-BE49-F238E27FC236}">
                      <a16:creationId xmlns:a16="http://schemas.microsoft.com/office/drawing/2014/main" id="{82C2CD58-4239-F836-6F30-F7B96AC61327}"/>
                    </a:ext>
                  </a:extLst>
                </p:cNvPr>
                <p:cNvPicPr/>
                <p:nvPr/>
              </p:nvPicPr>
              <p:blipFill>
                <a:blip r:embed="rId46"/>
                <a:stretch>
                  <a:fillRect/>
                </a:stretch>
              </p:blipFill>
              <p:spPr>
                <a:xfrm>
                  <a:off x="1581584" y="2285202"/>
                  <a:ext cx="10296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0" name="Ink 19">
                  <a:extLst>
                    <a:ext uri="{FF2B5EF4-FFF2-40B4-BE49-F238E27FC236}">
                      <a16:creationId xmlns:a16="http://schemas.microsoft.com/office/drawing/2014/main" id="{EC1830F5-610F-06CA-1414-03A2957753FF}"/>
                    </a:ext>
                  </a:extLst>
                </p14:cNvPr>
                <p14:cNvContentPartPr/>
                <p14:nvPr/>
              </p14:nvContentPartPr>
              <p14:xfrm>
                <a:off x="1755464" y="2308242"/>
                <a:ext cx="61560" cy="84600"/>
              </p14:xfrm>
            </p:contentPart>
          </mc:Choice>
          <mc:Fallback xmlns="">
            <p:pic>
              <p:nvPicPr>
                <p:cNvPr id="20" name="Ink 19">
                  <a:extLst>
                    <a:ext uri="{FF2B5EF4-FFF2-40B4-BE49-F238E27FC236}">
                      <a16:creationId xmlns:a16="http://schemas.microsoft.com/office/drawing/2014/main" id="{EC1830F5-610F-06CA-1414-03A2957753FF}"/>
                    </a:ext>
                  </a:extLst>
                </p:cNvPr>
                <p:cNvPicPr/>
                <p:nvPr/>
              </p:nvPicPr>
              <p:blipFill>
                <a:blip r:embed="rId48"/>
                <a:stretch>
                  <a:fillRect/>
                </a:stretch>
              </p:blipFill>
              <p:spPr>
                <a:xfrm>
                  <a:off x="1746464" y="2299602"/>
                  <a:ext cx="7920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1" name="Ink 20">
                  <a:extLst>
                    <a:ext uri="{FF2B5EF4-FFF2-40B4-BE49-F238E27FC236}">
                      <a16:creationId xmlns:a16="http://schemas.microsoft.com/office/drawing/2014/main" id="{8548F489-1955-33B5-C1C4-160C52BF40A4}"/>
                    </a:ext>
                  </a:extLst>
                </p14:cNvPr>
                <p14:cNvContentPartPr/>
                <p14:nvPr/>
              </p14:nvContentPartPr>
              <p14:xfrm>
                <a:off x="1877504" y="2292402"/>
                <a:ext cx="155160" cy="131760"/>
              </p14:xfrm>
            </p:contentPart>
          </mc:Choice>
          <mc:Fallback xmlns="">
            <p:pic>
              <p:nvPicPr>
                <p:cNvPr id="21" name="Ink 20">
                  <a:extLst>
                    <a:ext uri="{FF2B5EF4-FFF2-40B4-BE49-F238E27FC236}">
                      <a16:creationId xmlns:a16="http://schemas.microsoft.com/office/drawing/2014/main" id="{8548F489-1955-33B5-C1C4-160C52BF40A4}"/>
                    </a:ext>
                  </a:extLst>
                </p:cNvPr>
                <p:cNvPicPr/>
                <p:nvPr/>
              </p:nvPicPr>
              <p:blipFill>
                <a:blip r:embed="rId50"/>
                <a:stretch>
                  <a:fillRect/>
                </a:stretch>
              </p:blipFill>
              <p:spPr>
                <a:xfrm>
                  <a:off x="1868864" y="2283402"/>
                  <a:ext cx="17280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2" name="Ink 21">
                  <a:extLst>
                    <a:ext uri="{FF2B5EF4-FFF2-40B4-BE49-F238E27FC236}">
                      <a16:creationId xmlns:a16="http://schemas.microsoft.com/office/drawing/2014/main" id="{ADC3E856-5365-8F7E-6885-A5C882F41E14}"/>
                    </a:ext>
                  </a:extLst>
                </p14:cNvPr>
                <p14:cNvContentPartPr/>
                <p14:nvPr/>
              </p14:nvContentPartPr>
              <p14:xfrm>
                <a:off x="2126984" y="2259642"/>
                <a:ext cx="104040" cy="188280"/>
              </p14:xfrm>
            </p:contentPart>
          </mc:Choice>
          <mc:Fallback xmlns="">
            <p:pic>
              <p:nvPicPr>
                <p:cNvPr id="22" name="Ink 21">
                  <a:extLst>
                    <a:ext uri="{FF2B5EF4-FFF2-40B4-BE49-F238E27FC236}">
                      <a16:creationId xmlns:a16="http://schemas.microsoft.com/office/drawing/2014/main" id="{ADC3E856-5365-8F7E-6885-A5C882F41E14}"/>
                    </a:ext>
                  </a:extLst>
                </p:cNvPr>
                <p:cNvPicPr/>
                <p:nvPr/>
              </p:nvPicPr>
              <p:blipFill>
                <a:blip r:embed="rId52"/>
                <a:stretch>
                  <a:fillRect/>
                </a:stretch>
              </p:blipFill>
              <p:spPr>
                <a:xfrm>
                  <a:off x="2117984" y="2250642"/>
                  <a:ext cx="12168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31" name="Ink 1330">
                  <a:extLst>
                    <a:ext uri="{FF2B5EF4-FFF2-40B4-BE49-F238E27FC236}">
                      <a16:creationId xmlns:a16="http://schemas.microsoft.com/office/drawing/2014/main" id="{1D6CFD6D-4A80-65D6-CC5C-73FA77478C35}"/>
                    </a:ext>
                  </a:extLst>
                </p14:cNvPr>
                <p14:cNvContentPartPr/>
                <p14:nvPr/>
              </p14:nvContentPartPr>
              <p14:xfrm>
                <a:off x="1596704" y="2528562"/>
                <a:ext cx="87480" cy="400320"/>
              </p14:xfrm>
            </p:contentPart>
          </mc:Choice>
          <mc:Fallback xmlns="">
            <p:pic>
              <p:nvPicPr>
                <p:cNvPr id="1331" name="Ink 1330">
                  <a:extLst>
                    <a:ext uri="{FF2B5EF4-FFF2-40B4-BE49-F238E27FC236}">
                      <a16:creationId xmlns:a16="http://schemas.microsoft.com/office/drawing/2014/main" id="{1D6CFD6D-4A80-65D6-CC5C-73FA77478C35}"/>
                    </a:ext>
                  </a:extLst>
                </p:cNvPr>
                <p:cNvPicPr/>
                <p:nvPr/>
              </p:nvPicPr>
              <p:blipFill>
                <a:blip r:embed="rId54"/>
                <a:stretch>
                  <a:fillRect/>
                </a:stretch>
              </p:blipFill>
              <p:spPr>
                <a:xfrm>
                  <a:off x="1587704" y="2519562"/>
                  <a:ext cx="10512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332" name="Ink 1331">
                  <a:extLst>
                    <a:ext uri="{FF2B5EF4-FFF2-40B4-BE49-F238E27FC236}">
                      <a16:creationId xmlns:a16="http://schemas.microsoft.com/office/drawing/2014/main" id="{562F57F3-DB48-7ADB-DBF2-50B4B97CB4E0}"/>
                    </a:ext>
                  </a:extLst>
                </p14:cNvPr>
                <p14:cNvContentPartPr/>
                <p14:nvPr/>
              </p14:nvContentPartPr>
              <p14:xfrm>
                <a:off x="1486904" y="2857242"/>
                <a:ext cx="96480" cy="78120"/>
              </p14:xfrm>
            </p:contentPart>
          </mc:Choice>
          <mc:Fallback xmlns="">
            <p:pic>
              <p:nvPicPr>
                <p:cNvPr id="1332" name="Ink 1331">
                  <a:extLst>
                    <a:ext uri="{FF2B5EF4-FFF2-40B4-BE49-F238E27FC236}">
                      <a16:creationId xmlns:a16="http://schemas.microsoft.com/office/drawing/2014/main" id="{562F57F3-DB48-7ADB-DBF2-50B4B97CB4E0}"/>
                    </a:ext>
                  </a:extLst>
                </p:cNvPr>
                <p:cNvPicPr/>
                <p:nvPr/>
              </p:nvPicPr>
              <p:blipFill>
                <a:blip r:embed="rId56"/>
                <a:stretch>
                  <a:fillRect/>
                </a:stretch>
              </p:blipFill>
              <p:spPr>
                <a:xfrm>
                  <a:off x="1477904" y="2848242"/>
                  <a:ext cx="11412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333" name="Ink 1332">
                  <a:extLst>
                    <a:ext uri="{FF2B5EF4-FFF2-40B4-BE49-F238E27FC236}">
                      <a16:creationId xmlns:a16="http://schemas.microsoft.com/office/drawing/2014/main" id="{C1D9B002-43E2-A0C1-88BB-0D1479F417AE}"/>
                    </a:ext>
                  </a:extLst>
                </p14:cNvPr>
                <p14:cNvContentPartPr/>
                <p14:nvPr/>
              </p14:nvContentPartPr>
              <p14:xfrm>
                <a:off x="1660424" y="2865882"/>
                <a:ext cx="48960" cy="62640"/>
              </p14:xfrm>
            </p:contentPart>
          </mc:Choice>
          <mc:Fallback xmlns="">
            <p:pic>
              <p:nvPicPr>
                <p:cNvPr id="1333" name="Ink 1332">
                  <a:extLst>
                    <a:ext uri="{FF2B5EF4-FFF2-40B4-BE49-F238E27FC236}">
                      <a16:creationId xmlns:a16="http://schemas.microsoft.com/office/drawing/2014/main" id="{C1D9B002-43E2-A0C1-88BB-0D1479F417AE}"/>
                    </a:ext>
                  </a:extLst>
                </p:cNvPr>
                <p:cNvPicPr/>
                <p:nvPr/>
              </p:nvPicPr>
              <p:blipFill>
                <a:blip r:embed="rId58"/>
                <a:stretch>
                  <a:fillRect/>
                </a:stretch>
              </p:blipFill>
              <p:spPr>
                <a:xfrm>
                  <a:off x="1651784" y="2856882"/>
                  <a:ext cx="6660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334" name="Ink 1333">
                  <a:extLst>
                    <a:ext uri="{FF2B5EF4-FFF2-40B4-BE49-F238E27FC236}">
                      <a16:creationId xmlns:a16="http://schemas.microsoft.com/office/drawing/2014/main" id="{4D597E62-5A37-824C-F1E8-C9AEEA86DC7B}"/>
                    </a:ext>
                  </a:extLst>
                </p14:cNvPr>
                <p14:cNvContentPartPr/>
                <p14:nvPr/>
              </p14:nvContentPartPr>
              <p14:xfrm>
                <a:off x="759704" y="3026442"/>
                <a:ext cx="1680480" cy="704880"/>
              </p14:xfrm>
            </p:contentPart>
          </mc:Choice>
          <mc:Fallback xmlns="">
            <p:pic>
              <p:nvPicPr>
                <p:cNvPr id="1334" name="Ink 1333">
                  <a:extLst>
                    <a:ext uri="{FF2B5EF4-FFF2-40B4-BE49-F238E27FC236}">
                      <a16:creationId xmlns:a16="http://schemas.microsoft.com/office/drawing/2014/main" id="{4D597E62-5A37-824C-F1E8-C9AEEA86DC7B}"/>
                    </a:ext>
                  </a:extLst>
                </p:cNvPr>
                <p:cNvPicPr/>
                <p:nvPr/>
              </p:nvPicPr>
              <p:blipFill>
                <a:blip r:embed="rId60"/>
                <a:stretch>
                  <a:fillRect/>
                </a:stretch>
              </p:blipFill>
              <p:spPr>
                <a:xfrm>
                  <a:off x="750704" y="3017442"/>
                  <a:ext cx="1698120" cy="722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335" name="Ink 1334">
                  <a:extLst>
                    <a:ext uri="{FF2B5EF4-FFF2-40B4-BE49-F238E27FC236}">
                      <a16:creationId xmlns:a16="http://schemas.microsoft.com/office/drawing/2014/main" id="{F1104001-3E94-4545-FB74-3FEC7A300A32}"/>
                    </a:ext>
                  </a:extLst>
                </p14:cNvPr>
                <p14:cNvContentPartPr/>
                <p14:nvPr/>
              </p14:nvContentPartPr>
              <p14:xfrm>
                <a:off x="1082264" y="3164682"/>
                <a:ext cx="295200" cy="323280"/>
              </p14:xfrm>
            </p:contentPart>
          </mc:Choice>
          <mc:Fallback xmlns="">
            <p:pic>
              <p:nvPicPr>
                <p:cNvPr id="1335" name="Ink 1334">
                  <a:extLst>
                    <a:ext uri="{FF2B5EF4-FFF2-40B4-BE49-F238E27FC236}">
                      <a16:creationId xmlns:a16="http://schemas.microsoft.com/office/drawing/2014/main" id="{F1104001-3E94-4545-FB74-3FEC7A300A32}"/>
                    </a:ext>
                  </a:extLst>
                </p:cNvPr>
                <p:cNvPicPr/>
                <p:nvPr/>
              </p:nvPicPr>
              <p:blipFill>
                <a:blip r:embed="rId62"/>
                <a:stretch>
                  <a:fillRect/>
                </a:stretch>
              </p:blipFill>
              <p:spPr>
                <a:xfrm>
                  <a:off x="1073624" y="3155682"/>
                  <a:ext cx="31284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36" name="Ink 1335">
                  <a:extLst>
                    <a:ext uri="{FF2B5EF4-FFF2-40B4-BE49-F238E27FC236}">
                      <a16:creationId xmlns:a16="http://schemas.microsoft.com/office/drawing/2014/main" id="{B0F1F4FB-AED9-26BE-26F6-C2CDDD9D6D58}"/>
                    </a:ext>
                  </a:extLst>
                </p14:cNvPr>
                <p14:cNvContentPartPr/>
                <p14:nvPr/>
              </p14:nvContentPartPr>
              <p14:xfrm>
                <a:off x="1446224" y="3215802"/>
                <a:ext cx="225000" cy="267120"/>
              </p14:xfrm>
            </p:contentPart>
          </mc:Choice>
          <mc:Fallback xmlns="">
            <p:pic>
              <p:nvPicPr>
                <p:cNvPr id="1336" name="Ink 1335">
                  <a:extLst>
                    <a:ext uri="{FF2B5EF4-FFF2-40B4-BE49-F238E27FC236}">
                      <a16:creationId xmlns:a16="http://schemas.microsoft.com/office/drawing/2014/main" id="{B0F1F4FB-AED9-26BE-26F6-C2CDDD9D6D58}"/>
                    </a:ext>
                  </a:extLst>
                </p:cNvPr>
                <p:cNvPicPr/>
                <p:nvPr/>
              </p:nvPicPr>
              <p:blipFill>
                <a:blip r:embed="rId64"/>
                <a:stretch>
                  <a:fillRect/>
                </a:stretch>
              </p:blipFill>
              <p:spPr>
                <a:xfrm>
                  <a:off x="1437584" y="3207162"/>
                  <a:ext cx="24264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337" name="Ink 1336">
                  <a:extLst>
                    <a:ext uri="{FF2B5EF4-FFF2-40B4-BE49-F238E27FC236}">
                      <a16:creationId xmlns:a16="http://schemas.microsoft.com/office/drawing/2014/main" id="{6D97D032-5BF5-A54C-0CFA-A02337457845}"/>
                    </a:ext>
                  </a:extLst>
                </p14:cNvPr>
                <p14:cNvContentPartPr/>
                <p14:nvPr/>
              </p14:nvContentPartPr>
              <p14:xfrm>
                <a:off x="1517144" y="3335682"/>
                <a:ext cx="132840" cy="50400"/>
              </p14:xfrm>
            </p:contentPart>
          </mc:Choice>
          <mc:Fallback xmlns="">
            <p:pic>
              <p:nvPicPr>
                <p:cNvPr id="1337" name="Ink 1336">
                  <a:extLst>
                    <a:ext uri="{FF2B5EF4-FFF2-40B4-BE49-F238E27FC236}">
                      <a16:creationId xmlns:a16="http://schemas.microsoft.com/office/drawing/2014/main" id="{6D97D032-5BF5-A54C-0CFA-A02337457845}"/>
                    </a:ext>
                  </a:extLst>
                </p:cNvPr>
                <p:cNvPicPr/>
                <p:nvPr/>
              </p:nvPicPr>
              <p:blipFill>
                <a:blip r:embed="rId66"/>
                <a:stretch>
                  <a:fillRect/>
                </a:stretch>
              </p:blipFill>
              <p:spPr>
                <a:xfrm>
                  <a:off x="1508504" y="3326682"/>
                  <a:ext cx="15048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338" name="Ink 1337">
                  <a:extLst>
                    <a:ext uri="{FF2B5EF4-FFF2-40B4-BE49-F238E27FC236}">
                      <a16:creationId xmlns:a16="http://schemas.microsoft.com/office/drawing/2014/main" id="{ED8CE8E0-BDFC-7F0A-88D3-93CE5B66468E}"/>
                    </a:ext>
                  </a:extLst>
                </p14:cNvPr>
                <p14:cNvContentPartPr/>
                <p14:nvPr/>
              </p14:nvContentPartPr>
              <p14:xfrm>
                <a:off x="1726304" y="3215442"/>
                <a:ext cx="221400" cy="264600"/>
              </p14:xfrm>
            </p:contentPart>
          </mc:Choice>
          <mc:Fallback xmlns="">
            <p:pic>
              <p:nvPicPr>
                <p:cNvPr id="1338" name="Ink 1337">
                  <a:extLst>
                    <a:ext uri="{FF2B5EF4-FFF2-40B4-BE49-F238E27FC236}">
                      <a16:creationId xmlns:a16="http://schemas.microsoft.com/office/drawing/2014/main" id="{ED8CE8E0-BDFC-7F0A-88D3-93CE5B66468E}"/>
                    </a:ext>
                  </a:extLst>
                </p:cNvPr>
                <p:cNvPicPr/>
                <p:nvPr/>
              </p:nvPicPr>
              <p:blipFill>
                <a:blip r:embed="rId68"/>
                <a:stretch>
                  <a:fillRect/>
                </a:stretch>
              </p:blipFill>
              <p:spPr>
                <a:xfrm>
                  <a:off x="1717664" y="3206442"/>
                  <a:ext cx="23904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339" name="Ink 1338">
                  <a:extLst>
                    <a:ext uri="{FF2B5EF4-FFF2-40B4-BE49-F238E27FC236}">
                      <a16:creationId xmlns:a16="http://schemas.microsoft.com/office/drawing/2014/main" id="{B41F1A1B-F58B-9426-4AF4-1FB32E444322}"/>
                    </a:ext>
                  </a:extLst>
                </p14:cNvPr>
                <p14:cNvContentPartPr/>
                <p14:nvPr/>
              </p14:nvContentPartPr>
              <p14:xfrm>
                <a:off x="1292864" y="3727722"/>
                <a:ext cx="250200" cy="653760"/>
              </p14:xfrm>
            </p:contentPart>
          </mc:Choice>
          <mc:Fallback xmlns="">
            <p:pic>
              <p:nvPicPr>
                <p:cNvPr id="1339" name="Ink 1338">
                  <a:extLst>
                    <a:ext uri="{FF2B5EF4-FFF2-40B4-BE49-F238E27FC236}">
                      <a16:creationId xmlns:a16="http://schemas.microsoft.com/office/drawing/2014/main" id="{B41F1A1B-F58B-9426-4AF4-1FB32E444322}"/>
                    </a:ext>
                  </a:extLst>
                </p:cNvPr>
                <p:cNvPicPr/>
                <p:nvPr/>
              </p:nvPicPr>
              <p:blipFill>
                <a:blip r:embed="rId70"/>
                <a:stretch>
                  <a:fillRect/>
                </a:stretch>
              </p:blipFill>
              <p:spPr>
                <a:xfrm>
                  <a:off x="1283864" y="3718722"/>
                  <a:ext cx="267840" cy="6714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341" name="Ink 1340">
                  <a:extLst>
                    <a:ext uri="{FF2B5EF4-FFF2-40B4-BE49-F238E27FC236}">
                      <a16:creationId xmlns:a16="http://schemas.microsoft.com/office/drawing/2014/main" id="{F1C1E03C-71D8-2AA4-1441-C6D3B0C8B7E7}"/>
                    </a:ext>
                  </a:extLst>
                </p14:cNvPr>
                <p14:cNvContentPartPr/>
                <p14:nvPr/>
              </p14:nvContentPartPr>
              <p14:xfrm>
                <a:off x="1212224" y="4246122"/>
                <a:ext cx="98280" cy="142560"/>
              </p14:xfrm>
            </p:contentPart>
          </mc:Choice>
          <mc:Fallback xmlns="">
            <p:pic>
              <p:nvPicPr>
                <p:cNvPr id="1341" name="Ink 1340">
                  <a:extLst>
                    <a:ext uri="{FF2B5EF4-FFF2-40B4-BE49-F238E27FC236}">
                      <a16:creationId xmlns:a16="http://schemas.microsoft.com/office/drawing/2014/main" id="{F1C1E03C-71D8-2AA4-1441-C6D3B0C8B7E7}"/>
                    </a:ext>
                  </a:extLst>
                </p:cNvPr>
                <p:cNvPicPr/>
                <p:nvPr/>
              </p:nvPicPr>
              <p:blipFill>
                <a:blip r:embed="rId72"/>
                <a:stretch>
                  <a:fillRect/>
                </a:stretch>
              </p:blipFill>
              <p:spPr>
                <a:xfrm>
                  <a:off x="1203584" y="4237482"/>
                  <a:ext cx="11592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342" name="Ink 1341">
                  <a:extLst>
                    <a:ext uri="{FF2B5EF4-FFF2-40B4-BE49-F238E27FC236}">
                      <a16:creationId xmlns:a16="http://schemas.microsoft.com/office/drawing/2014/main" id="{84606898-6218-5F92-92F0-02E775034394}"/>
                    </a:ext>
                  </a:extLst>
                </p14:cNvPr>
                <p14:cNvContentPartPr/>
                <p14:nvPr/>
              </p14:nvContentPartPr>
              <p14:xfrm>
                <a:off x="1011344" y="4684242"/>
                <a:ext cx="757080" cy="710640"/>
              </p14:xfrm>
            </p:contentPart>
          </mc:Choice>
          <mc:Fallback xmlns="">
            <p:pic>
              <p:nvPicPr>
                <p:cNvPr id="1342" name="Ink 1341">
                  <a:extLst>
                    <a:ext uri="{FF2B5EF4-FFF2-40B4-BE49-F238E27FC236}">
                      <a16:creationId xmlns:a16="http://schemas.microsoft.com/office/drawing/2014/main" id="{84606898-6218-5F92-92F0-02E775034394}"/>
                    </a:ext>
                  </a:extLst>
                </p:cNvPr>
                <p:cNvPicPr/>
                <p:nvPr/>
              </p:nvPicPr>
              <p:blipFill>
                <a:blip r:embed="rId74"/>
                <a:stretch>
                  <a:fillRect/>
                </a:stretch>
              </p:blipFill>
              <p:spPr>
                <a:xfrm>
                  <a:off x="1002704" y="4675602"/>
                  <a:ext cx="774720" cy="7282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343" name="Ink 1342">
                  <a:extLst>
                    <a:ext uri="{FF2B5EF4-FFF2-40B4-BE49-F238E27FC236}">
                      <a16:creationId xmlns:a16="http://schemas.microsoft.com/office/drawing/2014/main" id="{1353EDFB-6021-837F-DC06-1748A213D78C}"/>
                    </a:ext>
                  </a:extLst>
                </p14:cNvPr>
                <p14:cNvContentPartPr/>
                <p14:nvPr/>
              </p14:nvContentPartPr>
              <p14:xfrm>
                <a:off x="1175864" y="4685682"/>
                <a:ext cx="859320" cy="695880"/>
              </p14:xfrm>
            </p:contentPart>
          </mc:Choice>
          <mc:Fallback xmlns="">
            <p:pic>
              <p:nvPicPr>
                <p:cNvPr id="1343" name="Ink 1342">
                  <a:extLst>
                    <a:ext uri="{FF2B5EF4-FFF2-40B4-BE49-F238E27FC236}">
                      <a16:creationId xmlns:a16="http://schemas.microsoft.com/office/drawing/2014/main" id="{1353EDFB-6021-837F-DC06-1748A213D78C}"/>
                    </a:ext>
                  </a:extLst>
                </p:cNvPr>
                <p:cNvPicPr/>
                <p:nvPr/>
              </p:nvPicPr>
              <p:blipFill>
                <a:blip r:embed="rId76"/>
                <a:stretch>
                  <a:fillRect/>
                </a:stretch>
              </p:blipFill>
              <p:spPr>
                <a:xfrm>
                  <a:off x="1167224" y="4676682"/>
                  <a:ext cx="876960" cy="7135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344" name="Ink 1343">
                  <a:extLst>
                    <a:ext uri="{FF2B5EF4-FFF2-40B4-BE49-F238E27FC236}">
                      <a16:creationId xmlns:a16="http://schemas.microsoft.com/office/drawing/2014/main" id="{3316C669-920C-8F17-D818-106F928742AE}"/>
                    </a:ext>
                  </a:extLst>
                </p14:cNvPr>
                <p14:cNvContentPartPr/>
                <p14:nvPr/>
              </p14:nvContentPartPr>
              <p14:xfrm>
                <a:off x="1505624" y="4384002"/>
                <a:ext cx="1032480" cy="663840"/>
              </p14:xfrm>
            </p:contentPart>
          </mc:Choice>
          <mc:Fallback xmlns="">
            <p:pic>
              <p:nvPicPr>
                <p:cNvPr id="1344" name="Ink 1343">
                  <a:extLst>
                    <a:ext uri="{FF2B5EF4-FFF2-40B4-BE49-F238E27FC236}">
                      <a16:creationId xmlns:a16="http://schemas.microsoft.com/office/drawing/2014/main" id="{3316C669-920C-8F17-D818-106F928742AE}"/>
                    </a:ext>
                  </a:extLst>
                </p:cNvPr>
                <p:cNvPicPr/>
                <p:nvPr/>
              </p:nvPicPr>
              <p:blipFill>
                <a:blip r:embed="rId78"/>
                <a:stretch>
                  <a:fillRect/>
                </a:stretch>
              </p:blipFill>
              <p:spPr>
                <a:xfrm>
                  <a:off x="1496624" y="4375002"/>
                  <a:ext cx="1050120" cy="6814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345" name="Ink 1344">
                  <a:extLst>
                    <a:ext uri="{FF2B5EF4-FFF2-40B4-BE49-F238E27FC236}">
                      <a16:creationId xmlns:a16="http://schemas.microsoft.com/office/drawing/2014/main" id="{92F4C628-1A60-4418-B9F1-EA1234B730E2}"/>
                    </a:ext>
                  </a:extLst>
                </p14:cNvPr>
                <p14:cNvContentPartPr/>
                <p14:nvPr/>
              </p14:nvContentPartPr>
              <p14:xfrm>
                <a:off x="1198544" y="4488762"/>
                <a:ext cx="483840" cy="241560"/>
              </p14:xfrm>
            </p:contentPart>
          </mc:Choice>
          <mc:Fallback xmlns="">
            <p:pic>
              <p:nvPicPr>
                <p:cNvPr id="1345" name="Ink 1344">
                  <a:extLst>
                    <a:ext uri="{FF2B5EF4-FFF2-40B4-BE49-F238E27FC236}">
                      <a16:creationId xmlns:a16="http://schemas.microsoft.com/office/drawing/2014/main" id="{92F4C628-1A60-4418-B9F1-EA1234B730E2}"/>
                    </a:ext>
                  </a:extLst>
                </p:cNvPr>
                <p:cNvPicPr/>
                <p:nvPr/>
              </p:nvPicPr>
              <p:blipFill>
                <a:blip r:embed="rId80"/>
                <a:stretch>
                  <a:fillRect/>
                </a:stretch>
              </p:blipFill>
              <p:spPr>
                <a:xfrm>
                  <a:off x="1189904" y="4480122"/>
                  <a:ext cx="50148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346" name="Ink 1345">
                  <a:extLst>
                    <a:ext uri="{FF2B5EF4-FFF2-40B4-BE49-F238E27FC236}">
                      <a16:creationId xmlns:a16="http://schemas.microsoft.com/office/drawing/2014/main" id="{A4D5FEC9-7EB2-EE19-7A72-C93B7BB4D905}"/>
                    </a:ext>
                  </a:extLst>
                </p14:cNvPr>
                <p14:cNvContentPartPr/>
                <p14:nvPr/>
              </p14:nvContentPartPr>
              <p14:xfrm>
                <a:off x="1854824" y="4519002"/>
                <a:ext cx="652320" cy="308880"/>
              </p14:xfrm>
            </p:contentPart>
          </mc:Choice>
          <mc:Fallback xmlns="">
            <p:pic>
              <p:nvPicPr>
                <p:cNvPr id="1346" name="Ink 1345">
                  <a:extLst>
                    <a:ext uri="{FF2B5EF4-FFF2-40B4-BE49-F238E27FC236}">
                      <a16:creationId xmlns:a16="http://schemas.microsoft.com/office/drawing/2014/main" id="{A4D5FEC9-7EB2-EE19-7A72-C93B7BB4D905}"/>
                    </a:ext>
                  </a:extLst>
                </p:cNvPr>
                <p:cNvPicPr/>
                <p:nvPr/>
              </p:nvPicPr>
              <p:blipFill>
                <a:blip r:embed="rId82"/>
                <a:stretch>
                  <a:fillRect/>
                </a:stretch>
              </p:blipFill>
              <p:spPr>
                <a:xfrm>
                  <a:off x="1845824" y="4510002"/>
                  <a:ext cx="66996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347" name="Ink 1346">
                  <a:extLst>
                    <a:ext uri="{FF2B5EF4-FFF2-40B4-BE49-F238E27FC236}">
                      <a16:creationId xmlns:a16="http://schemas.microsoft.com/office/drawing/2014/main" id="{412FF2DD-9A1A-5326-1308-946D8AD768E2}"/>
                    </a:ext>
                  </a:extLst>
                </p14:cNvPr>
                <p14:cNvContentPartPr/>
                <p14:nvPr/>
              </p14:nvContentPartPr>
              <p14:xfrm>
                <a:off x="1759064" y="5023362"/>
                <a:ext cx="558000" cy="291240"/>
              </p14:xfrm>
            </p:contentPart>
          </mc:Choice>
          <mc:Fallback xmlns="">
            <p:pic>
              <p:nvPicPr>
                <p:cNvPr id="1347" name="Ink 1346">
                  <a:extLst>
                    <a:ext uri="{FF2B5EF4-FFF2-40B4-BE49-F238E27FC236}">
                      <a16:creationId xmlns:a16="http://schemas.microsoft.com/office/drawing/2014/main" id="{412FF2DD-9A1A-5326-1308-946D8AD768E2}"/>
                    </a:ext>
                  </a:extLst>
                </p:cNvPr>
                <p:cNvPicPr/>
                <p:nvPr/>
              </p:nvPicPr>
              <p:blipFill>
                <a:blip r:embed="rId84"/>
                <a:stretch>
                  <a:fillRect/>
                </a:stretch>
              </p:blipFill>
              <p:spPr>
                <a:xfrm>
                  <a:off x="1750064" y="5014362"/>
                  <a:ext cx="57564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348" name="Ink 1347">
                  <a:extLst>
                    <a:ext uri="{FF2B5EF4-FFF2-40B4-BE49-F238E27FC236}">
                      <a16:creationId xmlns:a16="http://schemas.microsoft.com/office/drawing/2014/main" id="{88E7C8C6-B00E-A931-59BE-1941E73387E0}"/>
                    </a:ext>
                  </a:extLst>
                </p14:cNvPr>
                <p14:cNvContentPartPr/>
                <p14:nvPr/>
              </p14:nvContentPartPr>
              <p14:xfrm>
                <a:off x="1007024" y="5013282"/>
                <a:ext cx="529560" cy="295920"/>
              </p14:xfrm>
            </p:contentPart>
          </mc:Choice>
          <mc:Fallback xmlns="">
            <p:pic>
              <p:nvPicPr>
                <p:cNvPr id="1348" name="Ink 1347">
                  <a:extLst>
                    <a:ext uri="{FF2B5EF4-FFF2-40B4-BE49-F238E27FC236}">
                      <a16:creationId xmlns:a16="http://schemas.microsoft.com/office/drawing/2014/main" id="{88E7C8C6-B00E-A931-59BE-1941E73387E0}"/>
                    </a:ext>
                  </a:extLst>
                </p:cNvPr>
                <p:cNvPicPr/>
                <p:nvPr/>
              </p:nvPicPr>
              <p:blipFill>
                <a:blip r:embed="rId86"/>
                <a:stretch>
                  <a:fillRect/>
                </a:stretch>
              </p:blipFill>
              <p:spPr>
                <a:xfrm>
                  <a:off x="998024" y="5004642"/>
                  <a:ext cx="54720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24" name="Ink 23">
                  <a:extLst>
                    <a:ext uri="{FF2B5EF4-FFF2-40B4-BE49-F238E27FC236}">
                      <a16:creationId xmlns:a16="http://schemas.microsoft.com/office/drawing/2014/main" id="{2CDFBD50-237B-40F2-1A27-901D1DA3F004}"/>
                    </a:ext>
                  </a:extLst>
                </p14:cNvPr>
                <p14:cNvContentPartPr/>
                <p14:nvPr/>
              </p14:nvContentPartPr>
              <p14:xfrm>
                <a:off x="4763264" y="669522"/>
                <a:ext cx="789120" cy="512640"/>
              </p14:xfrm>
            </p:contentPart>
          </mc:Choice>
          <mc:Fallback xmlns="">
            <p:pic>
              <p:nvPicPr>
                <p:cNvPr id="24" name="Ink 23">
                  <a:extLst>
                    <a:ext uri="{FF2B5EF4-FFF2-40B4-BE49-F238E27FC236}">
                      <a16:creationId xmlns:a16="http://schemas.microsoft.com/office/drawing/2014/main" id="{2CDFBD50-237B-40F2-1A27-901D1DA3F004}"/>
                    </a:ext>
                  </a:extLst>
                </p:cNvPr>
                <p:cNvPicPr/>
                <p:nvPr/>
              </p:nvPicPr>
              <p:blipFill>
                <a:blip r:embed="rId88"/>
                <a:stretch>
                  <a:fillRect/>
                </a:stretch>
              </p:blipFill>
              <p:spPr>
                <a:xfrm>
                  <a:off x="4754264" y="660522"/>
                  <a:ext cx="806760" cy="5302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25" name="Ink 24">
                  <a:extLst>
                    <a:ext uri="{FF2B5EF4-FFF2-40B4-BE49-F238E27FC236}">
                      <a16:creationId xmlns:a16="http://schemas.microsoft.com/office/drawing/2014/main" id="{57199198-963F-58DF-C683-A841DAB7EC65}"/>
                    </a:ext>
                  </a:extLst>
                </p14:cNvPr>
                <p14:cNvContentPartPr/>
                <p14:nvPr/>
              </p14:nvContentPartPr>
              <p14:xfrm>
                <a:off x="4785944" y="1199082"/>
                <a:ext cx="786600" cy="259560"/>
              </p14:xfrm>
            </p:contentPart>
          </mc:Choice>
          <mc:Fallback xmlns="">
            <p:pic>
              <p:nvPicPr>
                <p:cNvPr id="25" name="Ink 24">
                  <a:extLst>
                    <a:ext uri="{FF2B5EF4-FFF2-40B4-BE49-F238E27FC236}">
                      <a16:creationId xmlns:a16="http://schemas.microsoft.com/office/drawing/2014/main" id="{57199198-963F-58DF-C683-A841DAB7EC65}"/>
                    </a:ext>
                  </a:extLst>
                </p:cNvPr>
                <p:cNvPicPr/>
                <p:nvPr/>
              </p:nvPicPr>
              <p:blipFill>
                <a:blip r:embed="rId90"/>
                <a:stretch>
                  <a:fillRect/>
                </a:stretch>
              </p:blipFill>
              <p:spPr>
                <a:xfrm>
                  <a:off x="4776944" y="1190082"/>
                  <a:ext cx="80424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26" name="Ink 25">
                  <a:extLst>
                    <a:ext uri="{FF2B5EF4-FFF2-40B4-BE49-F238E27FC236}">
                      <a16:creationId xmlns:a16="http://schemas.microsoft.com/office/drawing/2014/main" id="{398272CC-0627-C563-4CA9-1156F57F5E0D}"/>
                    </a:ext>
                  </a:extLst>
                </p14:cNvPr>
                <p14:cNvContentPartPr/>
                <p14:nvPr/>
              </p14:nvContentPartPr>
              <p14:xfrm>
                <a:off x="4988984" y="961122"/>
                <a:ext cx="299880" cy="100080"/>
              </p14:xfrm>
            </p:contentPart>
          </mc:Choice>
          <mc:Fallback xmlns="">
            <p:pic>
              <p:nvPicPr>
                <p:cNvPr id="26" name="Ink 25">
                  <a:extLst>
                    <a:ext uri="{FF2B5EF4-FFF2-40B4-BE49-F238E27FC236}">
                      <a16:creationId xmlns:a16="http://schemas.microsoft.com/office/drawing/2014/main" id="{398272CC-0627-C563-4CA9-1156F57F5E0D}"/>
                    </a:ext>
                  </a:extLst>
                </p:cNvPr>
                <p:cNvPicPr/>
                <p:nvPr/>
              </p:nvPicPr>
              <p:blipFill>
                <a:blip r:embed="rId92"/>
                <a:stretch>
                  <a:fillRect/>
                </a:stretch>
              </p:blipFill>
              <p:spPr>
                <a:xfrm>
                  <a:off x="4980344" y="952122"/>
                  <a:ext cx="31752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27" name="Ink 26">
                  <a:extLst>
                    <a:ext uri="{FF2B5EF4-FFF2-40B4-BE49-F238E27FC236}">
                      <a16:creationId xmlns:a16="http://schemas.microsoft.com/office/drawing/2014/main" id="{5C05BEFA-1FCB-D7A3-BF41-4E915DFC1121}"/>
                    </a:ext>
                  </a:extLst>
                </p14:cNvPr>
                <p14:cNvContentPartPr/>
                <p14:nvPr/>
              </p14:nvContentPartPr>
              <p14:xfrm>
                <a:off x="4976024" y="861042"/>
                <a:ext cx="65160" cy="40680"/>
              </p14:xfrm>
            </p:contentPart>
          </mc:Choice>
          <mc:Fallback xmlns="">
            <p:pic>
              <p:nvPicPr>
                <p:cNvPr id="27" name="Ink 26">
                  <a:extLst>
                    <a:ext uri="{FF2B5EF4-FFF2-40B4-BE49-F238E27FC236}">
                      <a16:creationId xmlns:a16="http://schemas.microsoft.com/office/drawing/2014/main" id="{5C05BEFA-1FCB-D7A3-BF41-4E915DFC1121}"/>
                    </a:ext>
                  </a:extLst>
                </p:cNvPr>
                <p:cNvPicPr/>
                <p:nvPr/>
              </p:nvPicPr>
              <p:blipFill>
                <a:blip r:embed="rId94"/>
                <a:stretch>
                  <a:fillRect/>
                </a:stretch>
              </p:blipFill>
              <p:spPr>
                <a:xfrm>
                  <a:off x="4967384" y="852402"/>
                  <a:ext cx="828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28" name="Ink 27">
                  <a:extLst>
                    <a:ext uri="{FF2B5EF4-FFF2-40B4-BE49-F238E27FC236}">
                      <a16:creationId xmlns:a16="http://schemas.microsoft.com/office/drawing/2014/main" id="{72159479-6379-A542-CF30-9EAFFF773247}"/>
                    </a:ext>
                  </a:extLst>
                </p14:cNvPr>
                <p14:cNvContentPartPr/>
                <p14:nvPr/>
              </p14:nvContentPartPr>
              <p14:xfrm>
                <a:off x="5224064" y="854562"/>
                <a:ext cx="89280" cy="42480"/>
              </p14:xfrm>
            </p:contentPart>
          </mc:Choice>
          <mc:Fallback xmlns="">
            <p:pic>
              <p:nvPicPr>
                <p:cNvPr id="28" name="Ink 27">
                  <a:extLst>
                    <a:ext uri="{FF2B5EF4-FFF2-40B4-BE49-F238E27FC236}">
                      <a16:creationId xmlns:a16="http://schemas.microsoft.com/office/drawing/2014/main" id="{72159479-6379-A542-CF30-9EAFFF773247}"/>
                    </a:ext>
                  </a:extLst>
                </p:cNvPr>
                <p:cNvPicPr/>
                <p:nvPr/>
              </p:nvPicPr>
              <p:blipFill>
                <a:blip r:embed="rId96"/>
                <a:stretch>
                  <a:fillRect/>
                </a:stretch>
              </p:blipFill>
              <p:spPr>
                <a:xfrm>
                  <a:off x="5215064" y="845562"/>
                  <a:ext cx="10692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29" name="Ink 28">
                  <a:extLst>
                    <a:ext uri="{FF2B5EF4-FFF2-40B4-BE49-F238E27FC236}">
                      <a16:creationId xmlns:a16="http://schemas.microsoft.com/office/drawing/2014/main" id="{E6C947E3-565E-E6BA-7D0C-0FD9985D8611}"/>
                    </a:ext>
                  </a:extLst>
                </p14:cNvPr>
                <p14:cNvContentPartPr/>
                <p14:nvPr/>
              </p14:nvContentPartPr>
              <p14:xfrm>
                <a:off x="4772264" y="1689042"/>
                <a:ext cx="258120" cy="246600"/>
              </p14:xfrm>
            </p:contentPart>
          </mc:Choice>
          <mc:Fallback xmlns="">
            <p:pic>
              <p:nvPicPr>
                <p:cNvPr id="29" name="Ink 28">
                  <a:extLst>
                    <a:ext uri="{FF2B5EF4-FFF2-40B4-BE49-F238E27FC236}">
                      <a16:creationId xmlns:a16="http://schemas.microsoft.com/office/drawing/2014/main" id="{E6C947E3-565E-E6BA-7D0C-0FD9985D8611}"/>
                    </a:ext>
                  </a:extLst>
                </p:cNvPr>
                <p:cNvPicPr/>
                <p:nvPr/>
              </p:nvPicPr>
              <p:blipFill>
                <a:blip r:embed="rId98"/>
                <a:stretch>
                  <a:fillRect/>
                </a:stretch>
              </p:blipFill>
              <p:spPr>
                <a:xfrm>
                  <a:off x="4763264" y="1680402"/>
                  <a:ext cx="27576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30" name="Ink 29">
                  <a:extLst>
                    <a:ext uri="{FF2B5EF4-FFF2-40B4-BE49-F238E27FC236}">
                      <a16:creationId xmlns:a16="http://schemas.microsoft.com/office/drawing/2014/main" id="{5616DC07-2336-C80C-FA72-B51A98447B98}"/>
                    </a:ext>
                  </a:extLst>
                </p14:cNvPr>
                <p14:cNvContentPartPr/>
                <p14:nvPr/>
              </p14:nvContentPartPr>
              <p14:xfrm>
                <a:off x="5134424" y="1813962"/>
                <a:ext cx="112680" cy="129240"/>
              </p14:xfrm>
            </p:contentPart>
          </mc:Choice>
          <mc:Fallback xmlns="">
            <p:pic>
              <p:nvPicPr>
                <p:cNvPr id="30" name="Ink 29">
                  <a:extLst>
                    <a:ext uri="{FF2B5EF4-FFF2-40B4-BE49-F238E27FC236}">
                      <a16:creationId xmlns:a16="http://schemas.microsoft.com/office/drawing/2014/main" id="{5616DC07-2336-C80C-FA72-B51A98447B98}"/>
                    </a:ext>
                  </a:extLst>
                </p:cNvPr>
                <p:cNvPicPr/>
                <p:nvPr/>
              </p:nvPicPr>
              <p:blipFill>
                <a:blip r:embed="rId100"/>
                <a:stretch>
                  <a:fillRect/>
                </a:stretch>
              </p:blipFill>
              <p:spPr>
                <a:xfrm>
                  <a:off x="5125784" y="1804962"/>
                  <a:ext cx="13032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31" name="Ink 30">
                  <a:extLst>
                    <a:ext uri="{FF2B5EF4-FFF2-40B4-BE49-F238E27FC236}">
                      <a16:creationId xmlns:a16="http://schemas.microsoft.com/office/drawing/2014/main" id="{55BF7C09-4AE9-B502-A60F-7314EC3826B2}"/>
                    </a:ext>
                  </a:extLst>
                </p14:cNvPr>
                <p14:cNvContentPartPr/>
                <p14:nvPr/>
              </p14:nvContentPartPr>
              <p14:xfrm>
                <a:off x="5360864" y="1726482"/>
                <a:ext cx="133560" cy="241920"/>
              </p14:xfrm>
            </p:contentPart>
          </mc:Choice>
          <mc:Fallback xmlns="">
            <p:pic>
              <p:nvPicPr>
                <p:cNvPr id="31" name="Ink 30">
                  <a:extLst>
                    <a:ext uri="{FF2B5EF4-FFF2-40B4-BE49-F238E27FC236}">
                      <a16:creationId xmlns:a16="http://schemas.microsoft.com/office/drawing/2014/main" id="{55BF7C09-4AE9-B502-A60F-7314EC3826B2}"/>
                    </a:ext>
                  </a:extLst>
                </p:cNvPr>
                <p:cNvPicPr/>
                <p:nvPr/>
              </p:nvPicPr>
              <p:blipFill>
                <a:blip r:embed="rId102"/>
                <a:stretch>
                  <a:fillRect/>
                </a:stretch>
              </p:blipFill>
              <p:spPr>
                <a:xfrm>
                  <a:off x="5352224" y="1717482"/>
                  <a:ext cx="15120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32" name="Ink 31">
                  <a:extLst>
                    <a:ext uri="{FF2B5EF4-FFF2-40B4-BE49-F238E27FC236}">
                      <a16:creationId xmlns:a16="http://schemas.microsoft.com/office/drawing/2014/main" id="{7F74EB28-566E-007D-CCB6-A4DA0C0CB346}"/>
                    </a:ext>
                  </a:extLst>
                </p14:cNvPr>
                <p14:cNvContentPartPr/>
                <p14:nvPr/>
              </p14:nvContentPartPr>
              <p14:xfrm>
                <a:off x="5626904" y="1808202"/>
                <a:ext cx="120240" cy="148320"/>
              </p14:xfrm>
            </p:contentPart>
          </mc:Choice>
          <mc:Fallback xmlns="">
            <p:pic>
              <p:nvPicPr>
                <p:cNvPr id="32" name="Ink 31">
                  <a:extLst>
                    <a:ext uri="{FF2B5EF4-FFF2-40B4-BE49-F238E27FC236}">
                      <a16:creationId xmlns:a16="http://schemas.microsoft.com/office/drawing/2014/main" id="{7F74EB28-566E-007D-CCB6-A4DA0C0CB346}"/>
                    </a:ext>
                  </a:extLst>
                </p:cNvPr>
                <p:cNvPicPr/>
                <p:nvPr/>
              </p:nvPicPr>
              <p:blipFill>
                <a:blip r:embed="rId104"/>
                <a:stretch>
                  <a:fillRect/>
                </a:stretch>
              </p:blipFill>
              <p:spPr>
                <a:xfrm>
                  <a:off x="5617904" y="1799202"/>
                  <a:ext cx="13788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35" name="Ink 34">
                  <a:extLst>
                    <a:ext uri="{FF2B5EF4-FFF2-40B4-BE49-F238E27FC236}">
                      <a16:creationId xmlns:a16="http://schemas.microsoft.com/office/drawing/2014/main" id="{1FC2F525-CCB4-08C0-3A2B-03023D67B2AE}"/>
                    </a:ext>
                  </a:extLst>
                </p14:cNvPr>
                <p14:cNvContentPartPr/>
                <p14:nvPr/>
              </p14:nvContentPartPr>
              <p14:xfrm>
                <a:off x="4580744" y="2122482"/>
                <a:ext cx="99720" cy="216360"/>
              </p14:xfrm>
            </p:contentPart>
          </mc:Choice>
          <mc:Fallback xmlns="">
            <p:pic>
              <p:nvPicPr>
                <p:cNvPr id="35" name="Ink 34">
                  <a:extLst>
                    <a:ext uri="{FF2B5EF4-FFF2-40B4-BE49-F238E27FC236}">
                      <a16:creationId xmlns:a16="http://schemas.microsoft.com/office/drawing/2014/main" id="{1FC2F525-CCB4-08C0-3A2B-03023D67B2AE}"/>
                    </a:ext>
                  </a:extLst>
                </p:cNvPr>
                <p:cNvPicPr/>
                <p:nvPr/>
              </p:nvPicPr>
              <p:blipFill>
                <a:blip r:embed="rId106"/>
                <a:stretch>
                  <a:fillRect/>
                </a:stretch>
              </p:blipFill>
              <p:spPr>
                <a:xfrm>
                  <a:off x="4571744" y="2113842"/>
                  <a:ext cx="1173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36" name="Ink 35">
                  <a:extLst>
                    <a:ext uri="{FF2B5EF4-FFF2-40B4-BE49-F238E27FC236}">
                      <a16:creationId xmlns:a16="http://schemas.microsoft.com/office/drawing/2014/main" id="{4B2C36DA-FB72-685A-4601-4934357B6D90}"/>
                    </a:ext>
                  </a:extLst>
                </p14:cNvPr>
                <p14:cNvContentPartPr/>
                <p14:nvPr/>
              </p14:nvContentPartPr>
              <p14:xfrm>
                <a:off x="4763624" y="2179722"/>
                <a:ext cx="47160" cy="147240"/>
              </p14:xfrm>
            </p:contentPart>
          </mc:Choice>
          <mc:Fallback xmlns="">
            <p:pic>
              <p:nvPicPr>
                <p:cNvPr id="36" name="Ink 35">
                  <a:extLst>
                    <a:ext uri="{FF2B5EF4-FFF2-40B4-BE49-F238E27FC236}">
                      <a16:creationId xmlns:a16="http://schemas.microsoft.com/office/drawing/2014/main" id="{4B2C36DA-FB72-685A-4601-4934357B6D90}"/>
                    </a:ext>
                  </a:extLst>
                </p:cNvPr>
                <p:cNvPicPr/>
                <p:nvPr/>
              </p:nvPicPr>
              <p:blipFill>
                <a:blip r:embed="rId108"/>
                <a:stretch>
                  <a:fillRect/>
                </a:stretch>
              </p:blipFill>
              <p:spPr>
                <a:xfrm>
                  <a:off x="4754984" y="2171082"/>
                  <a:ext cx="6480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37" name="Ink 36">
                  <a:extLst>
                    <a:ext uri="{FF2B5EF4-FFF2-40B4-BE49-F238E27FC236}">
                      <a16:creationId xmlns:a16="http://schemas.microsoft.com/office/drawing/2014/main" id="{D5EC4506-DFAF-F76C-3F6B-183E60266E5B}"/>
                    </a:ext>
                  </a:extLst>
                </p14:cNvPr>
                <p14:cNvContentPartPr/>
                <p14:nvPr/>
              </p14:nvContentPartPr>
              <p14:xfrm>
                <a:off x="4783784" y="2122122"/>
                <a:ext cx="147240" cy="210240"/>
              </p14:xfrm>
            </p:contentPart>
          </mc:Choice>
          <mc:Fallback xmlns="">
            <p:pic>
              <p:nvPicPr>
                <p:cNvPr id="37" name="Ink 36">
                  <a:extLst>
                    <a:ext uri="{FF2B5EF4-FFF2-40B4-BE49-F238E27FC236}">
                      <a16:creationId xmlns:a16="http://schemas.microsoft.com/office/drawing/2014/main" id="{D5EC4506-DFAF-F76C-3F6B-183E60266E5B}"/>
                    </a:ext>
                  </a:extLst>
                </p:cNvPr>
                <p:cNvPicPr/>
                <p:nvPr/>
              </p:nvPicPr>
              <p:blipFill>
                <a:blip r:embed="rId110"/>
                <a:stretch>
                  <a:fillRect/>
                </a:stretch>
              </p:blipFill>
              <p:spPr>
                <a:xfrm>
                  <a:off x="4775144" y="2113122"/>
                  <a:ext cx="16488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40" name="Ink 39">
                  <a:extLst>
                    <a:ext uri="{FF2B5EF4-FFF2-40B4-BE49-F238E27FC236}">
                      <a16:creationId xmlns:a16="http://schemas.microsoft.com/office/drawing/2014/main" id="{10B0D648-F8C9-13D9-8C06-905DC9AAD3B9}"/>
                    </a:ext>
                  </a:extLst>
                </p14:cNvPr>
                <p14:cNvContentPartPr/>
                <p14:nvPr/>
              </p14:nvContentPartPr>
              <p14:xfrm>
                <a:off x="4801064" y="2215002"/>
                <a:ext cx="113400" cy="44640"/>
              </p14:xfrm>
            </p:contentPart>
          </mc:Choice>
          <mc:Fallback xmlns="">
            <p:pic>
              <p:nvPicPr>
                <p:cNvPr id="40" name="Ink 39">
                  <a:extLst>
                    <a:ext uri="{FF2B5EF4-FFF2-40B4-BE49-F238E27FC236}">
                      <a16:creationId xmlns:a16="http://schemas.microsoft.com/office/drawing/2014/main" id="{10B0D648-F8C9-13D9-8C06-905DC9AAD3B9}"/>
                    </a:ext>
                  </a:extLst>
                </p:cNvPr>
                <p:cNvPicPr/>
                <p:nvPr/>
              </p:nvPicPr>
              <p:blipFill>
                <a:blip r:embed="rId112"/>
                <a:stretch>
                  <a:fillRect/>
                </a:stretch>
              </p:blipFill>
              <p:spPr>
                <a:xfrm>
                  <a:off x="4792424" y="2206362"/>
                  <a:ext cx="13104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41" name="Ink 40">
                  <a:extLst>
                    <a:ext uri="{FF2B5EF4-FFF2-40B4-BE49-F238E27FC236}">
                      <a16:creationId xmlns:a16="http://schemas.microsoft.com/office/drawing/2014/main" id="{DD76EF78-CD03-ABBB-9932-3157F536C7C9}"/>
                    </a:ext>
                  </a:extLst>
                </p14:cNvPr>
                <p14:cNvContentPartPr/>
                <p14:nvPr/>
              </p14:nvContentPartPr>
              <p14:xfrm>
                <a:off x="4995824" y="2128962"/>
                <a:ext cx="185040" cy="171720"/>
              </p14:xfrm>
            </p:contentPart>
          </mc:Choice>
          <mc:Fallback xmlns="">
            <p:pic>
              <p:nvPicPr>
                <p:cNvPr id="41" name="Ink 40">
                  <a:extLst>
                    <a:ext uri="{FF2B5EF4-FFF2-40B4-BE49-F238E27FC236}">
                      <a16:creationId xmlns:a16="http://schemas.microsoft.com/office/drawing/2014/main" id="{DD76EF78-CD03-ABBB-9932-3157F536C7C9}"/>
                    </a:ext>
                  </a:extLst>
                </p:cNvPr>
                <p:cNvPicPr/>
                <p:nvPr/>
              </p:nvPicPr>
              <p:blipFill>
                <a:blip r:embed="rId114"/>
                <a:stretch>
                  <a:fillRect/>
                </a:stretch>
              </p:blipFill>
              <p:spPr>
                <a:xfrm>
                  <a:off x="4986824" y="2119962"/>
                  <a:ext cx="20268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42" name="Ink 41">
                  <a:extLst>
                    <a:ext uri="{FF2B5EF4-FFF2-40B4-BE49-F238E27FC236}">
                      <a16:creationId xmlns:a16="http://schemas.microsoft.com/office/drawing/2014/main" id="{4804489A-CDB9-8D4B-5192-9A42CB214D56}"/>
                    </a:ext>
                  </a:extLst>
                </p14:cNvPr>
                <p14:cNvContentPartPr/>
                <p14:nvPr/>
              </p14:nvContentPartPr>
              <p14:xfrm>
                <a:off x="5252504" y="2198802"/>
                <a:ext cx="200160" cy="87120"/>
              </p14:xfrm>
            </p:contentPart>
          </mc:Choice>
          <mc:Fallback xmlns="">
            <p:pic>
              <p:nvPicPr>
                <p:cNvPr id="42" name="Ink 41">
                  <a:extLst>
                    <a:ext uri="{FF2B5EF4-FFF2-40B4-BE49-F238E27FC236}">
                      <a16:creationId xmlns:a16="http://schemas.microsoft.com/office/drawing/2014/main" id="{4804489A-CDB9-8D4B-5192-9A42CB214D56}"/>
                    </a:ext>
                  </a:extLst>
                </p:cNvPr>
                <p:cNvPicPr/>
                <p:nvPr/>
              </p:nvPicPr>
              <p:blipFill>
                <a:blip r:embed="rId116"/>
                <a:stretch>
                  <a:fillRect/>
                </a:stretch>
              </p:blipFill>
              <p:spPr>
                <a:xfrm>
                  <a:off x="5243504" y="2189802"/>
                  <a:ext cx="21780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43" name="Ink 42">
                  <a:extLst>
                    <a:ext uri="{FF2B5EF4-FFF2-40B4-BE49-F238E27FC236}">
                      <a16:creationId xmlns:a16="http://schemas.microsoft.com/office/drawing/2014/main" id="{8794B725-92CE-0991-7FA0-CF35A22F6D03}"/>
                    </a:ext>
                  </a:extLst>
                </p14:cNvPr>
                <p14:cNvContentPartPr/>
                <p14:nvPr/>
              </p14:nvContentPartPr>
              <p14:xfrm>
                <a:off x="5552384" y="2218242"/>
                <a:ext cx="7200" cy="87480"/>
              </p14:xfrm>
            </p:contentPart>
          </mc:Choice>
          <mc:Fallback xmlns="">
            <p:pic>
              <p:nvPicPr>
                <p:cNvPr id="43" name="Ink 42">
                  <a:extLst>
                    <a:ext uri="{FF2B5EF4-FFF2-40B4-BE49-F238E27FC236}">
                      <a16:creationId xmlns:a16="http://schemas.microsoft.com/office/drawing/2014/main" id="{8794B725-92CE-0991-7FA0-CF35A22F6D03}"/>
                    </a:ext>
                  </a:extLst>
                </p:cNvPr>
                <p:cNvPicPr/>
                <p:nvPr/>
              </p:nvPicPr>
              <p:blipFill>
                <a:blip r:embed="rId118"/>
                <a:stretch>
                  <a:fillRect/>
                </a:stretch>
              </p:blipFill>
              <p:spPr>
                <a:xfrm>
                  <a:off x="5543384" y="2209242"/>
                  <a:ext cx="248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44" name="Ink 43">
                  <a:extLst>
                    <a:ext uri="{FF2B5EF4-FFF2-40B4-BE49-F238E27FC236}">
                      <a16:creationId xmlns:a16="http://schemas.microsoft.com/office/drawing/2014/main" id="{1A4CB24F-1F0B-2A82-7206-ABC1E287F3CC}"/>
                    </a:ext>
                  </a:extLst>
                </p14:cNvPr>
                <p14:cNvContentPartPr/>
                <p14:nvPr/>
              </p14:nvContentPartPr>
              <p14:xfrm>
                <a:off x="5543744" y="2119962"/>
                <a:ext cx="15480" cy="2880"/>
              </p14:xfrm>
            </p:contentPart>
          </mc:Choice>
          <mc:Fallback xmlns="">
            <p:pic>
              <p:nvPicPr>
                <p:cNvPr id="44" name="Ink 43">
                  <a:extLst>
                    <a:ext uri="{FF2B5EF4-FFF2-40B4-BE49-F238E27FC236}">
                      <a16:creationId xmlns:a16="http://schemas.microsoft.com/office/drawing/2014/main" id="{1A4CB24F-1F0B-2A82-7206-ABC1E287F3CC}"/>
                    </a:ext>
                  </a:extLst>
                </p:cNvPr>
                <p:cNvPicPr/>
                <p:nvPr/>
              </p:nvPicPr>
              <p:blipFill>
                <a:blip r:embed="rId120"/>
                <a:stretch>
                  <a:fillRect/>
                </a:stretch>
              </p:blipFill>
              <p:spPr>
                <a:xfrm>
                  <a:off x="5534744" y="2111322"/>
                  <a:ext cx="3312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45" name="Ink 44">
                  <a:extLst>
                    <a:ext uri="{FF2B5EF4-FFF2-40B4-BE49-F238E27FC236}">
                      <a16:creationId xmlns:a16="http://schemas.microsoft.com/office/drawing/2014/main" id="{D3A3C884-0BD9-85A9-FF83-F1A3159F3A08}"/>
                    </a:ext>
                  </a:extLst>
                </p14:cNvPr>
                <p14:cNvContentPartPr/>
                <p14:nvPr/>
              </p14:nvContentPartPr>
              <p14:xfrm>
                <a:off x="5638424" y="2180802"/>
                <a:ext cx="172080" cy="131760"/>
              </p14:xfrm>
            </p:contentPart>
          </mc:Choice>
          <mc:Fallback xmlns="">
            <p:pic>
              <p:nvPicPr>
                <p:cNvPr id="45" name="Ink 44">
                  <a:extLst>
                    <a:ext uri="{FF2B5EF4-FFF2-40B4-BE49-F238E27FC236}">
                      <a16:creationId xmlns:a16="http://schemas.microsoft.com/office/drawing/2014/main" id="{D3A3C884-0BD9-85A9-FF83-F1A3159F3A08}"/>
                    </a:ext>
                  </a:extLst>
                </p:cNvPr>
                <p:cNvPicPr/>
                <p:nvPr/>
              </p:nvPicPr>
              <p:blipFill>
                <a:blip r:embed="rId122"/>
                <a:stretch>
                  <a:fillRect/>
                </a:stretch>
              </p:blipFill>
              <p:spPr>
                <a:xfrm>
                  <a:off x="5629784" y="2172162"/>
                  <a:ext cx="1897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46" name="Ink 45">
                  <a:extLst>
                    <a:ext uri="{FF2B5EF4-FFF2-40B4-BE49-F238E27FC236}">
                      <a16:creationId xmlns:a16="http://schemas.microsoft.com/office/drawing/2014/main" id="{73CF7A18-0F33-FB37-51B2-64787497595D}"/>
                    </a:ext>
                  </a:extLst>
                </p14:cNvPr>
                <p14:cNvContentPartPr/>
                <p14:nvPr/>
              </p14:nvContentPartPr>
              <p14:xfrm>
                <a:off x="5903744" y="2093682"/>
                <a:ext cx="118080" cy="254520"/>
              </p14:xfrm>
            </p:contentPart>
          </mc:Choice>
          <mc:Fallback xmlns="">
            <p:pic>
              <p:nvPicPr>
                <p:cNvPr id="46" name="Ink 45">
                  <a:extLst>
                    <a:ext uri="{FF2B5EF4-FFF2-40B4-BE49-F238E27FC236}">
                      <a16:creationId xmlns:a16="http://schemas.microsoft.com/office/drawing/2014/main" id="{73CF7A18-0F33-FB37-51B2-64787497595D}"/>
                    </a:ext>
                  </a:extLst>
                </p:cNvPr>
                <p:cNvPicPr/>
                <p:nvPr/>
              </p:nvPicPr>
              <p:blipFill>
                <a:blip r:embed="rId124"/>
                <a:stretch>
                  <a:fillRect/>
                </a:stretch>
              </p:blipFill>
              <p:spPr>
                <a:xfrm>
                  <a:off x="5895104" y="2085042"/>
                  <a:ext cx="13572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48" name="Ink 47">
                  <a:extLst>
                    <a:ext uri="{FF2B5EF4-FFF2-40B4-BE49-F238E27FC236}">
                      <a16:creationId xmlns:a16="http://schemas.microsoft.com/office/drawing/2014/main" id="{CBCB170F-CCF8-B8D2-2069-7FB05E1CF928}"/>
                    </a:ext>
                  </a:extLst>
                </p14:cNvPr>
                <p14:cNvContentPartPr/>
                <p14:nvPr/>
              </p14:nvContentPartPr>
              <p14:xfrm>
                <a:off x="4054784" y="275682"/>
                <a:ext cx="196920" cy="2880"/>
              </p14:xfrm>
            </p:contentPart>
          </mc:Choice>
          <mc:Fallback xmlns="">
            <p:pic>
              <p:nvPicPr>
                <p:cNvPr id="48" name="Ink 47">
                  <a:extLst>
                    <a:ext uri="{FF2B5EF4-FFF2-40B4-BE49-F238E27FC236}">
                      <a16:creationId xmlns:a16="http://schemas.microsoft.com/office/drawing/2014/main" id="{CBCB170F-CCF8-B8D2-2069-7FB05E1CF928}"/>
                    </a:ext>
                  </a:extLst>
                </p:cNvPr>
                <p:cNvPicPr/>
                <p:nvPr/>
              </p:nvPicPr>
              <p:blipFill>
                <a:blip r:embed="rId126"/>
                <a:stretch>
                  <a:fillRect/>
                </a:stretch>
              </p:blipFill>
              <p:spPr>
                <a:xfrm>
                  <a:off x="4046144" y="266682"/>
                  <a:ext cx="21456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49" name="Ink 48">
                  <a:extLst>
                    <a:ext uri="{FF2B5EF4-FFF2-40B4-BE49-F238E27FC236}">
                      <a16:creationId xmlns:a16="http://schemas.microsoft.com/office/drawing/2014/main" id="{EA5A6B7F-E024-4F35-6220-ABE5BEFDF56D}"/>
                    </a:ext>
                  </a:extLst>
                </p14:cNvPr>
                <p14:cNvContentPartPr/>
                <p14:nvPr/>
              </p14:nvContentPartPr>
              <p14:xfrm>
                <a:off x="4326944" y="207282"/>
                <a:ext cx="173160" cy="165240"/>
              </p14:xfrm>
            </p:contentPart>
          </mc:Choice>
          <mc:Fallback xmlns="">
            <p:pic>
              <p:nvPicPr>
                <p:cNvPr id="49" name="Ink 48">
                  <a:extLst>
                    <a:ext uri="{FF2B5EF4-FFF2-40B4-BE49-F238E27FC236}">
                      <a16:creationId xmlns:a16="http://schemas.microsoft.com/office/drawing/2014/main" id="{EA5A6B7F-E024-4F35-6220-ABE5BEFDF56D}"/>
                    </a:ext>
                  </a:extLst>
                </p:cNvPr>
                <p:cNvPicPr/>
                <p:nvPr/>
              </p:nvPicPr>
              <p:blipFill>
                <a:blip r:embed="rId128"/>
                <a:stretch>
                  <a:fillRect/>
                </a:stretch>
              </p:blipFill>
              <p:spPr>
                <a:xfrm>
                  <a:off x="4317944" y="198642"/>
                  <a:ext cx="1908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50" name="Ink 49">
                  <a:extLst>
                    <a:ext uri="{FF2B5EF4-FFF2-40B4-BE49-F238E27FC236}">
                      <a16:creationId xmlns:a16="http://schemas.microsoft.com/office/drawing/2014/main" id="{382BD47C-0574-04DE-C5D0-D1B1EAE0D047}"/>
                    </a:ext>
                  </a:extLst>
                </p14:cNvPr>
                <p14:cNvContentPartPr/>
                <p14:nvPr/>
              </p14:nvContentPartPr>
              <p14:xfrm>
                <a:off x="4564184" y="197202"/>
                <a:ext cx="171720" cy="173880"/>
              </p14:xfrm>
            </p:contentPart>
          </mc:Choice>
          <mc:Fallback xmlns="">
            <p:pic>
              <p:nvPicPr>
                <p:cNvPr id="50" name="Ink 49">
                  <a:extLst>
                    <a:ext uri="{FF2B5EF4-FFF2-40B4-BE49-F238E27FC236}">
                      <a16:creationId xmlns:a16="http://schemas.microsoft.com/office/drawing/2014/main" id="{382BD47C-0574-04DE-C5D0-D1B1EAE0D047}"/>
                    </a:ext>
                  </a:extLst>
                </p:cNvPr>
                <p:cNvPicPr/>
                <p:nvPr/>
              </p:nvPicPr>
              <p:blipFill>
                <a:blip r:embed="rId130"/>
                <a:stretch>
                  <a:fillRect/>
                </a:stretch>
              </p:blipFill>
              <p:spPr>
                <a:xfrm>
                  <a:off x="4555184" y="188562"/>
                  <a:ext cx="18936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51" name="Ink 50">
                  <a:extLst>
                    <a:ext uri="{FF2B5EF4-FFF2-40B4-BE49-F238E27FC236}">
                      <a16:creationId xmlns:a16="http://schemas.microsoft.com/office/drawing/2014/main" id="{DB69EBDA-F536-80AF-657F-73807B38DD49}"/>
                    </a:ext>
                  </a:extLst>
                </p14:cNvPr>
                <p14:cNvContentPartPr/>
                <p14:nvPr/>
              </p14:nvContentPartPr>
              <p14:xfrm>
                <a:off x="4810424" y="225642"/>
                <a:ext cx="138600" cy="138600"/>
              </p14:xfrm>
            </p:contentPart>
          </mc:Choice>
          <mc:Fallback xmlns="">
            <p:pic>
              <p:nvPicPr>
                <p:cNvPr id="51" name="Ink 50">
                  <a:extLst>
                    <a:ext uri="{FF2B5EF4-FFF2-40B4-BE49-F238E27FC236}">
                      <a16:creationId xmlns:a16="http://schemas.microsoft.com/office/drawing/2014/main" id="{DB69EBDA-F536-80AF-657F-73807B38DD49}"/>
                    </a:ext>
                  </a:extLst>
                </p:cNvPr>
                <p:cNvPicPr/>
                <p:nvPr/>
              </p:nvPicPr>
              <p:blipFill>
                <a:blip r:embed="rId132"/>
                <a:stretch>
                  <a:fillRect/>
                </a:stretch>
              </p:blipFill>
              <p:spPr>
                <a:xfrm>
                  <a:off x="4801424" y="216642"/>
                  <a:ext cx="1562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52" name="Ink 51">
                  <a:extLst>
                    <a:ext uri="{FF2B5EF4-FFF2-40B4-BE49-F238E27FC236}">
                      <a16:creationId xmlns:a16="http://schemas.microsoft.com/office/drawing/2014/main" id="{CCA4211B-1835-EA40-E1F6-08F7ECE2AFFC}"/>
                    </a:ext>
                  </a:extLst>
                </p14:cNvPr>
                <p14:cNvContentPartPr/>
                <p14:nvPr/>
              </p14:nvContentPartPr>
              <p14:xfrm>
                <a:off x="5048744" y="213042"/>
                <a:ext cx="152640" cy="131040"/>
              </p14:xfrm>
            </p:contentPart>
          </mc:Choice>
          <mc:Fallback xmlns="">
            <p:pic>
              <p:nvPicPr>
                <p:cNvPr id="52" name="Ink 51">
                  <a:extLst>
                    <a:ext uri="{FF2B5EF4-FFF2-40B4-BE49-F238E27FC236}">
                      <a16:creationId xmlns:a16="http://schemas.microsoft.com/office/drawing/2014/main" id="{CCA4211B-1835-EA40-E1F6-08F7ECE2AFFC}"/>
                    </a:ext>
                  </a:extLst>
                </p:cNvPr>
                <p:cNvPicPr/>
                <p:nvPr/>
              </p:nvPicPr>
              <p:blipFill>
                <a:blip r:embed="rId134"/>
                <a:stretch>
                  <a:fillRect/>
                </a:stretch>
              </p:blipFill>
              <p:spPr>
                <a:xfrm>
                  <a:off x="5039744" y="204042"/>
                  <a:ext cx="1702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53" name="Ink 52">
                  <a:extLst>
                    <a:ext uri="{FF2B5EF4-FFF2-40B4-BE49-F238E27FC236}">
                      <a16:creationId xmlns:a16="http://schemas.microsoft.com/office/drawing/2014/main" id="{9C8B775A-818D-6EEB-C01C-568962741A4F}"/>
                    </a:ext>
                  </a:extLst>
                </p14:cNvPr>
                <p14:cNvContentPartPr/>
                <p14:nvPr/>
              </p14:nvContentPartPr>
              <p14:xfrm>
                <a:off x="5218304" y="198642"/>
                <a:ext cx="146520" cy="159840"/>
              </p14:xfrm>
            </p:contentPart>
          </mc:Choice>
          <mc:Fallback xmlns="">
            <p:pic>
              <p:nvPicPr>
                <p:cNvPr id="53" name="Ink 52">
                  <a:extLst>
                    <a:ext uri="{FF2B5EF4-FFF2-40B4-BE49-F238E27FC236}">
                      <a16:creationId xmlns:a16="http://schemas.microsoft.com/office/drawing/2014/main" id="{9C8B775A-818D-6EEB-C01C-568962741A4F}"/>
                    </a:ext>
                  </a:extLst>
                </p:cNvPr>
                <p:cNvPicPr/>
                <p:nvPr/>
              </p:nvPicPr>
              <p:blipFill>
                <a:blip r:embed="rId136"/>
                <a:stretch>
                  <a:fillRect/>
                </a:stretch>
              </p:blipFill>
              <p:spPr>
                <a:xfrm>
                  <a:off x="5209304" y="190002"/>
                  <a:ext cx="16416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54" name="Ink 53">
                  <a:extLst>
                    <a:ext uri="{FF2B5EF4-FFF2-40B4-BE49-F238E27FC236}">
                      <a16:creationId xmlns:a16="http://schemas.microsoft.com/office/drawing/2014/main" id="{26BE7D2A-F8C0-17D2-9C66-4E66A45601B8}"/>
                    </a:ext>
                  </a:extLst>
                </p14:cNvPr>
                <p14:cNvContentPartPr/>
                <p14:nvPr/>
              </p14:nvContentPartPr>
              <p14:xfrm>
                <a:off x="5418464" y="512562"/>
                <a:ext cx="150840" cy="11160"/>
              </p14:xfrm>
            </p:contentPart>
          </mc:Choice>
          <mc:Fallback xmlns="">
            <p:pic>
              <p:nvPicPr>
                <p:cNvPr id="54" name="Ink 53">
                  <a:extLst>
                    <a:ext uri="{FF2B5EF4-FFF2-40B4-BE49-F238E27FC236}">
                      <a16:creationId xmlns:a16="http://schemas.microsoft.com/office/drawing/2014/main" id="{26BE7D2A-F8C0-17D2-9C66-4E66A45601B8}"/>
                    </a:ext>
                  </a:extLst>
                </p:cNvPr>
                <p:cNvPicPr/>
                <p:nvPr/>
              </p:nvPicPr>
              <p:blipFill>
                <a:blip r:embed="rId138"/>
                <a:stretch>
                  <a:fillRect/>
                </a:stretch>
              </p:blipFill>
              <p:spPr>
                <a:xfrm>
                  <a:off x="5409464" y="503562"/>
                  <a:ext cx="1684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55" name="Ink 54">
                  <a:extLst>
                    <a:ext uri="{FF2B5EF4-FFF2-40B4-BE49-F238E27FC236}">
                      <a16:creationId xmlns:a16="http://schemas.microsoft.com/office/drawing/2014/main" id="{77BE236A-3025-279A-A8F1-392970EE2470}"/>
                    </a:ext>
                  </a:extLst>
                </p14:cNvPr>
                <p14:cNvContentPartPr/>
                <p14:nvPr/>
              </p14:nvContentPartPr>
              <p14:xfrm>
                <a:off x="5716904" y="382602"/>
                <a:ext cx="187560" cy="315360"/>
              </p14:xfrm>
            </p:contentPart>
          </mc:Choice>
          <mc:Fallback xmlns="">
            <p:pic>
              <p:nvPicPr>
                <p:cNvPr id="55" name="Ink 54">
                  <a:extLst>
                    <a:ext uri="{FF2B5EF4-FFF2-40B4-BE49-F238E27FC236}">
                      <a16:creationId xmlns:a16="http://schemas.microsoft.com/office/drawing/2014/main" id="{77BE236A-3025-279A-A8F1-392970EE2470}"/>
                    </a:ext>
                  </a:extLst>
                </p:cNvPr>
                <p:cNvPicPr/>
                <p:nvPr/>
              </p:nvPicPr>
              <p:blipFill>
                <a:blip r:embed="rId140"/>
                <a:stretch>
                  <a:fillRect/>
                </a:stretch>
              </p:blipFill>
              <p:spPr>
                <a:xfrm>
                  <a:off x="5707904" y="373962"/>
                  <a:ext cx="20520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56" name="Ink 55">
                  <a:extLst>
                    <a:ext uri="{FF2B5EF4-FFF2-40B4-BE49-F238E27FC236}">
                      <a16:creationId xmlns:a16="http://schemas.microsoft.com/office/drawing/2014/main" id="{1F7AF76F-67B9-28DF-3BF8-2FA763F2A33C}"/>
                    </a:ext>
                  </a:extLst>
                </p14:cNvPr>
                <p14:cNvContentPartPr/>
                <p14:nvPr/>
              </p14:nvContentPartPr>
              <p14:xfrm>
                <a:off x="5928944" y="549282"/>
                <a:ext cx="95760" cy="106200"/>
              </p14:xfrm>
            </p:contentPart>
          </mc:Choice>
          <mc:Fallback xmlns="">
            <p:pic>
              <p:nvPicPr>
                <p:cNvPr id="56" name="Ink 55">
                  <a:extLst>
                    <a:ext uri="{FF2B5EF4-FFF2-40B4-BE49-F238E27FC236}">
                      <a16:creationId xmlns:a16="http://schemas.microsoft.com/office/drawing/2014/main" id="{1F7AF76F-67B9-28DF-3BF8-2FA763F2A33C}"/>
                    </a:ext>
                  </a:extLst>
                </p:cNvPr>
                <p:cNvPicPr/>
                <p:nvPr/>
              </p:nvPicPr>
              <p:blipFill>
                <a:blip r:embed="rId142"/>
                <a:stretch>
                  <a:fillRect/>
                </a:stretch>
              </p:blipFill>
              <p:spPr>
                <a:xfrm>
                  <a:off x="5920304" y="540282"/>
                  <a:ext cx="1134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57" name="Ink 56">
                  <a:extLst>
                    <a:ext uri="{FF2B5EF4-FFF2-40B4-BE49-F238E27FC236}">
                      <a16:creationId xmlns:a16="http://schemas.microsoft.com/office/drawing/2014/main" id="{CDD5CB41-37A5-6F68-4DDB-58295B322A5A}"/>
                    </a:ext>
                  </a:extLst>
                </p14:cNvPr>
                <p14:cNvContentPartPr/>
                <p14:nvPr/>
              </p14:nvContentPartPr>
              <p14:xfrm>
                <a:off x="6088424" y="488082"/>
                <a:ext cx="8640" cy="203040"/>
              </p14:xfrm>
            </p:contentPart>
          </mc:Choice>
          <mc:Fallback xmlns="">
            <p:pic>
              <p:nvPicPr>
                <p:cNvPr id="57" name="Ink 56">
                  <a:extLst>
                    <a:ext uri="{FF2B5EF4-FFF2-40B4-BE49-F238E27FC236}">
                      <a16:creationId xmlns:a16="http://schemas.microsoft.com/office/drawing/2014/main" id="{CDD5CB41-37A5-6F68-4DDB-58295B322A5A}"/>
                    </a:ext>
                  </a:extLst>
                </p:cNvPr>
                <p:cNvPicPr/>
                <p:nvPr/>
              </p:nvPicPr>
              <p:blipFill>
                <a:blip r:embed="rId144"/>
                <a:stretch>
                  <a:fillRect/>
                </a:stretch>
              </p:blipFill>
              <p:spPr>
                <a:xfrm>
                  <a:off x="6079784" y="479082"/>
                  <a:ext cx="2628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58" name="Ink 57">
                  <a:extLst>
                    <a:ext uri="{FF2B5EF4-FFF2-40B4-BE49-F238E27FC236}">
                      <a16:creationId xmlns:a16="http://schemas.microsoft.com/office/drawing/2014/main" id="{66C30C63-3990-CDB8-D32A-B3295F98CAD2}"/>
                    </a:ext>
                  </a:extLst>
                </p14:cNvPr>
                <p14:cNvContentPartPr/>
                <p14:nvPr/>
              </p14:nvContentPartPr>
              <p14:xfrm>
                <a:off x="6189224" y="557202"/>
                <a:ext cx="100800" cy="140400"/>
              </p14:xfrm>
            </p:contentPart>
          </mc:Choice>
          <mc:Fallback xmlns="">
            <p:pic>
              <p:nvPicPr>
                <p:cNvPr id="58" name="Ink 57">
                  <a:extLst>
                    <a:ext uri="{FF2B5EF4-FFF2-40B4-BE49-F238E27FC236}">
                      <a16:creationId xmlns:a16="http://schemas.microsoft.com/office/drawing/2014/main" id="{66C30C63-3990-CDB8-D32A-B3295F98CAD2}"/>
                    </a:ext>
                  </a:extLst>
                </p:cNvPr>
                <p:cNvPicPr/>
                <p:nvPr/>
              </p:nvPicPr>
              <p:blipFill>
                <a:blip r:embed="rId146"/>
                <a:stretch>
                  <a:fillRect/>
                </a:stretch>
              </p:blipFill>
              <p:spPr>
                <a:xfrm>
                  <a:off x="6180224" y="548562"/>
                  <a:ext cx="11844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59" name="Ink 58">
                  <a:extLst>
                    <a:ext uri="{FF2B5EF4-FFF2-40B4-BE49-F238E27FC236}">
                      <a16:creationId xmlns:a16="http://schemas.microsoft.com/office/drawing/2014/main" id="{800BE14A-07AA-2D53-C16A-53CAC42C9FB1}"/>
                    </a:ext>
                  </a:extLst>
                </p14:cNvPr>
                <p14:cNvContentPartPr/>
                <p14:nvPr/>
              </p14:nvContentPartPr>
              <p14:xfrm>
                <a:off x="6332144" y="529842"/>
                <a:ext cx="103320" cy="154080"/>
              </p14:xfrm>
            </p:contentPart>
          </mc:Choice>
          <mc:Fallback xmlns="">
            <p:pic>
              <p:nvPicPr>
                <p:cNvPr id="59" name="Ink 58">
                  <a:extLst>
                    <a:ext uri="{FF2B5EF4-FFF2-40B4-BE49-F238E27FC236}">
                      <a16:creationId xmlns:a16="http://schemas.microsoft.com/office/drawing/2014/main" id="{800BE14A-07AA-2D53-C16A-53CAC42C9FB1}"/>
                    </a:ext>
                  </a:extLst>
                </p:cNvPr>
                <p:cNvPicPr/>
                <p:nvPr/>
              </p:nvPicPr>
              <p:blipFill>
                <a:blip r:embed="rId148"/>
                <a:stretch>
                  <a:fillRect/>
                </a:stretch>
              </p:blipFill>
              <p:spPr>
                <a:xfrm>
                  <a:off x="6323504" y="520842"/>
                  <a:ext cx="120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357" name="Ink 1356">
                  <a:extLst>
                    <a:ext uri="{FF2B5EF4-FFF2-40B4-BE49-F238E27FC236}">
                      <a16:creationId xmlns:a16="http://schemas.microsoft.com/office/drawing/2014/main" id="{FE1A0A82-AC6F-845E-7D74-E8FAE9EE08E1}"/>
                    </a:ext>
                  </a:extLst>
                </p14:cNvPr>
                <p14:cNvContentPartPr/>
                <p14:nvPr/>
              </p14:nvContentPartPr>
              <p14:xfrm>
                <a:off x="7194344" y="2389242"/>
                <a:ext cx="41400" cy="213840"/>
              </p14:xfrm>
            </p:contentPart>
          </mc:Choice>
          <mc:Fallback xmlns="">
            <p:pic>
              <p:nvPicPr>
                <p:cNvPr id="1357" name="Ink 1356">
                  <a:extLst>
                    <a:ext uri="{FF2B5EF4-FFF2-40B4-BE49-F238E27FC236}">
                      <a16:creationId xmlns:a16="http://schemas.microsoft.com/office/drawing/2014/main" id="{FE1A0A82-AC6F-845E-7D74-E8FAE9EE08E1}"/>
                    </a:ext>
                  </a:extLst>
                </p:cNvPr>
                <p:cNvPicPr/>
                <p:nvPr/>
              </p:nvPicPr>
              <p:blipFill>
                <a:blip r:embed="rId150"/>
                <a:stretch>
                  <a:fillRect/>
                </a:stretch>
              </p:blipFill>
              <p:spPr>
                <a:xfrm>
                  <a:off x="7185704" y="2380602"/>
                  <a:ext cx="5904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358" name="Ink 1357">
                  <a:extLst>
                    <a:ext uri="{FF2B5EF4-FFF2-40B4-BE49-F238E27FC236}">
                      <a16:creationId xmlns:a16="http://schemas.microsoft.com/office/drawing/2014/main" id="{6512555F-AF54-C3CA-FA8C-E2C547DBE504}"/>
                    </a:ext>
                  </a:extLst>
                </p14:cNvPr>
                <p14:cNvContentPartPr/>
                <p14:nvPr/>
              </p14:nvContentPartPr>
              <p14:xfrm>
                <a:off x="6984824" y="2631522"/>
                <a:ext cx="325080" cy="45000"/>
              </p14:xfrm>
            </p:contentPart>
          </mc:Choice>
          <mc:Fallback xmlns="">
            <p:pic>
              <p:nvPicPr>
                <p:cNvPr id="1358" name="Ink 1357">
                  <a:extLst>
                    <a:ext uri="{FF2B5EF4-FFF2-40B4-BE49-F238E27FC236}">
                      <a16:creationId xmlns:a16="http://schemas.microsoft.com/office/drawing/2014/main" id="{6512555F-AF54-C3CA-FA8C-E2C547DBE504}"/>
                    </a:ext>
                  </a:extLst>
                </p:cNvPr>
                <p:cNvPicPr/>
                <p:nvPr/>
              </p:nvPicPr>
              <p:blipFill>
                <a:blip r:embed="rId152"/>
                <a:stretch>
                  <a:fillRect/>
                </a:stretch>
              </p:blipFill>
              <p:spPr>
                <a:xfrm>
                  <a:off x="6975824" y="2622882"/>
                  <a:ext cx="34272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359" name="Ink 1358">
                  <a:extLst>
                    <a:ext uri="{FF2B5EF4-FFF2-40B4-BE49-F238E27FC236}">
                      <a16:creationId xmlns:a16="http://schemas.microsoft.com/office/drawing/2014/main" id="{E7939DA1-D4B1-2474-646A-3776BD4032FC}"/>
                    </a:ext>
                  </a:extLst>
                </p14:cNvPr>
                <p14:cNvContentPartPr/>
                <p14:nvPr/>
              </p14:nvContentPartPr>
              <p14:xfrm>
                <a:off x="7027664" y="2359722"/>
                <a:ext cx="258840" cy="72000"/>
              </p14:xfrm>
            </p:contentPart>
          </mc:Choice>
          <mc:Fallback xmlns="">
            <p:pic>
              <p:nvPicPr>
                <p:cNvPr id="1359" name="Ink 1358">
                  <a:extLst>
                    <a:ext uri="{FF2B5EF4-FFF2-40B4-BE49-F238E27FC236}">
                      <a16:creationId xmlns:a16="http://schemas.microsoft.com/office/drawing/2014/main" id="{E7939DA1-D4B1-2474-646A-3776BD4032FC}"/>
                    </a:ext>
                  </a:extLst>
                </p:cNvPr>
                <p:cNvPicPr/>
                <p:nvPr/>
              </p:nvPicPr>
              <p:blipFill>
                <a:blip r:embed="rId154"/>
                <a:stretch>
                  <a:fillRect/>
                </a:stretch>
              </p:blipFill>
              <p:spPr>
                <a:xfrm>
                  <a:off x="7018664" y="2351082"/>
                  <a:ext cx="27648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360" name="Ink 1359">
                  <a:extLst>
                    <a:ext uri="{FF2B5EF4-FFF2-40B4-BE49-F238E27FC236}">
                      <a16:creationId xmlns:a16="http://schemas.microsoft.com/office/drawing/2014/main" id="{C3561280-B89D-CEA2-FE7F-494936D5D22B}"/>
                    </a:ext>
                  </a:extLst>
                </p14:cNvPr>
                <p14:cNvContentPartPr/>
                <p14:nvPr/>
              </p14:nvContentPartPr>
              <p14:xfrm>
                <a:off x="7423304" y="2361882"/>
                <a:ext cx="230400" cy="308160"/>
              </p14:xfrm>
            </p:contentPart>
          </mc:Choice>
          <mc:Fallback xmlns="">
            <p:pic>
              <p:nvPicPr>
                <p:cNvPr id="1360" name="Ink 1359">
                  <a:extLst>
                    <a:ext uri="{FF2B5EF4-FFF2-40B4-BE49-F238E27FC236}">
                      <a16:creationId xmlns:a16="http://schemas.microsoft.com/office/drawing/2014/main" id="{C3561280-B89D-CEA2-FE7F-494936D5D22B}"/>
                    </a:ext>
                  </a:extLst>
                </p:cNvPr>
                <p:cNvPicPr/>
                <p:nvPr/>
              </p:nvPicPr>
              <p:blipFill>
                <a:blip r:embed="rId156"/>
                <a:stretch>
                  <a:fillRect/>
                </a:stretch>
              </p:blipFill>
              <p:spPr>
                <a:xfrm>
                  <a:off x="7414304" y="2352882"/>
                  <a:ext cx="24804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361" name="Ink 1360">
                  <a:extLst>
                    <a:ext uri="{FF2B5EF4-FFF2-40B4-BE49-F238E27FC236}">
                      <a16:creationId xmlns:a16="http://schemas.microsoft.com/office/drawing/2014/main" id="{FB34CA70-DEFA-DB3B-8DDD-7FD970BD64B3}"/>
                    </a:ext>
                  </a:extLst>
                </p14:cNvPr>
                <p14:cNvContentPartPr/>
                <p14:nvPr/>
              </p14:nvContentPartPr>
              <p14:xfrm>
                <a:off x="7747304" y="2317602"/>
                <a:ext cx="151560" cy="336600"/>
              </p14:xfrm>
            </p:contentPart>
          </mc:Choice>
          <mc:Fallback xmlns="">
            <p:pic>
              <p:nvPicPr>
                <p:cNvPr id="1361" name="Ink 1360">
                  <a:extLst>
                    <a:ext uri="{FF2B5EF4-FFF2-40B4-BE49-F238E27FC236}">
                      <a16:creationId xmlns:a16="http://schemas.microsoft.com/office/drawing/2014/main" id="{FB34CA70-DEFA-DB3B-8DDD-7FD970BD64B3}"/>
                    </a:ext>
                  </a:extLst>
                </p:cNvPr>
                <p:cNvPicPr/>
                <p:nvPr/>
              </p:nvPicPr>
              <p:blipFill>
                <a:blip r:embed="rId158"/>
                <a:stretch>
                  <a:fillRect/>
                </a:stretch>
              </p:blipFill>
              <p:spPr>
                <a:xfrm>
                  <a:off x="7738664" y="2308962"/>
                  <a:ext cx="16920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362" name="Ink 1361">
                  <a:extLst>
                    <a:ext uri="{FF2B5EF4-FFF2-40B4-BE49-F238E27FC236}">
                      <a16:creationId xmlns:a16="http://schemas.microsoft.com/office/drawing/2014/main" id="{60F71BFC-CBFD-3C7D-35D6-EE2765401B4C}"/>
                    </a:ext>
                  </a:extLst>
                </p14:cNvPr>
                <p14:cNvContentPartPr/>
                <p14:nvPr/>
              </p14:nvContentPartPr>
              <p14:xfrm>
                <a:off x="8065184" y="2358282"/>
                <a:ext cx="72720" cy="336600"/>
              </p14:xfrm>
            </p:contentPart>
          </mc:Choice>
          <mc:Fallback xmlns="">
            <p:pic>
              <p:nvPicPr>
                <p:cNvPr id="1362" name="Ink 1361">
                  <a:extLst>
                    <a:ext uri="{FF2B5EF4-FFF2-40B4-BE49-F238E27FC236}">
                      <a16:creationId xmlns:a16="http://schemas.microsoft.com/office/drawing/2014/main" id="{60F71BFC-CBFD-3C7D-35D6-EE2765401B4C}"/>
                    </a:ext>
                  </a:extLst>
                </p:cNvPr>
                <p:cNvPicPr/>
                <p:nvPr/>
              </p:nvPicPr>
              <p:blipFill>
                <a:blip r:embed="rId160"/>
                <a:stretch>
                  <a:fillRect/>
                </a:stretch>
              </p:blipFill>
              <p:spPr>
                <a:xfrm>
                  <a:off x="8056184" y="2349282"/>
                  <a:ext cx="9036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363" name="Ink 1362">
                  <a:extLst>
                    <a:ext uri="{FF2B5EF4-FFF2-40B4-BE49-F238E27FC236}">
                      <a16:creationId xmlns:a16="http://schemas.microsoft.com/office/drawing/2014/main" id="{5915C120-8BD1-4C41-7F57-E5A289B37F80}"/>
                    </a:ext>
                  </a:extLst>
                </p14:cNvPr>
                <p14:cNvContentPartPr/>
                <p14:nvPr/>
              </p14:nvContentPartPr>
              <p14:xfrm>
                <a:off x="8245904" y="2346762"/>
                <a:ext cx="240840" cy="297360"/>
              </p14:xfrm>
            </p:contentPart>
          </mc:Choice>
          <mc:Fallback xmlns="">
            <p:pic>
              <p:nvPicPr>
                <p:cNvPr id="1363" name="Ink 1362">
                  <a:extLst>
                    <a:ext uri="{FF2B5EF4-FFF2-40B4-BE49-F238E27FC236}">
                      <a16:creationId xmlns:a16="http://schemas.microsoft.com/office/drawing/2014/main" id="{5915C120-8BD1-4C41-7F57-E5A289B37F80}"/>
                    </a:ext>
                  </a:extLst>
                </p:cNvPr>
                <p:cNvPicPr/>
                <p:nvPr/>
              </p:nvPicPr>
              <p:blipFill>
                <a:blip r:embed="rId162"/>
                <a:stretch>
                  <a:fillRect/>
                </a:stretch>
              </p:blipFill>
              <p:spPr>
                <a:xfrm>
                  <a:off x="8237264" y="2337762"/>
                  <a:ext cx="25848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364" name="Ink 1363">
                  <a:extLst>
                    <a:ext uri="{FF2B5EF4-FFF2-40B4-BE49-F238E27FC236}">
                      <a16:creationId xmlns:a16="http://schemas.microsoft.com/office/drawing/2014/main" id="{8DC27D6A-16EC-895B-D19C-60B536C00B46}"/>
                    </a:ext>
                  </a:extLst>
                </p14:cNvPr>
                <p14:cNvContentPartPr/>
                <p14:nvPr/>
              </p14:nvContentPartPr>
              <p14:xfrm>
                <a:off x="8554064" y="2504442"/>
                <a:ext cx="51120" cy="111600"/>
              </p14:xfrm>
            </p:contentPart>
          </mc:Choice>
          <mc:Fallback xmlns="">
            <p:pic>
              <p:nvPicPr>
                <p:cNvPr id="1364" name="Ink 1363">
                  <a:extLst>
                    <a:ext uri="{FF2B5EF4-FFF2-40B4-BE49-F238E27FC236}">
                      <a16:creationId xmlns:a16="http://schemas.microsoft.com/office/drawing/2014/main" id="{8DC27D6A-16EC-895B-D19C-60B536C00B46}"/>
                    </a:ext>
                  </a:extLst>
                </p:cNvPr>
                <p:cNvPicPr/>
                <p:nvPr/>
              </p:nvPicPr>
              <p:blipFill>
                <a:blip r:embed="rId164"/>
                <a:stretch>
                  <a:fillRect/>
                </a:stretch>
              </p:blipFill>
              <p:spPr>
                <a:xfrm>
                  <a:off x="8545424" y="2495442"/>
                  <a:ext cx="6876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365" name="Ink 1364">
                  <a:extLst>
                    <a:ext uri="{FF2B5EF4-FFF2-40B4-BE49-F238E27FC236}">
                      <a16:creationId xmlns:a16="http://schemas.microsoft.com/office/drawing/2014/main" id="{99E96AB8-616B-0963-F0DC-0819DE4E7D7A}"/>
                    </a:ext>
                  </a:extLst>
                </p14:cNvPr>
                <p14:cNvContentPartPr/>
                <p14:nvPr/>
              </p14:nvContentPartPr>
              <p14:xfrm>
                <a:off x="8547944" y="2367282"/>
                <a:ext cx="13320" cy="31320"/>
              </p14:xfrm>
            </p:contentPart>
          </mc:Choice>
          <mc:Fallback xmlns="">
            <p:pic>
              <p:nvPicPr>
                <p:cNvPr id="1365" name="Ink 1364">
                  <a:extLst>
                    <a:ext uri="{FF2B5EF4-FFF2-40B4-BE49-F238E27FC236}">
                      <a16:creationId xmlns:a16="http://schemas.microsoft.com/office/drawing/2014/main" id="{99E96AB8-616B-0963-F0DC-0819DE4E7D7A}"/>
                    </a:ext>
                  </a:extLst>
                </p:cNvPr>
                <p:cNvPicPr/>
                <p:nvPr/>
              </p:nvPicPr>
              <p:blipFill>
                <a:blip r:embed="rId166"/>
                <a:stretch>
                  <a:fillRect/>
                </a:stretch>
              </p:blipFill>
              <p:spPr>
                <a:xfrm>
                  <a:off x="8538944" y="2358642"/>
                  <a:ext cx="309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66" name="Ink 1365">
                  <a:extLst>
                    <a:ext uri="{FF2B5EF4-FFF2-40B4-BE49-F238E27FC236}">
                      <a16:creationId xmlns:a16="http://schemas.microsoft.com/office/drawing/2014/main" id="{47131F43-8083-ABB2-CCBB-648CF1344B76}"/>
                    </a:ext>
                  </a:extLst>
                </p14:cNvPr>
                <p14:cNvContentPartPr/>
                <p14:nvPr/>
              </p14:nvContentPartPr>
              <p14:xfrm>
                <a:off x="8636864" y="2471322"/>
                <a:ext cx="174960" cy="128880"/>
              </p14:xfrm>
            </p:contentPart>
          </mc:Choice>
          <mc:Fallback xmlns="">
            <p:pic>
              <p:nvPicPr>
                <p:cNvPr id="1366" name="Ink 1365">
                  <a:extLst>
                    <a:ext uri="{FF2B5EF4-FFF2-40B4-BE49-F238E27FC236}">
                      <a16:creationId xmlns:a16="http://schemas.microsoft.com/office/drawing/2014/main" id="{47131F43-8083-ABB2-CCBB-648CF1344B76}"/>
                    </a:ext>
                  </a:extLst>
                </p:cNvPr>
                <p:cNvPicPr/>
                <p:nvPr/>
              </p:nvPicPr>
              <p:blipFill>
                <a:blip r:embed="rId168"/>
                <a:stretch>
                  <a:fillRect/>
                </a:stretch>
              </p:blipFill>
              <p:spPr>
                <a:xfrm>
                  <a:off x="8628224" y="2462682"/>
                  <a:ext cx="1926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67" name="Ink 1366">
                  <a:extLst>
                    <a:ext uri="{FF2B5EF4-FFF2-40B4-BE49-F238E27FC236}">
                      <a16:creationId xmlns:a16="http://schemas.microsoft.com/office/drawing/2014/main" id="{FD8C71EF-4D1B-0A7C-495D-8B110B939BA3}"/>
                    </a:ext>
                  </a:extLst>
                </p14:cNvPr>
                <p14:cNvContentPartPr/>
                <p14:nvPr/>
              </p14:nvContentPartPr>
              <p14:xfrm>
                <a:off x="8852144" y="2455122"/>
                <a:ext cx="113400" cy="353160"/>
              </p14:xfrm>
            </p:contentPart>
          </mc:Choice>
          <mc:Fallback xmlns="">
            <p:pic>
              <p:nvPicPr>
                <p:cNvPr id="1367" name="Ink 1366">
                  <a:extLst>
                    <a:ext uri="{FF2B5EF4-FFF2-40B4-BE49-F238E27FC236}">
                      <a16:creationId xmlns:a16="http://schemas.microsoft.com/office/drawing/2014/main" id="{FD8C71EF-4D1B-0A7C-495D-8B110B939BA3}"/>
                    </a:ext>
                  </a:extLst>
                </p:cNvPr>
                <p:cNvPicPr/>
                <p:nvPr/>
              </p:nvPicPr>
              <p:blipFill>
                <a:blip r:embed="rId170"/>
                <a:stretch>
                  <a:fillRect/>
                </a:stretch>
              </p:blipFill>
              <p:spPr>
                <a:xfrm>
                  <a:off x="8843504" y="2446122"/>
                  <a:ext cx="13104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68" name="Ink 1367">
                  <a:extLst>
                    <a:ext uri="{FF2B5EF4-FFF2-40B4-BE49-F238E27FC236}">
                      <a16:creationId xmlns:a16="http://schemas.microsoft.com/office/drawing/2014/main" id="{9982EF82-636A-EEE9-981C-DC1493846E97}"/>
                    </a:ext>
                  </a:extLst>
                </p14:cNvPr>
                <p14:cNvContentPartPr/>
                <p14:nvPr/>
              </p14:nvContentPartPr>
              <p14:xfrm>
                <a:off x="9032864" y="2406162"/>
                <a:ext cx="54720" cy="200160"/>
              </p14:xfrm>
            </p:contentPart>
          </mc:Choice>
          <mc:Fallback xmlns="">
            <p:pic>
              <p:nvPicPr>
                <p:cNvPr id="1368" name="Ink 1367">
                  <a:extLst>
                    <a:ext uri="{FF2B5EF4-FFF2-40B4-BE49-F238E27FC236}">
                      <a16:creationId xmlns:a16="http://schemas.microsoft.com/office/drawing/2014/main" id="{9982EF82-636A-EEE9-981C-DC1493846E97}"/>
                    </a:ext>
                  </a:extLst>
                </p:cNvPr>
                <p:cNvPicPr/>
                <p:nvPr/>
              </p:nvPicPr>
              <p:blipFill>
                <a:blip r:embed="rId172"/>
                <a:stretch>
                  <a:fillRect/>
                </a:stretch>
              </p:blipFill>
              <p:spPr>
                <a:xfrm>
                  <a:off x="9024224" y="2397162"/>
                  <a:ext cx="7236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69" name="Ink 1368">
                  <a:extLst>
                    <a:ext uri="{FF2B5EF4-FFF2-40B4-BE49-F238E27FC236}">
                      <a16:creationId xmlns:a16="http://schemas.microsoft.com/office/drawing/2014/main" id="{7777AFCD-B2A8-BBEB-EA40-C4D3BB01E83F}"/>
                    </a:ext>
                  </a:extLst>
                </p14:cNvPr>
                <p14:cNvContentPartPr/>
                <p14:nvPr/>
              </p14:nvContentPartPr>
              <p14:xfrm>
                <a:off x="9130784" y="2459442"/>
                <a:ext cx="160560" cy="167400"/>
              </p14:xfrm>
            </p:contentPart>
          </mc:Choice>
          <mc:Fallback xmlns="">
            <p:pic>
              <p:nvPicPr>
                <p:cNvPr id="1369" name="Ink 1368">
                  <a:extLst>
                    <a:ext uri="{FF2B5EF4-FFF2-40B4-BE49-F238E27FC236}">
                      <a16:creationId xmlns:a16="http://schemas.microsoft.com/office/drawing/2014/main" id="{7777AFCD-B2A8-BBEB-EA40-C4D3BB01E83F}"/>
                    </a:ext>
                  </a:extLst>
                </p:cNvPr>
                <p:cNvPicPr/>
                <p:nvPr/>
              </p:nvPicPr>
              <p:blipFill>
                <a:blip r:embed="rId174"/>
                <a:stretch>
                  <a:fillRect/>
                </a:stretch>
              </p:blipFill>
              <p:spPr>
                <a:xfrm>
                  <a:off x="9121784" y="2450802"/>
                  <a:ext cx="17820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71" name="Ink 1370">
                  <a:extLst>
                    <a:ext uri="{FF2B5EF4-FFF2-40B4-BE49-F238E27FC236}">
                      <a16:creationId xmlns:a16="http://schemas.microsoft.com/office/drawing/2014/main" id="{EC4B2C22-E3AC-DE1E-8E8E-93403346E0D7}"/>
                    </a:ext>
                  </a:extLst>
                </p14:cNvPr>
                <p14:cNvContentPartPr/>
                <p14:nvPr/>
              </p14:nvContentPartPr>
              <p14:xfrm>
                <a:off x="9436784" y="2304282"/>
                <a:ext cx="191880" cy="353520"/>
              </p14:xfrm>
            </p:contentPart>
          </mc:Choice>
          <mc:Fallback xmlns="">
            <p:pic>
              <p:nvPicPr>
                <p:cNvPr id="1371" name="Ink 1370">
                  <a:extLst>
                    <a:ext uri="{FF2B5EF4-FFF2-40B4-BE49-F238E27FC236}">
                      <a16:creationId xmlns:a16="http://schemas.microsoft.com/office/drawing/2014/main" id="{EC4B2C22-E3AC-DE1E-8E8E-93403346E0D7}"/>
                    </a:ext>
                  </a:extLst>
                </p:cNvPr>
                <p:cNvPicPr/>
                <p:nvPr/>
              </p:nvPicPr>
              <p:blipFill>
                <a:blip r:embed="rId176"/>
                <a:stretch>
                  <a:fillRect/>
                </a:stretch>
              </p:blipFill>
              <p:spPr>
                <a:xfrm>
                  <a:off x="9427784" y="2295282"/>
                  <a:ext cx="20952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372" name="Ink 1371">
                  <a:extLst>
                    <a:ext uri="{FF2B5EF4-FFF2-40B4-BE49-F238E27FC236}">
                      <a16:creationId xmlns:a16="http://schemas.microsoft.com/office/drawing/2014/main" id="{2904921B-4C66-5D22-D3A1-F7644261C1C8}"/>
                    </a:ext>
                  </a:extLst>
                </p14:cNvPr>
                <p14:cNvContentPartPr/>
                <p14:nvPr/>
              </p14:nvContentPartPr>
              <p14:xfrm>
                <a:off x="9688064" y="2446842"/>
                <a:ext cx="335520" cy="165600"/>
              </p14:xfrm>
            </p:contentPart>
          </mc:Choice>
          <mc:Fallback xmlns="">
            <p:pic>
              <p:nvPicPr>
                <p:cNvPr id="1372" name="Ink 1371">
                  <a:extLst>
                    <a:ext uri="{FF2B5EF4-FFF2-40B4-BE49-F238E27FC236}">
                      <a16:creationId xmlns:a16="http://schemas.microsoft.com/office/drawing/2014/main" id="{2904921B-4C66-5D22-D3A1-F7644261C1C8}"/>
                    </a:ext>
                  </a:extLst>
                </p:cNvPr>
                <p:cNvPicPr/>
                <p:nvPr/>
              </p:nvPicPr>
              <p:blipFill>
                <a:blip r:embed="rId178"/>
                <a:stretch>
                  <a:fillRect/>
                </a:stretch>
              </p:blipFill>
              <p:spPr>
                <a:xfrm>
                  <a:off x="9679424" y="2438202"/>
                  <a:ext cx="35316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73" name="Ink 1372">
                  <a:extLst>
                    <a:ext uri="{FF2B5EF4-FFF2-40B4-BE49-F238E27FC236}">
                      <a16:creationId xmlns:a16="http://schemas.microsoft.com/office/drawing/2014/main" id="{C1E9FF31-BC4E-E12D-0DAC-56DE961651A6}"/>
                    </a:ext>
                  </a:extLst>
                </p14:cNvPr>
                <p14:cNvContentPartPr/>
                <p14:nvPr/>
              </p14:nvContentPartPr>
              <p14:xfrm>
                <a:off x="10067504" y="2424522"/>
                <a:ext cx="147960" cy="159480"/>
              </p14:xfrm>
            </p:contentPart>
          </mc:Choice>
          <mc:Fallback xmlns="">
            <p:pic>
              <p:nvPicPr>
                <p:cNvPr id="1373" name="Ink 1372">
                  <a:extLst>
                    <a:ext uri="{FF2B5EF4-FFF2-40B4-BE49-F238E27FC236}">
                      <a16:creationId xmlns:a16="http://schemas.microsoft.com/office/drawing/2014/main" id="{C1E9FF31-BC4E-E12D-0DAC-56DE961651A6}"/>
                    </a:ext>
                  </a:extLst>
                </p:cNvPr>
                <p:cNvPicPr/>
                <p:nvPr/>
              </p:nvPicPr>
              <p:blipFill>
                <a:blip r:embed="rId180"/>
                <a:stretch>
                  <a:fillRect/>
                </a:stretch>
              </p:blipFill>
              <p:spPr>
                <a:xfrm>
                  <a:off x="10058504" y="2415522"/>
                  <a:ext cx="16560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374" name="Ink 1373">
                  <a:extLst>
                    <a:ext uri="{FF2B5EF4-FFF2-40B4-BE49-F238E27FC236}">
                      <a16:creationId xmlns:a16="http://schemas.microsoft.com/office/drawing/2014/main" id="{4DDF4EF8-0148-2837-95BE-0F6A07DB4371}"/>
                    </a:ext>
                  </a:extLst>
                </p14:cNvPr>
                <p14:cNvContentPartPr/>
                <p14:nvPr/>
              </p14:nvContentPartPr>
              <p14:xfrm>
                <a:off x="10264784" y="2469882"/>
                <a:ext cx="32400" cy="118440"/>
              </p14:xfrm>
            </p:contentPart>
          </mc:Choice>
          <mc:Fallback xmlns="">
            <p:pic>
              <p:nvPicPr>
                <p:cNvPr id="1374" name="Ink 1373">
                  <a:extLst>
                    <a:ext uri="{FF2B5EF4-FFF2-40B4-BE49-F238E27FC236}">
                      <a16:creationId xmlns:a16="http://schemas.microsoft.com/office/drawing/2014/main" id="{4DDF4EF8-0148-2837-95BE-0F6A07DB4371}"/>
                    </a:ext>
                  </a:extLst>
                </p:cNvPr>
                <p:cNvPicPr/>
                <p:nvPr/>
              </p:nvPicPr>
              <p:blipFill>
                <a:blip r:embed="rId182"/>
                <a:stretch>
                  <a:fillRect/>
                </a:stretch>
              </p:blipFill>
              <p:spPr>
                <a:xfrm>
                  <a:off x="10255784" y="2460882"/>
                  <a:ext cx="500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375" name="Ink 1374">
                  <a:extLst>
                    <a:ext uri="{FF2B5EF4-FFF2-40B4-BE49-F238E27FC236}">
                      <a16:creationId xmlns:a16="http://schemas.microsoft.com/office/drawing/2014/main" id="{487328ED-7749-717A-3452-F820BF9316BD}"/>
                    </a:ext>
                  </a:extLst>
                </p14:cNvPr>
                <p14:cNvContentPartPr/>
                <p14:nvPr/>
              </p14:nvContentPartPr>
              <p14:xfrm>
                <a:off x="10355504" y="2459082"/>
                <a:ext cx="99720" cy="152280"/>
              </p14:xfrm>
            </p:contentPart>
          </mc:Choice>
          <mc:Fallback xmlns="">
            <p:pic>
              <p:nvPicPr>
                <p:cNvPr id="1375" name="Ink 1374">
                  <a:extLst>
                    <a:ext uri="{FF2B5EF4-FFF2-40B4-BE49-F238E27FC236}">
                      <a16:creationId xmlns:a16="http://schemas.microsoft.com/office/drawing/2014/main" id="{487328ED-7749-717A-3452-F820BF9316BD}"/>
                    </a:ext>
                  </a:extLst>
                </p:cNvPr>
                <p:cNvPicPr/>
                <p:nvPr/>
              </p:nvPicPr>
              <p:blipFill>
                <a:blip r:embed="rId184"/>
                <a:stretch>
                  <a:fillRect/>
                </a:stretch>
              </p:blipFill>
              <p:spPr>
                <a:xfrm>
                  <a:off x="10346864" y="2450082"/>
                  <a:ext cx="1173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376" name="Ink 1375">
                  <a:extLst>
                    <a:ext uri="{FF2B5EF4-FFF2-40B4-BE49-F238E27FC236}">
                      <a16:creationId xmlns:a16="http://schemas.microsoft.com/office/drawing/2014/main" id="{452646E4-1388-028A-DA66-EEA60525CAEF}"/>
                    </a:ext>
                  </a:extLst>
                </p14:cNvPr>
                <p14:cNvContentPartPr/>
                <p14:nvPr/>
              </p14:nvContentPartPr>
              <p14:xfrm>
                <a:off x="10680224" y="2316882"/>
                <a:ext cx="294840" cy="520920"/>
              </p14:xfrm>
            </p:contentPart>
          </mc:Choice>
          <mc:Fallback xmlns="">
            <p:pic>
              <p:nvPicPr>
                <p:cNvPr id="1376" name="Ink 1375">
                  <a:extLst>
                    <a:ext uri="{FF2B5EF4-FFF2-40B4-BE49-F238E27FC236}">
                      <a16:creationId xmlns:a16="http://schemas.microsoft.com/office/drawing/2014/main" id="{452646E4-1388-028A-DA66-EEA60525CAEF}"/>
                    </a:ext>
                  </a:extLst>
                </p:cNvPr>
                <p:cNvPicPr/>
                <p:nvPr/>
              </p:nvPicPr>
              <p:blipFill>
                <a:blip r:embed="rId186"/>
                <a:stretch>
                  <a:fillRect/>
                </a:stretch>
              </p:blipFill>
              <p:spPr>
                <a:xfrm>
                  <a:off x="10671584" y="2308242"/>
                  <a:ext cx="312480" cy="5385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377" name="Ink 1376">
                  <a:extLst>
                    <a:ext uri="{FF2B5EF4-FFF2-40B4-BE49-F238E27FC236}">
                      <a16:creationId xmlns:a16="http://schemas.microsoft.com/office/drawing/2014/main" id="{A6B18951-3FCE-A4CA-2006-23D599C63B3A}"/>
                    </a:ext>
                  </a:extLst>
                </p14:cNvPr>
                <p14:cNvContentPartPr/>
                <p14:nvPr/>
              </p14:nvContentPartPr>
              <p14:xfrm>
                <a:off x="11065064" y="2372322"/>
                <a:ext cx="145800" cy="249480"/>
              </p14:xfrm>
            </p:contentPart>
          </mc:Choice>
          <mc:Fallback xmlns="">
            <p:pic>
              <p:nvPicPr>
                <p:cNvPr id="1377" name="Ink 1376">
                  <a:extLst>
                    <a:ext uri="{FF2B5EF4-FFF2-40B4-BE49-F238E27FC236}">
                      <a16:creationId xmlns:a16="http://schemas.microsoft.com/office/drawing/2014/main" id="{A6B18951-3FCE-A4CA-2006-23D599C63B3A}"/>
                    </a:ext>
                  </a:extLst>
                </p:cNvPr>
                <p:cNvPicPr/>
                <p:nvPr/>
              </p:nvPicPr>
              <p:blipFill>
                <a:blip r:embed="rId188"/>
                <a:stretch>
                  <a:fillRect/>
                </a:stretch>
              </p:blipFill>
              <p:spPr>
                <a:xfrm>
                  <a:off x="11056064" y="2363322"/>
                  <a:ext cx="16344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378" name="Ink 1377">
                  <a:extLst>
                    <a:ext uri="{FF2B5EF4-FFF2-40B4-BE49-F238E27FC236}">
                      <a16:creationId xmlns:a16="http://schemas.microsoft.com/office/drawing/2014/main" id="{AC1798C2-BDD8-4F4F-9E01-EFB6BF46405E}"/>
                    </a:ext>
                  </a:extLst>
                </p14:cNvPr>
                <p14:cNvContentPartPr/>
                <p14:nvPr/>
              </p14:nvContentPartPr>
              <p14:xfrm>
                <a:off x="11262704" y="2391042"/>
                <a:ext cx="108000" cy="222120"/>
              </p14:xfrm>
            </p:contentPart>
          </mc:Choice>
          <mc:Fallback xmlns="">
            <p:pic>
              <p:nvPicPr>
                <p:cNvPr id="1378" name="Ink 1377">
                  <a:extLst>
                    <a:ext uri="{FF2B5EF4-FFF2-40B4-BE49-F238E27FC236}">
                      <a16:creationId xmlns:a16="http://schemas.microsoft.com/office/drawing/2014/main" id="{AC1798C2-BDD8-4F4F-9E01-EFB6BF46405E}"/>
                    </a:ext>
                  </a:extLst>
                </p:cNvPr>
                <p:cNvPicPr/>
                <p:nvPr/>
              </p:nvPicPr>
              <p:blipFill>
                <a:blip r:embed="rId190"/>
                <a:stretch>
                  <a:fillRect/>
                </a:stretch>
              </p:blipFill>
              <p:spPr>
                <a:xfrm>
                  <a:off x="11254064" y="2382042"/>
                  <a:ext cx="12564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379" name="Ink 1378">
                  <a:extLst>
                    <a:ext uri="{FF2B5EF4-FFF2-40B4-BE49-F238E27FC236}">
                      <a16:creationId xmlns:a16="http://schemas.microsoft.com/office/drawing/2014/main" id="{9A856888-DDEC-DD0E-1F61-9B73E49F3792}"/>
                    </a:ext>
                  </a:extLst>
                </p14:cNvPr>
                <p14:cNvContentPartPr/>
                <p14:nvPr/>
              </p14:nvContentPartPr>
              <p14:xfrm>
                <a:off x="11414624" y="2425242"/>
                <a:ext cx="101880" cy="171000"/>
              </p14:xfrm>
            </p:contentPart>
          </mc:Choice>
          <mc:Fallback xmlns="">
            <p:pic>
              <p:nvPicPr>
                <p:cNvPr id="1379" name="Ink 1378">
                  <a:extLst>
                    <a:ext uri="{FF2B5EF4-FFF2-40B4-BE49-F238E27FC236}">
                      <a16:creationId xmlns:a16="http://schemas.microsoft.com/office/drawing/2014/main" id="{9A856888-DDEC-DD0E-1F61-9B73E49F3792}"/>
                    </a:ext>
                  </a:extLst>
                </p:cNvPr>
                <p:cNvPicPr/>
                <p:nvPr/>
              </p:nvPicPr>
              <p:blipFill>
                <a:blip r:embed="rId192"/>
                <a:stretch>
                  <a:fillRect/>
                </a:stretch>
              </p:blipFill>
              <p:spPr>
                <a:xfrm>
                  <a:off x="11405624" y="2416242"/>
                  <a:ext cx="1195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380" name="Ink 1379">
                  <a:extLst>
                    <a:ext uri="{FF2B5EF4-FFF2-40B4-BE49-F238E27FC236}">
                      <a16:creationId xmlns:a16="http://schemas.microsoft.com/office/drawing/2014/main" id="{326E19A5-FD2E-4B31-EE2E-5D4F91036421}"/>
                    </a:ext>
                  </a:extLst>
                </p14:cNvPr>
                <p14:cNvContentPartPr/>
                <p14:nvPr/>
              </p14:nvContentPartPr>
              <p14:xfrm>
                <a:off x="11574104" y="2415882"/>
                <a:ext cx="132840" cy="189720"/>
              </p14:xfrm>
            </p:contentPart>
          </mc:Choice>
          <mc:Fallback xmlns="">
            <p:pic>
              <p:nvPicPr>
                <p:cNvPr id="1380" name="Ink 1379">
                  <a:extLst>
                    <a:ext uri="{FF2B5EF4-FFF2-40B4-BE49-F238E27FC236}">
                      <a16:creationId xmlns:a16="http://schemas.microsoft.com/office/drawing/2014/main" id="{326E19A5-FD2E-4B31-EE2E-5D4F91036421}"/>
                    </a:ext>
                  </a:extLst>
                </p:cNvPr>
                <p:cNvPicPr/>
                <p:nvPr/>
              </p:nvPicPr>
              <p:blipFill>
                <a:blip r:embed="rId194"/>
                <a:stretch>
                  <a:fillRect/>
                </a:stretch>
              </p:blipFill>
              <p:spPr>
                <a:xfrm>
                  <a:off x="11565464" y="2406882"/>
                  <a:ext cx="15048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381" name="Ink 1380">
                  <a:extLst>
                    <a:ext uri="{FF2B5EF4-FFF2-40B4-BE49-F238E27FC236}">
                      <a16:creationId xmlns:a16="http://schemas.microsoft.com/office/drawing/2014/main" id="{E45D4C49-8030-74A9-566D-AF95E7903EE6}"/>
                    </a:ext>
                  </a:extLst>
                </p14:cNvPr>
                <p14:cNvContentPartPr/>
                <p14:nvPr/>
              </p14:nvContentPartPr>
              <p14:xfrm>
                <a:off x="11733224" y="2378442"/>
                <a:ext cx="108000" cy="254520"/>
              </p14:xfrm>
            </p:contentPart>
          </mc:Choice>
          <mc:Fallback xmlns="">
            <p:pic>
              <p:nvPicPr>
                <p:cNvPr id="1381" name="Ink 1380">
                  <a:extLst>
                    <a:ext uri="{FF2B5EF4-FFF2-40B4-BE49-F238E27FC236}">
                      <a16:creationId xmlns:a16="http://schemas.microsoft.com/office/drawing/2014/main" id="{E45D4C49-8030-74A9-566D-AF95E7903EE6}"/>
                    </a:ext>
                  </a:extLst>
                </p:cNvPr>
                <p:cNvPicPr/>
                <p:nvPr/>
              </p:nvPicPr>
              <p:blipFill>
                <a:blip r:embed="rId196"/>
                <a:stretch>
                  <a:fillRect/>
                </a:stretch>
              </p:blipFill>
              <p:spPr>
                <a:xfrm>
                  <a:off x="11724224" y="2369442"/>
                  <a:ext cx="12564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382" name="Ink 1381">
                  <a:extLst>
                    <a:ext uri="{FF2B5EF4-FFF2-40B4-BE49-F238E27FC236}">
                      <a16:creationId xmlns:a16="http://schemas.microsoft.com/office/drawing/2014/main" id="{D6719BA4-6329-EA33-DDCC-DC1B86989678}"/>
                    </a:ext>
                  </a:extLst>
                </p14:cNvPr>
                <p14:cNvContentPartPr/>
                <p14:nvPr/>
              </p14:nvContentPartPr>
              <p14:xfrm>
                <a:off x="11886944" y="2372682"/>
                <a:ext cx="106200" cy="290160"/>
              </p14:xfrm>
            </p:contentPart>
          </mc:Choice>
          <mc:Fallback xmlns="">
            <p:pic>
              <p:nvPicPr>
                <p:cNvPr id="1382" name="Ink 1381">
                  <a:extLst>
                    <a:ext uri="{FF2B5EF4-FFF2-40B4-BE49-F238E27FC236}">
                      <a16:creationId xmlns:a16="http://schemas.microsoft.com/office/drawing/2014/main" id="{D6719BA4-6329-EA33-DDCC-DC1B86989678}"/>
                    </a:ext>
                  </a:extLst>
                </p:cNvPr>
                <p:cNvPicPr/>
                <p:nvPr/>
              </p:nvPicPr>
              <p:blipFill>
                <a:blip r:embed="rId198"/>
                <a:stretch>
                  <a:fillRect/>
                </a:stretch>
              </p:blipFill>
              <p:spPr>
                <a:xfrm>
                  <a:off x="11877944" y="2363682"/>
                  <a:ext cx="12384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61" name="Ink 60">
                  <a:extLst>
                    <a:ext uri="{FF2B5EF4-FFF2-40B4-BE49-F238E27FC236}">
                      <a16:creationId xmlns:a16="http://schemas.microsoft.com/office/drawing/2014/main" id="{46666E99-9736-5E81-C794-A38A71A88A41}"/>
                    </a:ext>
                  </a:extLst>
                </p14:cNvPr>
                <p14:cNvContentPartPr/>
                <p14:nvPr/>
              </p14:nvContentPartPr>
              <p14:xfrm>
                <a:off x="9069584" y="866802"/>
                <a:ext cx="475200" cy="518400"/>
              </p14:xfrm>
            </p:contentPart>
          </mc:Choice>
          <mc:Fallback xmlns="">
            <p:pic>
              <p:nvPicPr>
                <p:cNvPr id="61" name="Ink 60">
                  <a:extLst>
                    <a:ext uri="{FF2B5EF4-FFF2-40B4-BE49-F238E27FC236}">
                      <a16:creationId xmlns:a16="http://schemas.microsoft.com/office/drawing/2014/main" id="{46666E99-9736-5E81-C794-A38A71A88A41}"/>
                    </a:ext>
                  </a:extLst>
                </p:cNvPr>
                <p:cNvPicPr/>
                <p:nvPr/>
              </p:nvPicPr>
              <p:blipFill>
                <a:blip r:embed="rId200"/>
                <a:stretch>
                  <a:fillRect/>
                </a:stretch>
              </p:blipFill>
              <p:spPr>
                <a:xfrm>
                  <a:off x="9060944" y="857802"/>
                  <a:ext cx="492840" cy="53604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62" name="Ink 61">
                  <a:extLst>
                    <a:ext uri="{FF2B5EF4-FFF2-40B4-BE49-F238E27FC236}">
                      <a16:creationId xmlns:a16="http://schemas.microsoft.com/office/drawing/2014/main" id="{F82A46AE-D45A-7586-EE9F-2A65B3C019B5}"/>
                    </a:ext>
                  </a:extLst>
                </p14:cNvPr>
                <p14:cNvContentPartPr/>
                <p14:nvPr/>
              </p14:nvContentPartPr>
              <p14:xfrm>
                <a:off x="9216824" y="1280442"/>
                <a:ext cx="118440" cy="38520"/>
              </p14:xfrm>
            </p:contentPart>
          </mc:Choice>
          <mc:Fallback xmlns="">
            <p:pic>
              <p:nvPicPr>
                <p:cNvPr id="62" name="Ink 61">
                  <a:extLst>
                    <a:ext uri="{FF2B5EF4-FFF2-40B4-BE49-F238E27FC236}">
                      <a16:creationId xmlns:a16="http://schemas.microsoft.com/office/drawing/2014/main" id="{F82A46AE-D45A-7586-EE9F-2A65B3C019B5}"/>
                    </a:ext>
                  </a:extLst>
                </p:cNvPr>
                <p:cNvPicPr/>
                <p:nvPr/>
              </p:nvPicPr>
              <p:blipFill>
                <a:blip r:embed="rId202"/>
                <a:stretch>
                  <a:fillRect/>
                </a:stretch>
              </p:blipFill>
              <p:spPr>
                <a:xfrm>
                  <a:off x="9207824" y="1271442"/>
                  <a:ext cx="1360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63" name="Ink 62">
                  <a:extLst>
                    <a:ext uri="{FF2B5EF4-FFF2-40B4-BE49-F238E27FC236}">
                      <a16:creationId xmlns:a16="http://schemas.microsoft.com/office/drawing/2014/main" id="{EBAF57D6-EAEC-63CD-0B6D-0D00AC5E85CD}"/>
                    </a:ext>
                  </a:extLst>
                </p14:cNvPr>
                <p14:cNvContentPartPr/>
                <p14:nvPr/>
              </p14:nvContentPartPr>
              <p14:xfrm>
                <a:off x="9243104" y="1167402"/>
                <a:ext cx="23760" cy="38880"/>
              </p14:xfrm>
            </p:contentPart>
          </mc:Choice>
          <mc:Fallback xmlns="">
            <p:pic>
              <p:nvPicPr>
                <p:cNvPr id="63" name="Ink 62">
                  <a:extLst>
                    <a:ext uri="{FF2B5EF4-FFF2-40B4-BE49-F238E27FC236}">
                      <a16:creationId xmlns:a16="http://schemas.microsoft.com/office/drawing/2014/main" id="{EBAF57D6-EAEC-63CD-0B6D-0D00AC5E85CD}"/>
                    </a:ext>
                  </a:extLst>
                </p:cNvPr>
                <p:cNvPicPr/>
                <p:nvPr/>
              </p:nvPicPr>
              <p:blipFill>
                <a:blip r:embed="rId204"/>
                <a:stretch>
                  <a:fillRect/>
                </a:stretch>
              </p:blipFill>
              <p:spPr>
                <a:xfrm>
                  <a:off x="9234104" y="1158402"/>
                  <a:ext cx="4140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80" name="Ink 1279">
                  <a:extLst>
                    <a:ext uri="{FF2B5EF4-FFF2-40B4-BE49-F238E27FC236}">
                      <a16:creationId xmlns:a16="http://schemas.microsoft.com/office/drawing/2014/main" id="{43ACC4AC-1186-666E-6668-EA05DA87D589}"/>
                    </a:ext>
                  </a:extLst>
                </p14:cNvPr>
                <p14:cNvContentPartPr/>
                <p14:nvPr/>
              </p14:nvContentPartPr>
              <p14:xfrm>
                <a:off x="9369464" y="1169202"/>
                <a:ext cx="33480" cy="17280"/>
              </p14:xfrm>
            </p:contentPart>
          </mc:Choice>
          <mc:Fallback xmlns="">
            <p:pic>
              <p:nvPicPr>
                <p:cNvPr id="1280" name="Ink 1279">
                  <a:extLst>
                    <a:ext uri="{FF2B5EF4-FFF2-40B4-BE49-F238E27FC236}">
                      <a16:creationId xmlns:a16="http://schemas.microsoft.com/office/drawing/2014/main" id="{43ACC4AC-1186-666E-6668-EA05DA87D589}"/>
                    </a:ext>
                  </a:extLst>
                </p:cNvPr>
                <p:cNvPicPr/>
                <p:nvPr/>
              </p:nvPicPr>
              <p:blipFill>
                <a:blip r:embed="rId206"/>
                <a:stretch>
                  <a:fillRect/>
                </a:stretch>
              </p:blipFill>
              <p:spPr>
                <a:xfrm>
                  <a:off x="9360464" y="1160202"/>
                  <a:ext cx="511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281" name="Ink 1280">
                  <a:extLst>
                    <a:ext uri="{FF2B5EF4-FFF2-40B4-BE49-F238E27FC236}">
                      <a16:creationId xmlns:a16="http://schemas.microsoft.com/office/drawing/2014/main" id="{4B6D3640-ED07-B4B3-41CA-CF8D1D6C794B}"/>
                    </a:ext>
                  </a:extLst>
                </p14:cNvPr>
                <p14:cNvContentPartPr/>
                <p14:nvPr/>
              </p14:nvContentPartPr>
              <p14:xfrm>
                <a:off x="9156704" y="1461162"/>
                <a:ext cx="93600" cy="161280"/>
              </p14:xfrm>
            </p:contentPart>
          </mc:Choice>
          <mc:Fallback xmlns="">
            <p:pic>
              <p:nvPicPr>
                <p:cNvPr id="1281" name="Ink 1280">
                  <a:extLst>
                    <a:ext uri="{FF2B5EF4-FFF2-40B4-BE49-F238E27FC236}">
                      <a16:creationId xmlns:a16="http://schemas.microsoft.com/office/drawing/2014/main" id="{4B6D3640-ED07-B4B3-41CA-CF8D1D6C794B}"/>
                    </a:ext>
                  </a:extLst>
                </p:cNvPr>
                <p:cNvPicPr/>
                <p:nvPr/>
              </p:nvPicPr>
              <p:blipFill>
                <a:blip r:embed="rId208"/>
                <a:stretch>
                  <a:fillRect/>
                </a:stretch>
              </p:blipFill>
              <p:spPr>
                <a:xfrm>
                  <a:off x="9148064" y="1452162"/>
                  <a:ext cx="11124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282" name="Ink 1281">
                  <a:extLst>
                    <a:ext uri="{FF2B5EF4-FFF2-40B4-BE49-F238E27FC236}">
                      <a16:creationId xmlns:a16="http://schemas.microsoft.com/office/drawing/2014/main" id="{A5AFD717-A2A9-C3DE-AC6D-0E35722927CC}"/>
                    </a:ext>
                  </a:extLst>
                </p14:cNvPr>
                <p14:cNvContentPartPr/>
                <p14:nvPr/>
              </p14:nvContentPartPr>
              <p14:xfrm>
                <a:off x="9359384" y="1444242"/>
                <a:ext cx="84960" cy="162720"/>
              </p14:xfrm>
            </p:contentPart>
          </mc:Choice>
          <mc:Fallback xmlns="">
            <p:pic>
              <p:nvPicPr>
                <p:cNvPr id="1282" name="Ink 1281">
                  <a:extLst>
                    <a:ext uri="{FF2B5EF4-FFF2-40B4-BE49-F238E27FC236}">
                      <a16:creationId xmlns:a16="http://schemas.microsoft.com/office/drawing/2014/main" id="{A5AFD717-A2A9-C3DE-AC6D-0E35722927CC}"/>
                    </a:ext>
                  </a:extLst>
                </p:cNvPr>
                <p:cNvPicPr/>
                <p:nvPr/>
              </p:nvPicPr>
              <p:blipFill>
                <a:blip r:embed="rId210"/>
                <a:stretch>
                  <a:fillRect/>
                </a:stretch>
              </p:blipFill>
              <p:spPr>
                <a:xfrm>
                  <a:off x="9350384" y="1435602"/>
                  <a:ext cx="10260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285" name="Ink 1284">
                  <a:extLst>
                    <a:ext uri="{FF2B5EF4-FFF2-40B4-BE49-F238E27FC236}">
                      <a16:creationId xmlns:a16="http://schemas.microsoft.com/office/drawing/2014/main" id="{8C327BAA-526D-BFA2-775F-2E74190E36EB}"/>
                    </a:ext>
                  </a:extLst>
                </p14:cNvPr>
                <p14:cNvContentPartPr/>
                <p14:nvPr/>
              </p14:nvContentPartPr>
              <p14:xfrm>
                <a:off x="9785984" y="946722"/>
                <a:ext cx="695520" cy="465120"/>
              </p14:xfrm>
            </p:contentPart>
          </mc:Choice>
          <mc:Fallback xmlns="">
            <p:pic>
              <p:nvPicPr>
                <p:cNvPr id="1285" name="Ink 1284">
                  <a:extLst>
                    <a:ext uri="{FF2B5EF4-FFF2-40B4-BE49-F238E27FC236}">
                      <a16:creationId xmlns:a16="http://schemas.microsoft.com/office/drawing/2014/main" id="{8C327BAA-526D-BFA2-775F-2E74190E36EB}"/>
                    </a:ext>
                  </a:extLst>
                </p:cNvPr>
                <p:cNvPicPr/>
                <p:nvPr/>
              </p:nvPicPr>
              <p:blipFill>
                <a:blip r:embed="rId212"/>
                <a:stretch>
                  <a:fillRect/>
                </a:stretch>
              </p:blipFill>
              <p:spPr>
                <a:xfrm>
                  <a:off x="9777344" y="938082"/>
                  <a:ext cx="713160" cy="4827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286" name="Ink 1285">
                  <a:extLst>
                    <a:ext uri="{FF2B5EF4-FFF2-40B4-BE49-F238E27FC236}">
                      <a16:creationId xmlns:a16="http://schemas.microsoft.com/office/drawing/2014/main" id="{DBB0841E-3886-FE6F-0B0C-88252D494EED}"/>
                    </a:ext>
                  </a:extLst>
                </p14:cNvPr>
                <p14:cNvContentPartPr/>
                <p14:nvPr/>
              </p14:nvContentPartPr>
              <p14:xfrm>
                <a:off x="9941144" y="1000002"/>
                <a:ext cx="515520" cy="144720"/>
              </p14:xfrm>
            </p:contentPart>
          </mc:Choice>
          <mc:Fallback xmlns="">
            <p:pic>
              <p:nvPicPr>
                <p:cNvPr id="1286" name="Ink 1285">
                  <a:extLst>
                    <a:ext uri="{FF2B5EF4-FFF2-40B4-BE49-F238E27FC236}">
                      <a16:creationId xmlns:a16="http://schemas.microsoft.com/office/drawing/2014/main" id="{DBB0841E-3886-FE6F-0B0C-88252D494EED}"/>
                    </a:ext>
                  </a:extLst>
                </p:cNvPr>
                <p:cNvPicPr/>
                <p:nvPr/>
              </p:nvPicPr>
              <p:blipFill>
                <a:blip r:embed="rId214"/>
                <a:stretch>
                  <a:fillRect/>
                </a:stretch>
              </p:blipFill>
              <p:spPr>
                <a:xfrm>
                  <a:off x="9932504" y="991362"/>
                  <a:ext cx="5331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287" name="Ink 1286">
                  <a:extLst>
                    <a:ext uri="{FF2B5EF4-FFF2-40B4-BE49-F238E27FC236}">
                      <a16:creationId xmlns:a16="http://schemas.microsoft.com/office/drawing/2014/main" id="{4E9B3D36-EBFD-A613-2392-D3423EC67ED7}"/>
                    </a:ext>
                  </a:extLst>
                </p14:cNvPr>
                <p14:cNvContentPartPr/>
                <p14:nvPr/>
              </p14:nvContentPartPr>
              <p14:xfrm>
                <a:off x="10044104" y="1065522"/>
                <a:ext cx="451800" cy="173880"/>
              </p14:xfrm>
            </p:contentPart>
          </mc:Choice>
          <mc:Fallback xmlns="">
            <p:pic>
              <p:nvPicPr>
                <p:cNvPr id="1287" name="Ink 1286">
                  <a:extLst>
                    <a:ext uri="{FF2B5EF4-FFF2-40B4-BE49-F238E27FC236}">
                      <a16:creationId xmlns:a16="http://schemas.microsoft.com/office/drawing/2014/main" id="{4E9B3D36-EBFD-A613-2392-D3423EC67ED7}"/>
                    </a:ext>
                  </a:extLst>
                </p:cNvPr>
                <p:cNvPicPr/>
                <p:nvPr/>
              </p:nvPicPr>
              <p:blipFill>
                <a:blip r:embed="rId216"/>
                <a:stretch>
                  <a:fillRect/>
                </a:stretch>
              </p:blipFill>
              <p:spPr>
                <a:xfrm>
                  <a:off x="10035104" y="1056882"/>
                  <a:ext cx="46944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288" name="Ink 1287">
                  <a:extLst>
                    <a:ext uri="{FF2B5EF4-FFF2-40B4-BE49-F238E27FC236}">
                      <a16:creationId xmlns:a16="http://schemas.microsoft.com/office/drawing/2014/main" id="{B4934BDC-1F0D-8E0B-412F-5BBD4C21D6D2}"/>
                    </a:ext>
                  </a:extLst>
                </p14:cNvPr>
                <p14:cNvContentPartPr/>
                <p14:nvPr/>
              </p14:nvContentPartPr>
              <p14:xfrm>
                <a:off x="10170824" y="1073082"/>
                <a:ext cx="245160" cy="126000"/>
              </p14:xfrm>
            </p:contentPart>
          </mc:Choice>
          <mc:Fallback xmlns="">
            <p:pic>
              <p:nvPicPr>
                <p:cNvPr id="1288" name="Ink 1287">
                  <a:extLst>
                    <a:ext uri="{FF2B5EF4-FFF2-40B4-BE49-F238E27FC236}">
                      <a16:creationId xmlns:a16="http://schemas.microsoft.com/office/drawing/2014/main" id="{B4934BDC-1F0D-8E0B-412F-5BBD4C21D6D2}"/>
                    </a:ext>
                  </a:extLst>
                </p:cNvPr>
                <p:cNvPicPr/>
                <p:nvPr/>
              </p:nvPicPr>
              <p:blipFill>
                <a:blip r:embed="rId218"/>
                <a:stretch>
                  <a:fillRect/>
                </a:stretch>
              </p:blipFill>
              <p:spPr>
                <a:xfrm>
                  <a:off x="10162184" y="1064442"/>
                  <a:ext cx="2628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289" name="Ink 1288">
                  <a:extLst>
                    <a:ext uri="{FF2B5EF4-FFF2-40B4-BE49-F238E27FC236}">
                      <a16:creationId xmlns:a16="http://schemas.microsoft.com/office/drawing/2014/main" id="{36A08EBD-7D28-1FDF-D0E5-DF855B2F0367}"/>
                    </a:ext>
                  </a:extLst>
                </p14:cNvPr>
                <p14:cNvContentPartPr/>
                <p14:nvPr/>
              </p14:nvContentPartPr>
              <p14:xfrm>
                <a:off x="9892544" y="1255602"/>
                <a:ext cx="214200" cy="90000"/>
              </p14:xfrm>
            </p:contentPart>
          </mc:Choice>
          <mc:Fallback xmlns="">
            <p:pic>
              <p:nvPicPr>
                <p:cNvPr id="1289" name="Ink 1288">
                  <a:extLst>
                    <a:ext uri="{FF2B5EF4-FFF2-40B4-BE49-F238E27FC236}">
                      <a16:creationId xmlns:a16="http://schemas.microsoft.com/office/drawing/2014/main" id="{36A08EBD-7D28-1FDF-D0E5-DF855B2F0367}"/>
                    </a:ext>
                  </a:extLst>
                </p:cNvPr>
                <p:cNvPicPr/>
                <p:nvPr/>
              </p:nvPicPr>
              <p:blipFill>
                <a:blip r:embed="rId220"/>
                <a:stretch>
                  <a:fillRect/>
                </a:stretch>
              </p:blipFill>
              <p:spPr>
                <a:xfrm>
                  <a:off x="9883544" y="1246962"/>
                  <a:ext cx="23184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290" name="Ink 1289">
                  <a:extLst>
                    <a:ext uri="{FF2B5EF4-FFF2-40B4-BE49-F238E27FC236}">
                      <a16:creationId xmlns:a16="http://schemas.microsoft.com/office/drawing/2014/main" id="{BE47C019-4FF8-04E7-B82F-024FE78714B6}"/>
                    </a:ext>
                  </a:extLst>
                </p14:cNvPr>
                <p14:cNvContentPartPr/>
                <p14:nvPr/>
              </p14:nvContentPartPr>
              <p14:xfrm>
                <a:off x="9884624" y="1150482"/>
                <a:ext cx="37080" cy="30240"/>
              </p14:xfrm>
            </p:contentPart>
          </mc:Choice>
          <mc:Fallback xmlns="">
            <p:pic>
              <p:nvPicPr>
                <p:cNvPr id="1290" name="Ink 1289">
                  <a:extLst>
                    <a:ext uri="{FF2B5EF4-FFF2-40B4-BE49-F238E27FC236}">
                      <a16:creationId xmlns:a16="http://schemas.microsoft.com/office/drawing/2014/main" id="{BE47C019-4FF8-04E7-B82F-024FE78714B6}"/>
                    </a:ext>
                  </a:extLst>
                </p:cNvPr>
                <p:cNvPicPr/>
                <p:nvPr/>
              </p:nvPicPr>
              <p:blipFill>
                <a:blip r:embed="rId222"/>
                <a:stretch>
                  <a:fillRect/>
                </a:stretch>
              </p:blipFill>
              <p:spPr>
                <a:xfrm>
                  <a:off x="9875984" y="1141842"/>
                  <a:ext cx="547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291" name="Ink 1290">
                  <a:extLst>
                    <a:ext uri="{FF2B5EF4-FFF2-40B4-BE49-F238E27FC236}">
                      <a16:creationId xmlns:a16="http://schemas.microsoft.com/office/drawing/2014/main" id="{500D3EF6-087D-D6C3-BECC-7590BE6ED757}"/>
                    </a:ext>
                  </a:extLst>
                </p14:cNvPr>
                <p14:cNvContentPartPr/>
                <p14:nvPr/>
              </p14:nvContentPartPr>
              <p14:xfrm>
                <a:off x="10047344" y="1156962"/>
                <a:ext cx="47160" cy="31680"/>
              </p14:xfrm>
            </p:contentPart>
          </mc:Choice>
          <mc:Fallback xmlns="">
            <p:pic>
              <p:nvPicPr>
                <p:cNvPr id="1291" name="Ink 1290">
                  <a:extLst>
                    <a:ext uri="{FF2B5EF4-FFF2-40B4-BE49-F238E27FC236}">
                      <a16:creationId xmlns:a16="http://schemas.microsoft.com/office/drawing/2014/main" id="{500D3EF6-087D-D6C3-BECC-7590BE6ED757}"/>
                    </a:ext>
                  </a:extLst>
                </p:cNvPr>
                <p:cNvPicPr/>
                <p:nvPr/>
              </p:nvPicPr>
              <p:blipFill>
                <a:blip r:embed="rId224"/>
                <a:stretch>
                  <a:fillRect/>
                </a:stretch>
              </p:blipFill>
              <p:spPr>
                <a:xfrm>
                  <a:off x="10038704" y="1147962"/>
                  <a:ext cx="6480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292" name="Ink 1291">
                  <a:extLst>
                    <a:ext uri="{FF2B5EF4-FFF2-40B4-BE49-F238E27FC236}">
                      <a16:creationId xmlns:a16="http://schemas.microsoft.com/office/drawing/2014/main" id="{2ADED019-DDB7-D2A1-905E-E199925BF263}"/>
                    </a:ext>
                  </a:extLst>
                </p14:cNvPr>
                <p14:cNvContentPartPr/>
                <p14:nvPr/>
              </p14:nvContentPartPr>
              <p14:xfrm>
                <a:off x="9791024" y="1444242"/>
                <a:ext cx="114120" cy="183240"/>
              </p14:xfrm>
            </p:contentPart>
          </mc:Choice>
          <mc:Fallback xmlns="">
            <p:pic>
              <p:nvPicPr>
                <p:cNvPr id="1292" name="Ink 1291">
                  <a:extLst>
                    <a:ext uri="{FF2B5EF4-FFF2-40B4-BE49-F238E27FC236}">
                      <a16:creationId xmlns:a16="http://schemas.microsoft.com/office/drawing/2014/main" id="{2ADED019-DDB7-D2A1-905E-E199925BF263}"/>
                    </a:ext>
                  </a:extLst>
                </p:cNvPr>
                <p:cNvPicPr/>
                <p:nvPr/>
              </p:nvPicPr>
              <p:blipFill>
                <a:blip r:embed="rId226"/>
                <a:stretch>
                  <a:fillRect/>
                </a:stretch>
              </p:blipFill>
              <p:spPr>
                <a:xfrm>
                  <a:off x="9782024" y="1435242"/>
                  <a:ext cx="13176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293" name="Ink 1292">
                  <a:extLst>
                    <a:ext uri="{FF2B5EF4-FFF2-40B4-BE49-F238E27FC236}">
                      <a16:creationId xmlns:a16="http://schemas.microsoft.com/office/drawing/2014/main" id="{46457D30-EE42-DB00-4F95-4C8BC49D8DCF}"/>
                    </a:ext>
                  </a:extLst>
                </p14:cNvPr>
                <p14:cNvContentPartPr/>
                <p14:nvPr/>
              </p14:nvContentPartPr>
              <p14:xfrm>
                <a:off x="10161104" y="1463682"/>
                <a:ext cx="83880" cy="140400"/>
              </p14:xfrm>
            </p:contentPart>
          </mc:Choice>
          <mc:Fallback xmlns="">
            <p:pic>
              <p:nvPicPr>
                <p:cNvPr id="1293" name="Ink 1292">
                  <a:extLst>
                    <a:ext uri="{FF2B5EF4-FFF2-40B4-BE49-F238E27FC236}">
                      <a16:creationId xmlns:a16="http://schemas.microsoft.com/office/drawing/2014/main" id="{46457D30-EE42-DB00-4F95-4C8BC49D8DCF}"/>
                    </a:ext>
                  </a:extLst>
                </p:cNvPr>
                <p:cNvPicPr/>
                <p:nvPr/>
              </p:nvPicPr>
              <p:blipFill>
                <a:blip r:embed="rId228"/>
                <a:stretch>
                  <a:fillRect/>
                </a:stretch>
              </p:blipFill>
              <p:spPr>
                <a:xfrm>
                  <a:off x="10152104" y="1454682"/>
                  <a:ext cx="10152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295" name="Ink 1294">
                  <a:extLst>
                    <a:ext uri="{FF2B5EF4-FFF2-40B4-BE49-F238E27FC236}">
                      <a16:creationId xmlns:a16="http://schemas.microsoft.com/office/drawing/2014/main" id="{0ED47DBD-0217-16AF-6741-64AB3F74F65C}"/>
                    </a:ext>
                  </a:extLst>
                </p14:cNvPr>
                <p14:cNvContentPartPr/>
                <p14:nvPr/>
              </p14:nvContentPartPr>
              <p14:xfrm>
                <a:off x="10687784" y="1019442"/>
                <a:ext cx="644040" cy="378720"/>
              </p14:xfrm>
            </p:contentPart>
          </mc:Choice>
          <mc:Fallback xmlns="">
            <p:pic>
              <p:nvPicPr>
                <p:cNvPr id="1295" name="Ink 1294">
                  <a:extLst>
                    <a:ext uri="{FF2B5EF4-FFF2-40B4-BE49-F238E27FC236}">
                      <a16:creationId xmlns:a16="http://schemas.microsoft.com/office/drawing/2014/main" id="{0ED47DBD-0217-16AF-6741-64AB3F74F65C}"/>
                    </a:ext>
                  </a:extLst>
                </p:cNvPr>
                <p:cNvPicPr/>
                <p:nvPr/>
              </p:nvPicPr>
              <p:blipFill>
                <a:blip r:embed="rId230"/>
                <a:stretch>
                  <a:fillRect/>
                </a:stretch>
              </p:blipFill>
              <p:spPr>
                <a:xfrm>
                  <a:off x="10679144" y="1010442"/>
                  <a:ext cx="66168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296" name="Ink 1295">
                  <a:extLst>
                    <a:ext uri="{FF2B5EF4-FFF2-40B4-BE49-F238E27FC236}">
                      <a16:creationId xmlns:a16="http://schemas.microsoft.com/office/drawing/2014/main" id="{50AB4C01-6151-1FB0-D674-1881B38936DF}"/>
                    </a:ext>
                  </a:extLst>
                </p14:cNvPr>
                <p14:cNvContentPartPr/>
                <p14:nvPr/>
              </p14:nvContentPartPr>
              <p14:xfrm>
                <a:off x="10833584" y="1214562"/>
                <a:ext cx="250560" cy="79560"/>
              </p14:xfrm>
            </p:contentPart>
          </mc:Choice>
          <mc:Fallback xmlns="">
            <p:pic>
              <p:nvPicPr>
                <p:cNvPr id="1296" name="Ink 1295">
                  <a:extLst>
                    <a:ext uri="{FF2B5EF4-FFF2-40B4-BE49-F238E27FC236}">
                      <a16:creationId xmlns:a16="http://schemas.microsoft.com/office/drawing/2014/main" id="{50AB4C01-6151-1FB0-D674-1881B38936DF}"/>
                    </a:ext>
                  </a:extLst>
                </p:cNvPr>
                <p:cNvPicPr/>
                <p:nvPr/>
              </p:nvPicPr>
              <p:blipFill>
                <a:blip r:embed="rId232"/>
                <a:stretch>
                  <a:fillRect/>
                </a:stretch>
              </p:blipFill>
              <p:spPr>
                <a:xfrm>
                  <a:off x="10824584" y="1205562"/>
                  <a:ext cx="26820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297" name="Ink 1296">
                  <a:extLst>
                    <a:ext uri="{FF2B5EF4-FFF2-40B4-BE49-F238E27FC236}">
                      <a16:creationId xmlns:a16="http://schemas.microsoft.com/office/drawing/2014/main" id="{5E79DB4C-1842-56F2-A170-38FA8D83F452}"/>
                    </a:ext>
                  </a:extLst>
                </p14:cNvPr>
                <p14:cNvContentPartPr/>
                <p14:nvPr/>
              </p14:nvContentPartPr>
              <p14:xfrm>
                <a:off x="10868504" y="1112682"/>
                <a:ext cx="65880" cy="55080"/>
              </p14:xfrm>
            </p:contentPart>
          </mc:Choice>
          <mc:Fallback xmlns="">
            <p:pic>
              <p:nvPicPr>
                <p:cNvPr id="1297" name="Ink 1296">
                  <a:extLst>
                    <a:ext uri="{FF2B5EF4-FFF2-40B4-BE49-F238E27FC236}">
                      <a16:creationId xmlns:a16="http://schemas.microsoft.com/office/drawing/2014/main" id="{5E79DB4C-1842-56F2-A170-38FA8D83F452}"/>
                    </a:ext>
                  </a:extLst>
                </p:cNvPr>
                <p:cNvPicPr/>
                <p:nvPr/>
              </p:nvPicPr>
              <p:blipFill>
                <a:blip r:embed="rId234"/>
                <a:stretch>
                  <a:fillRect/>
                </a:stretch>
              </p:blipFill>
              <p:spPr>
                <a:xfrm>
                  <a:off x="10859864" y="1103682"/>
                  <a:ext cx="835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298" name="Ink 1297">
                  <a:extLst>
                    <a:ext uri="{FF2B5EF4-FFF2-40B4-BE49-F238E27FC236}">
                      <a16:creationId xmlns:a16="http://schemas.microsoft.com/office/drawing/2014/main" id="{0EC9A975-B321-509F-6D1E-0B50B2797559}"/>
                    </a:ext>
                  </a:extLst>
                </p14:cNvPr>
                <p14:cNvContentPartPr/>
                <p14:nvPr/>
              </p14:nvContentPartPr>
              <p14:xfrm>
                <a:off x="11028704" y="1113762"/>
                <a:ext cx="56160" cy="63000"/>
              </p14:xfrm>
            </p:contentPart>
          </mc:Choice>
          <mc:Fallback xmlns="">
            <p:pic>
              <p:nvPicPr>
                <p:cNvPr id="1298" name="Ink 1297">
                  <a:extLst>
                    <a:ext uri="{FF2B5EF4-FFF2-40B4-BE49-F238E27FC236}">
                      <a16:creationId xmlns:a16="http://schemas.microsoft.com/office/drawing/2014/main" id="{0EC9A975-B321-509F-6D1E-0B50B2797559}"/>
                    </a:ext>
                  </a:extLst>
                </p:cNvPr>
                <p:cNvPicPr/>
                <p:nvPr/>
              </p:nvPicPr>
              <p:blipFill>
                <a:blip r:embed="rId236"/>
                <a:stretch>
                  <a:fillRect/>
                </a:stretch>
              </p:blipFill>
              <p:spPr>
                <a:xfrm>
                  <a:off x="11019704" y="1104762"/>
                  <a:ext cx="7380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299" name="Ink 1298">
                  <a:extLst>
                    <a:ext uri="{FF2B5EF4-FFF2-40B4-BE49-F238E27FC236}">
                      <a16:creationId xmlns:a16="http://schemas.microsoft.com/office/drawing/2014/main" id="{08B0C775-B99C-9ADB-1734-CDC2672AB6F8}"/>
                    </a:ext>
                  </a:extLst>
                </p14:cNvPr>
                <p14:cNvContentPartPr/>
                <p14:nvPr/>
              </p14:nvContentPartPr>
              <p14:xfrm>
                <a:off x="10688504" y="879402"/>
                <a:ext cx="647280" cy="187560"/>
              </p14:xfrm>
            </p:contentPart>
          </mc:Choice>
          <mc:Fallback xmlns="">
            <p:pic>
              <p:nvPicPr>
                <p:cNvPr id="1299" name="Ink 1298">
                  <a:extLst>
                    <a:ext uri="{FF2B5EF4-FFF2-40B4-BE49-F238E27FC236}">
                      <a16:creationId xmlns:a16="http://schemas.microsoft.com/office/drawing/2014/main" id="{08B0C775-B99C-9ADB-1734-CDC2672AB6F8}"/>
                    </a:ext>
                  </a:extLst>
                </p:cNvPr>
                <p:cNvPicPr/>
                <p:nvPr/>
              </p:nvPicPr>
              <p:blipFill>
                <a:blip r:embed="rId238"/>
                <a:stretch>
                  <a:fillRect/>
                </a:stretch>
              </p:blipFill>
              <p:spPr>
                <a:xfrm>
                  <a:off x="10679504" y="870762"/>
                  <a:ext cx="6649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300" name="Ink 1299">
                  <a:extLst>
                    <a:ext uri="{FF2B5EF4-FFF2-40B4-BE49-F238E27FC236}">
                      <a16:creationId xmlns:a16="http://schemas.microsoft.com/office/drawing/2014/main" id="{AEBA9823-E01A-6B1B-4E7D-FF1D41AA75AE}"/>
                    </a:ext>
                  </a:extLst>
                </p14:cNvPr>
                <p14:cNvContentPartPr/>
                <p14:nvPr/>
              </p14:nvContentPartPr>
              <p14:xfrm>
                <a:off x="10728104" y="1377642"/>
                <a:ext cx="507240" cy="194400"/>
              </p14:xfrm>
            </p:contentPart>
          </mc:Choice>
          <mc:Fallback xmlns="">
            <p:pic>
              <p:nvPicPr>
                <p:cNvPr id="1300" name="Ink 1299">
                  <a:extLst>
                    <a:ext uri="{FF2B5EF4-FFF2-40B4-BE49-F238E27FC236}">
                      <a16:creationId xmlns:a16="http://schemas.microsoft.com/office/drawing/2014/main" id="{AEBA9823-E01A-6B1B-4E7D-FF1D41AA75AE}"/>
                    </a:ext>
                  </a:extLst>
                </p:cNvPr>
                <p:cNvPicPr/>
                <p:nvPr/>
              </p:nvPicPr>
              <p:blipFill>
                <a:blip r:embed="rId240"/>
                <a:stretch>
                  <a:fillRect/>
                </a:stretch>
              </p:blipFill>
              <p:spPr>
                <a:xfrm>
                  <a:off x="10719464" y="1368642"/>
                  <a:ext cx="52488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302" name="Ink 1301">
                  <a:extLst>
                    <a:ext uri="{FF2B5EF4-FFF2-40B4-BE49-F238E27FC236}">
                      <a16:creationId xmlns:a16="http://schemas.microsoft.com/office/drawing/2014/main" id="{87DFF93C-935E-6C86-DF6A-9C6EA35DF5E1}"/>
                    </a:ext>
                  </a:extLst>
                </p14:cNvPr>
                <p14:cNvContentPartPr/>
                <p14:nvPr/>
              </p14:nvContentPartPr>
              <p14:xfrm>
                <a:off x="8867984" y="514002"/>
                <a:ext cx="128160" cy="272160"/>
              </p14:xfrm>
            </p:contentPart>
          </mc:Choice>
          <mc:Fallback xmlns="">
            <p:pic>
              <p:nvPicPr>
                <p:cNvPr id="1302" name="Ink 1301">
                  <a:extLst>
                    <a:ext uri="{FF2B5EF4-FFF2-40B4-BE49-F238E27FC236}">
                      <a16:creationId xmlns:a16="http://schemas.microsoft.com/office/drawing/2014/main" id="{87DFF93C-935E-6C86-DF6A-9C6EA35DF5E1}"/>
                    </a:ext>
                  </a:extLst>
                </p:cNvPr>
                <p:cNvPicPr/>
                <p:nvPr/>
              </p:nvPicPr>
              <p:blipFill>
                <a:blip r:embed="rId242"/>
                <a:stretch>
                  <a:fillRect/>
                </a:stretch>
              </p:blipFill>
              <p:spPr>
                <a:xfrm>
                  <a:off x="8858984" y="505362"/>
                  <a:ext cx="14580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303" name="Ink 1302">
                  <a:extLst>
                    <a:ext uri="{FF2B5EF4-FFF2-40B4-BE49-F238E27FC236}">
                      <a16:creationId xmlns:a16="http://schemas.microsoft.com/office/drawing/2014/main" id="{A6650667-42BC-F2DA-9A4C-443AAE3F6925}"/>
                    </a:ext>
                  </a:extLst>
                </p14:cNvPr>
                <p14:cNvContentPartPr/>
                <p14:nvPr/>
              </p14:nvContentPartPr>
              <p14:xfrm>
                <a:off x="8913344" y="661962"/>
                <a:ext cx="66600" cy="60840"/>
              </p14:xfrm>
            </p:contentPart>
          </mc:Choice>
          <mc:Fallback xmlns="">
            <p:pic>
              <p:nvPicPr>
                <p:cNvPr id="1303" name="Ink 1302">
                  <a:extLst>
                    <a:ext uri="{FF2B5EF4-FFF2-40B4-BE49-F238E27FC236}">
                      <a16:creationId xmlns:a16="http://schemas.microsoft.com/office/drawing/2014/main" id="{A6650667-42BC-F2DA-9A4C-443AAE3F6925}"/>
                    </a:ext>
                  </a:extLst>
                </p:cNvPr>
                <p:cNvPicPr/>
                <p:nvPr/>
              </p:nvPicPr>
              <p:blipFill>
                <a:blip r:embed="rId244"/>
                <a:stretch>
                  <a:fillRect/>
                </a:stretch>
              </p:blipFill>
              <p:spPr>
                <a:xfrm>
                  <a:off x="8904704" y="652962"/>
                  <a:ext cx="8424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304" name="Ink 1303">
                  <a:extLst>
                    <a:ext uri="{FF2B5EF4-FFF2-40B4-BE49-F238E27FC236}">
                      <a16:creationId xmlns:a16="http://schemas.microsoft.com/office/drawing/2014/main" id="{6207EEDD-4A01-B6C0-AF53-10D8B2F88705}"/>
                    </a:ext>
                  </a:extLst>
                </p14:cNvPr>
                <p14:cNvContentPartPr/>
                <p14:nvPr/>
              </p14:nvContentPartPr>
              <p14:xfrm>
                <a:off x="9051584" y="553242"/>
                <a:ext cx="25560" cy="232920"/>
              </p14:xfrm>
            </p:contentPart>
          </mc:Choice>
          <mc:Fallback xmlns="">
            <p:pic>
              <p:nvPicPr>
                <p:cNvPr id="1304" name="Ink 1303">
                  <a:extLst>
                    <a:ext uri="{FF2B5EF4-FFF2-40B4-BE49-F238E27FC236}">
                      <a16:creationId xmlns:a16="http://schemas.microsoft.com/office/drawing/2014/main" id="{6207EEDD-4A01-B6C0-AF53-10D8B2F88705}"/>
                    </a:ext>
                  </a:extLst>
                </p:cNvPr>
                <p:cNvPicPr/>
                <p:nvPr/>
              </p:nvPicPr>
              <p:blipFill>
                <a:blip r:embed="rId246"/>
                <a:stretch>
                  <a:fillRect/>
                </a:stretch>
              </p:blipFill>
              <p:spPr>
                <a:xfrm>
                  <a:off x="9042584" y="544602"/>
                  <a:ext cx="4320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305" name="Ink 1304">
                  <a:extLst>
                    <a:ext uri="{FF2B5EF4-FFF2-40B4-BE49-F238E27FC236}">
                      <a16:creationId xmlns:a16="http://schemas.microsoft.com/office/drawing/2014/main" id="{4925CE77-3224-FAE4-C61F-525FC1A57DE4}"/>
                    </a:ext>
                  </a:extLst>
                </p14:cNvPr>
                <p14:cNvContentPartPr/>
                <p14:nvPr/>
              </p14:nvContentPartPr>
              <p14:xfrm>
                <a:off x="9141944" y="636762"/>
                <a:ext cx="73080" cy="140400"/>
              </p14:xfrm>
            </p:contentPart>
          </mc:Choice>
          <mc:Fallback xmlns="">
            <p:pic>
              <p:nvPicPr>
                <p:cNvPr id="1305" name="Ink 1304">
                  <a:extLst>
                    <a:ext uri="{FF2B5EF4-FFF2-40B4-BE49-F238E27FC236}">
                      <a16:creationId xmlns:a16="http://schemas.microsoft.com/office/drawing/2014/main" id="{4925CE77-3224-FAE4-C61F-525FC1A57DE4}"/>
                    </a:ext>
                  </a:extLst>
                </p:cNvPr>
                <p:cNvPicPr/>
                <p:nvPr/>
              </p:nvPicPr>
              <p:blipFill>
                <a:blip r:embed="rId248"/>
                <a:stretch>
                  <a:fillRect/>
                </a:stretch>
              </p:blipFill>
              <p:spPr>
                <a:xfrm>
                  <a:off x="9132944" y="627762"/>
                  <a:ext cx="9072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306" name="Ink 1305">
                  <a:extLst>
                    <a:ext uri="{FF2B5EF4-FFF2-40B4-BE49-F238E27FC236}">
                      <a16:creationId xmlns:a16="http://schemas.microsoft.com/office/drawing/2014/main" id="{73C1A754-3F51-C6A1-09AB-BB99C0B3EC10}"/>
                    </a:ext>
                  </a:extLst>
                </p14:cNvPr>
                <p14:cNvContentPartPr/>
                <p14:nvPr/>
              </p14:nvContentPartPr>
              <p14:xfrm>
                <a:off x="9302864" y="657282"/>
                <a:ext cx="66960" cy="71280"/>
              </p14:xfrm>
            </p:contentPart>
          </mc:Choice>
          <mc:Fallback xmlns="">
            <p:pic>
              <p:nvPicPr>
                <p:cNvPr id="1306" name="Ink 1305">
                  <a:extLst>
                    <a:ext uri="{FF2B5EF4-FFF2-40B4-BE49-F238E27FC236}">
                      <a16:creationId xmlns:a16="http://schemas.microsoft.com/office/drawing/2014/main" id="{73C1A754-3F51-C6A1-09AB-BB99C0B3EC10}"/>
                    </a:ext>
                  </a:extLst>
                </p:cNvPr>
                <p:cNvPicPr/>
                <p:nvPr/>
              </p:nvPicPr>
              <p:blipFill>
                <a:blip r:embed="rId250"/>
                <a:stretch>
                  <a:fillRect/>
                </a:stretch>
              </p:blipFill>
              <p:spPr>
                <a:xfrm>
                  <a:off x="9293864" y="648282"/>
                  <a:ext cx="8460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307" name="Ink 1306">
                  <a:extLst>
                    <a:ext uri="{FF2B5EF4-FFF2-40B4-BE49-F238E27FC236}">
                      <a16:creationId xmlns:a16="http://schemas.microsoft.com/office/drawing/2014/main" id="{4DA251B8-0649-6611-0836-5B93EE492914}"/>
                    </a:ext>
                  </a:extLst>
                </p14:cNvPr>
                <p14:cNvContentPartPr/>
                <p14:nvPr/>
              </p14:nvContentPartPr>
              <p14:xfrm>
                <a:off x="9289904" y="615882"/>
                <a:ext cx="73080" cy="144360"/>
              </p14:xfrm>
            </p:contentPart>
          </mc:Choice>
          <mc:Fallback xmlns="">
            <p:pic>
              <p:nvPicPr>
                <p:cNvPr id="1307" name="Ink 1306">
                  <a:extLst>
                    <a:ext uri="{FF2B5EF4-FFF2-40B4-BE49-F238E27FC236}">
                      <a16:creationId xmlns:a16="http://schemas.microsoft.com/office/drawing/2014/main" id="{4DA251B8-0649-6611-0836-5B93EE492914}"/>
                    </a:ext>
                  </a:extLst>
                </p:cNvPr>
                <p:cNvPicPr/>
                <p:nvPr/>
              </p:nvPicPr>
              <p:blipFill>
                <a:blip r:embed="rId252"/>
                <a:stretch>
                  <a:fillRect/>
                </a:stretch>
              </p:blipFill>
              <p:spPr>
                <a:xfrm>
                  <a:off x="9280904" y="607242"/>
                  <a:ext cx="9072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308" name="Ink 1307">
                  <a:extLst>
                    <a:ext uri="{FF2B5EF4-FFF2-40B4-BE49-F238E27FC236}">
                      <a16:creationId xmlns:a16="http://schemas.microsoft.com/office/drawing/2014/main" id="{52011DEE-E09C-57B7-C8C2-7072A3FE9005}"/>
                    </a:ext>
                  </a:extLst>
                </p14:cNvPr>
                <p14:cNvContentPartPr/>
                <p14:nvPr/>
              </p14:nvContentPartPr>
              <p14:xfrm>
                <a:off x="9635144" y="470802"/>
                <a:ext cx="116640" cy="345240"/>
              </p14:xfrm>
            </p:contentPart>
          </mc:Choice>
          <mc:Fallback xmlns="">
            <p:pic>
              <p:nvPicPr>
                <p:cNvPr id="1308" name="Ink 1307">
                  <a:extLst>
                    <a:ext uri="{FF2B5EF4-FFF2-40B4-BE49-F238E27FC236}">
                      <a16:creationId xmlns:a16="http://schemas.microsoft.com/office/drawing/2014/main" id="{52011DEE-E09C-57B7-C8C2-7072A3FE9005}"/>
                    </a:ext>
                  </a:extLst>
                </p:cNvPr>
                <p:cNvPicPr/>
                <p:nvPr/>
              </p:nvPicPr>
              <p:blipFill>
                <a:blip r:embed="rId254"/>
                <a:stretch>
                  <a:fillRect/>
                </a:stretch>
              </p:blipFill>
              <p:spPr>
                <a:xfrm>
                  <a:off x="9626504" y="462162"/>
                  <a:ext cx="13428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309" name="Ink 1308">
                  <a:extLst>
                    <a:ext uri="{FF2B5EF4-FFF2-40B4-BE49-F238E27FC236}">
                      <a16:creationId xmlns:a16="http://schemas.microsoft.com/office/drawing/2014/main" id="{FAA3C84D-5433-2AB5-E2B6-8B6FBD158A76}"/>
                    </a:ext>
                  </a:extLst>
                </p14:cNvPr>
                <p14:cNvContentPartPr/>
                <p14:nvPr/>
              </p14:nvContentPartPr>
              <p14:xfrm>
                <a:off x="9779864" y="708762"/>
                <a:ext cx="114120" cy="93600"/>
              </p14:xfrm>
            </p:contentPart>
          </mc:Choice>
          <mc:Fallback xmlns="">
            <p:pic>
              <p:nvPicPr>
                <p:cNvPr id="1309" name="Ink 1308">
                  <a:extLst>
                    <a:ext uri="{FF2B5EF4-FFF2-40B4-BE49-F238E27FC236}">
                      <a16:creationId xmlns:a16="http://schemas.microsoft.com/office/drawing/2014/main" id="{FAA3C84D-5433-2AB5-E2B6-8B6FBD158A76}"/>
                    </a:ext>
                  </a:extLst>
                </p:cNvPr>
                <p:cNvPicPr/>
                <p:nvPr/>
              </p:nvPicPr>
              <p:blipFill>
                <a:blip r:embed="rId256"/>
                <a:stretch>
                  <a:fillRect/>
                </a:stretch>
              </p:blipFill>
              <p:spPr>
                <a:xfrm>
                  <a:off x="9770864" y="699762"/>
                  <a:ext cx="13176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310" name="Ink 1309">
                  <a:extLst>
                    <a:ext uri="{FF2B5EF4-FFF2-40B4-BE49-F238E27FC236}">
                      <a16:creationId xmlns:a16="http://schemas.microsoft.com/office/drawing/2014/main" id="{B7185DAB-609E-415D-A3BE-D8AA2B34DB7A}"/>
                    </a:ext>
                  </a:extLst>
                </p14:cNvPr>
                <p14:cNvContentPartPr/>
                <p14:nvPr/>
              </p14:nvContentPartPr>
              <p14:xfrm>
                <a:off x="9945104" y="489522"/>
                <a:ext cx="54720" cy="437400"/>
              </p14:xfrm>
            </p:contentPart>
          </mc:Choice>
          <mc:Fallback xmlns="">
            <p:pic>
              <p:nvPicPr>
                <p:cNvPr id="1310" name="Ink 1309">
                  <a:extLst>
                    <a:ext uri="{FF2B5EF4-FFF2-40B4-BE49-F238E27FC236}">
                      <a16:creationId xmlns:a16="http://schemas.microsoft.com/office/drawing/2014/main" id="{B7185DAB-609E-415D-A3BE-D8AA2B34DB7A}"/>
                    </a:ext>
                  </a:extLst>
                </p:cNvPr>
                <p:cNvPicPr/>
                <p:nvPr/>
              </p:nvPicPr>
              <p:blipFill>
                <a:blip r:embed="rId258"/>
                <a:stretch>
                  <a:fillRect/>
                </a:stretch>
              </p:blipFill>
              <p:spPr>
                <a:xfrm>
                  <a:off x="9936104" y="480522"/>
                  <a:ext cx="72360" cy="4550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311" name="Ink 1310">
                  <a:extLst>
                    <a:ext uri="{FF2B5EF4-FFF2-40B4-BE49-F238E27FC236}">
                      <a16:creationId xmlns:a16="http://schemas.microsoft.com/office/drawing/2014/main" id="{EC1F3B16-7993-6F0D-579E-57E1924E38AA}"/>
                    </a:ext>
                  </a:extLst>
                </p14:cNvPr>
                <p14:cNvContentPartPr/>
                <p14:nvPr/>
              </p14:nvContentPartPr>
              <p14:xfrm>
                <a:off x="9985424" y="734322"/>
                <a:ext cx="141120" cy="91440"/>
              </p14:xfrm>
            </p:contentPart>
          </mc:Choice>
          <mc:Fallback xmlns="">
            <p:pic>
              <p:nvPicPr>
                <p:cNvPr id="1311" name="Ink 1310">
                  <a:extLst>
                    <a:ext uri="{FF2B5EF4-FFF2-40B4-BE49-F238E27FC236}">
                      <a16:creationId xmlns:a16="http://schemas.microsoft.com/office/drawing/2014/main" id="{EC1F3B16-7993-6F0D-579E-57E1924E38AA}"/>
                    </a:ext>
                  </a:extLst>
                </p:cNvPr>
                <p:cNvPicPr/>
                <p:nvPr/>
              </p:nvPicPr>
              <p:blipFill>
                <a:blip r:embed="rId260"/>
                <a:stretch>
                  <a:fillRect/>
                </a:stretch>
              </p:blipFill>
              <p:spPr>
                <a:xfrm>
                  <a:off x="9976424" y="725322"/>
                  <a:ext cx="15876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312" name="Ink 1311">
                  <a:extLst>
                    <a:ext uri="{FF2B5EF4-FFF2-40B4-BE49-F238E27FC236}">
                      <a16:creationId xmlns:a16="http://schemas.microsoft.com/office/drawing/2014/main" id="{C40A2B2B-4346-894A-286C-5B68F4FD2E93}"/>
                    </a:ext>
                  </a:extLst>
                </p14:cNvPr>
                <p14:cNvContentPartPr/>
                <p14:nvPr/>
              </p14:nvContentPartPr>
              <p14:xfrm>
                <a:off x="10091984" y="622722"/>
                <a:ext cx="13320" cy="18360"/>
              </p14:xfrm>
            </p:contentPart>
          </mc:Choice>
          <mc:Fallback xmlns="">
            <p:pic>
              <p:nvPicPr>
                <p:cNvPr id="1312" name="Ink 1311">
                  <a:extLst>
                    <a:ext uri="{FF2B5EF4-FFF2-40B4-BE49-F238E27FC236}">
                      <a16:creationId xmlns:a16="http://schemas.microsoft.com/office/drawing/2014/main" id="{C40A2B2B-4346-894A-286C-5B68F4FD2E93}"/>
                    </a:ext>
                  </a:extLst>
                </p:cNvPr>
                <p:cNvPicPr/>
                <p:nvPr/>
              </p:nvPicPr>
              <p:blipFill>
                <a:blip r:embed="rId262"/>
                <a:stretch>
                  <a:fillRect/>
                </a:stretch>
              </p:blipFill>
              <p:spPr>
                <a:xfrm>
                  <a:off x="10082984" y="613722"/>
                  <a:ext cx="309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314" name="Ink 1313">
                  <a:extLst>
                    <a:ext uri="{FF2B5EF4-FFF2-40B4-BE49-F238E27FC236}">
                      <a16:creationId xmlns:a16="http://schemas.microsoft.com/office/drawing/2014/main" id="{32EF77C5-C114-2397-1278-EE1BEAD5A2D7}"/>
                    </a:ext>
                  </a:extLst>
                </p14:cNvPr>
                <p14:cNvContentPartPr/>
                <p14:nvPr/>
              </p14:nvContentPartPr>
              <p14:xfrm>
                <a:off x="10156784" y="694002"/>
                <a:ext cx="159480" cy="89640"/>
              </p14:xfrm>
            </p:contentPart>
          </mc:Choice>
          <mc:Fallback xmlns="">
            <p:pic>
              <p:nvPicPr>
                <p:cNvPr id="1314" name="Ink 1313">
                  <a:extLst>
                    <a:ext uri="{FF2B5EF4-FFF2-40B4-BE49-F238E27FC236}">
                      <a16:creationId xmlns:a16="http://schemas.microsoft.com/office/drawing/2014/main" id="{32EF77C5-C114-2397-1278-EE1BEAD5A2D7}"/>
                    </a:ext>
                  </a:extLst>
                </p:cNvPr>
                <p:cNvPicPr/>
                <p:nvPr/>
              </p:nvPicPr>
              <p:blipFill>
                <a:blip r:embed="rId264"/>
                <a:stretch>
                  <a:fillRect/>
                </a:stretch>
              </p:blipFill>
              <p:spPr>
                <a:xfrm>
                  <a:off x="10147784" y="685362"/>
                  <a:ext cx="17712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315" name="Ink 1314">
                  <a:extLst>
                    <a:ext uri="{FF2B5EF4-FFF2-40B4-BE49-F238E27FC236}">
                      <a16:creationId xmlns:a16="http://schemas.microsoft.com/office/drawing/2014/main" id="{8E74BCBC-71CF-DCBC-DBA0-1C17AAF96F04}"/>
                    </a:ext>
                  </a:extLst>
                </p14:cNvPr>
                <p14:cNvContentPartPr/>
                <p14:nvPr/>
              </p14:nvContentPartPr>
              <p14:xfrm>
                <a:off x="10629464" y="419322"/>
                <a:ext cx="203400" cy="407160"/>
              </p14:xfrm>
            </p:contentPart>
          </mc:Choice>
          <mc:Fallback xmlns="">
            <p:pic>
              <p:nvPicPr>
                <p:cNvPr id="1315" name="Ink 1314">
                  <a:extLst>
                    <a:ext uri="{FF2B5EF4-FFF2-40B4-BE49-F238E27FC236}">
                      <a16:creationId xmlns:a16="http://schemas.microsoft.com/office/drawing/2014/main" id="{8E74BCBC-71CF-DCBC-DBA0-1C17AAF96F04}"/>
                    </a:ext>
                  </a:extLst>
                </p:cNvPr>
                <p:cNvPicPr/>
                <p:nvPr/>
              </p:nvPicPr>
              <p:blipFill>
                <a:blip r:embed="rId266"/>
                <a:stretch>
                  <a:fillRect/>
                </a:stretch>
              </p:blipFill>
              <p:spPr>
                <a:xfrm>
                  <a:off x="10620824" y="410682"/>
                  <a:ext cx="2210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316" name="Ink 1315">
                  <a:extLst>
                    <a:ext uri="{FF2B5EF4-FFF2-40B4-BE49-F238E27FC236}">
                      <a16:creationId xmlns:a16="http://schemas.microsoft.com/office/drawing/2014/main" id="{9878A38A-FC14-D7C5-5B23-761E72EE039A}"/>
                    </a:ext>
                  </a:extLst>
                </p14:cNvPr>
                <p14:cNvContentPartPr/>
                <p14:nvPr/>
              </p14:nvContentPartPr>
              <p14:xfrm>
                <a:off x="10818464" y="663042"/>
                <a:ext cx="125280" cy="125280"/>
              </p14:xfrm>
            </p:contentPart>
          </mc:Choice>
          <mc:Fallback xmlns="">
            <p:pic>
              <p:nvPicPr>
                <p:cNvPr id="1316" name="Ink 1315">
                  <a:extLst>
                    <a:ext uri="{FF2B5EF4-FFF2-40B4-BE49-F238E27FC236}">
                      <a16:creationId xmlns:a16="http://schemas.microsoft.com/office/drawing/2014/main" id="{9878A38A-FC14-D7C5-5B23-761E72EE039A}"/>
                    </a:ext>
                  </a:extLst>
                </p:cNvPr>
                <p:cNvPicPr/>
                <p:nvPr/>
              </p:nvPicPr>
              <p:blipFill>
                <a:blip r:embed="rId268"/>
                <a:stretch>
                  <a:fillRect/>
                </a:stretch>
              </p:blipFill>
              <p:spPr>
                <a:xfrm>
                  <a:off x="10809824" y="654042"/>
                  <a:ext cx="1429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317" name="Ink 1316">
                  <a:extLst>
                    <a:ext uri="{FF2B5EF4-FFF2-40B4-BE49-F238E27FC236}">
                      <a16:creationId xmlns:a16="http://schemas.microsoft.com/office/drawing/2014/main" id="{12E2CD49-4CBD-93EB-5657-0E0412103FF6}"/>
                    </a:ext>
                  </a:extLst>
                </p14:cNvPr>
                <p14:cNvContentPartPr/>
                <p14:nvPr/>
              </p14:nvContentPartPr>
              <p14:xfrm>
                <a:off x="10980104" y="651162"/>
                <a:ext cx="177120" cy="109080"/>
              </p14:xfrm>
            </p:contentPart>
          </mc:Choice>
          <mc:Fallback xmlns="">
            <p:pic>
              <p:nvPicPr>
                <p:cNvPr id="1317" name="Ink 1316">
                  <a:extLst>
                    <a:ext uri="{FF2B5EF4-FFF2-40B4-BE49-F238E27FC236}">
                      <a16:creationId xmlns:a16="http://schemas.microsoft.com/office/drawing/2014/main" id="{12E2CD49-4CBD-93EB-5657-0E0412103FF6}"/>
                    </a:ext>
                  </a:extLst>
                </p:cNvPr>
                <p:cNvPicPr/>
                <p:nvPr/>
              </p:nvPicPr>
              <p:blipFill>
                <a:blip r:embed="rId270"/>
                <a:stretch>
                  <a:fillRect/>
                </a:stretch>
              </p:blipFill>
              <p:spPr>
                <a:xfrm>
                  <a:off x="10971104" y="642522"/>
                  <a:ext cx="1947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320" name="Ink 1319">
                  <a:extLst>
                    <a:ext uri="{FF2B5EF4-FFF2-40B4-BE49-F238E27FC236}">
                      <a16:creationId xmlns:a16="http://schemas.microsoft.com/office/drawing/2014/main" id="{7BA65E72-B4AD-6044-358C-D78DA85758C9}"/>
                    </a:ext>
                  </a:extLst>
                </p14:cNvPr>
                <p14:cNvContentPartPr/>
                <p14:nvPr/>
              </p14:nvContentPartPr>
              <p14:xfrm>
                <a:off x="9071024" y="1905762"/>
                <a:ext cx="131040" cy="15840"/>
              </p14:xfrm>
            </p:contentPart>
          </mc:Choice>
          <mc:Fallback xmlns="">
            <p:pic>
              <p:nvPicPr>
                <p:cNvPr id="1320" name="Ink 1319">
                  <a:extLst>
                    <a:ext uri="{FF2B5EF4-FFF2-40B4-BE49-F238E27FC236}">
                      <a16:creationId xmlns:a16="http://schemas.microsoft.com/office/drawing/2014/main" id="{7BA65E72-B4AD-6044-358C-D78DA85758C9}"/>
                    </a:ext>
                  </a:extLst>
                </p:cNvPr>
                <p:cNvPicPr/>
                <p:nvPr/>
              </p:nvPicPr>
              <p:blipFill>
                <a:blip r:embed="rId272"/>
                <a:stretch>
                  <a:fillRect/>
                </a:stretch>
              </p:blipFill>
              <p:spPr>
                <a:xfrm>
                  <a:off x="9062024" y="1897122"/>
                  <a:ext cx="1486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321" name="Ink 1320">
                  <a:extLst>
                    <a:ext uri="{FF2B5EF4-FFF2-40B4-BE49-F238E27FC236}">
                      <a16:creationId xmlns:a16="http://schemas.microsoft.com/office/drawing/2014/main" id="{232C7BB2-7BE0-C0B0-D184-7A50D320A40C}"/>
                    </a:ext>
                  </a:extLst>
                </p14:cNvPr>
                <p14:cNvContentPartPr/>
                <p14:nvPr/>
              </p14:nvContentPartPr>
              <p14:xfrm>
                <a:off x="9363704" y="1783002"/>
                <a:ext cx="159840" cy="261000"/>
              </p14:xfrm>
            </p:contentPart>
          </mc:Choice>
          <mc:Fallback xmlns="">
            <p:pic>
              <p:nvPicPr>
                <p:cNvPr id="1321" name="Ink 1320">
                  <a:extLst>
                    <a:ext uri="{FF2B5EF4-FFF2-40B4-BE49-F238E27FC236}">
                      <a16:creationId xmlns:a16="http://schemas.microsoft.com/office/drawing/2014/main" id="{232C7BB2-7BE0-C0B0-D184-7A50D320A40C}"/>
                    </a:ext>
                  </a:extLst>
                </p:cNvPr>
                <p:cNvPicPr/>
                <p:nvPr/>
              </p:nvPicPr>
              <p:blipFill>
                <a:blip r:embed="rId274"/>
                <a:stretch>
                  <a:fillRect/>
                </a:stretch>
              </p:blipFill>
              <p:spPr>
                <a:xfrm>
                  <a:off x="9354704" y="1774362"/>
                  <a:ext cx="17748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322" name="Ink 1321">
                  <a:extLst>
                    <a:ext uri="{FF2B5EF4-FFF2-40B4-BE49-F238E27FC236}">
                      <a16:creationId xmlns:a16="http://schemas.microsoft.com/office/drawing/2014/main" id="{012E37D3-2E33-F580-9315-A2B7F8D0F1CF}"/>
                    </a:ext>
                  </a:extLst>
                </p14:cNvPr>
                <p14:cNvContentPartPr/>
                <p14:nvPr/>
              </p14:nvContentPartPr>
              <p14:xfrm>
                <a:off x="9419144" y="1921962"/>
                <a:ext cx="122040" cy="46440"/>
              </p14:xfrm>
            </p:contentPart>
          </mc:Choice>
          <mc:Fallback xmlns="">
            <p:pic>
              <p:nvPicPr>
                <p:cNvPr id="1322" name="Ink 1321">
                  <a:extLst>
                    <a:ext uri="{FF2B5EF4-FFF2-40B4-BE49-F238E27FC236}">
                      <a16:creationId xmlns:a16="http://schemas.microsoft.com/office/drawing/2014/main" id="{012E37D3-2E33-F580-9315-A2B7F8D0F1CF}"/>
                    </a:ext>
                  </a:extLst>
                </p:cNvPr>
                <p:cNvPicPr/>
                <p:nvPr/>
              </p:nvPicPr>
              <p:blipFill>
                <a:blip r:embed="rId276"/>
                <a:stretch>
                  <a:fillRect/>
                </a:stretch>
              </p:blipFill>
              <p:spPr>
                <a:xfrm>
                  <a:off x="9410504" y="1912962"/>
                  <a:ext cx="13968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323" name="Ink 1322">
                  <a:extLst>
                    <a:ext uri="{FF2B5EF4-FFF2-40B4-BE49-F238E27FC236}">
                      <a16:creationId xmlns:a16="http://schemas.microsoft.com/office/drawing/2014/main" id="{5CD4E14B-5B2C-BC17-3DB5-9A83DC33B5C1}"/>
                    </a:ext>
                  </a:extLst>
                </p14:cNvPr>
                <p14:cNvContentPartPr/>
                <p14:nvPr/>
              </p14:nvContentPartPr>
              <p14:xfrm>
                <a:off x="9591944" y="1893522"/>
                <a:ext cx="155160" cy="155880"/>
              </p14:xfrm>
            </p:contentPart>
          </mc:Choice>
          <mc:Fallback xmlns="">
            <p:pic>
              <p:nvPicPr>
                <p:cNvPr id="1323" name="Ink 1322">
                  <a:extLst>
                    <a:ext uri="{FF2B5EF4-FFF2-40B4-BE49-F238E27FC236}">
                      <a16:creationId xmlns:a16="http://schemas.microsoft.com/office/drawing/2014/main" id="{5CD4E14B-5B2C-BC17-3DB5-9A83DC33B5C1}"/>
                    </a:ext>
                  </a:extLst>
                </p:cNvPr>
                <p:cNvPicPr/>
                <p:nvPr/>
              </p:nvPicPr>
              <p:blipFill>
                <a:blip r:embed="rId278"/>
                <a:stretch>
                  <a:fillRect/>
                </a:stretch>
              </p:blipFill>
              <p:spPr>
                <a:xfrm>
                  <a:off x="9583304" y="1884882"/>
                  <a:ext cx="17280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324" name="Ink 1323">
                  <a:extLst>
                    <a:ext uri="{FF2B5EF4-FFF2-40B4-BE49-F238E27FC236}">
                      <a16:creationId xmlns:a16="http://schemas.microsoft.com/office/drawing/2014/main" id="{9C5E336E-21CF-B091-B3E1-386DC599E834}"/>
                    </a:ext>
                  </a:extLst>
                </p14:cNvPr>
                <p14:cNvContentPartPr/>
                <p14:nvPr/>
              </p14:nvContentPartPr>
              <p14:xfrm>
                <a:off x="9740624" y="1896762"/>
                <a:ext cx="105840" cy="138960"/>
              </p14:xfrm>
            </p:contentPart>
          </mc:Choice>
          <mc:Fallback xmlns="">
            <p:pic>
              <p:nvPicPr>
                <p:cNvPr id="1324" name="Ink 1323">
                  <a:extLst>
                    <a:ext uri="{FF2B5EF4-FFF2-40B4-BE49-F238E27FC236}">
                      <a16:creationId xmlns:a16="http://schemas.microsoft.com/office/drawing/2014/main" id="{9C5E336E-21CF-B091-B3E1-386DC599E834}"/>
                    </a:ext>
                  </a:extLst>
                </p:cNvPr>
                <p:cNvPicPr/>
                <p:nvPr/>
              </p:nvPicPr>
              <p:blipFill>
                <a:blip r:embed="rId280"/>
                <a:stretch>
                  <a:fillRect/>
                </a:stretch>
              </p:blipFill>
              <p:spPr>
                <a:xfrm>
                  <a:off x="9731984" y="1888122"/>
                  <a:ext cx="1234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325" name="Ink 1324">
                  <a:extLst>
                    <a:ext uri="{FF2B5EF4-FFF2-40B4-BE49-F238E27FC236}">
                      <a16:creationId xmlns:a16="http://schemas.microsoft.com/office/drawing/2014/main" id="{1AA39179-12E7-E8DF-D425-68E8ED2CBAC4}"/>
                    </a:ext>
                  </a:extLst>
                </p14:cNvPr>
                <p14:cNvContentPartPr/>
                <p14:nvPr/>
              </p14:nvContentPartPr>
              <p14:xfrm>
                <a:off x="9924224" y="1831962"/>
                <a:ext cx="468000" cy="191160"/>
              </p14:xfrm>
            </p:contentPart>
          </mc:Choice>
          <mc:Fallback xmlns="">
            <p:pic>
              <p:nvPicPr>
                <p:cNvPr id="1325" name="Ink 1324">
                  <a:extLst>
                    <a:ext uri="{FF2B5EF4-FFF2-40B4-BE49-F238E27FC236}">
                      <a16:creationId xmlns:a16="http://schemas.microsoft.com/office/drawing/2014/main" id="{1AA39179-12E7-E8DF-D425-68E8ED2CBAC4}"/>
                    </a:ext>
                  </a:extLst>
                </p:cNvPr>
                <p:cNvPicPr/>
                <p:nvPr/>
              </p:nvPicPr>
              <p:blipFill>
                <a:blip r:embed="rId282"/>
                <a:stretch>
                  <a:fillRect/>
                </a:stretch>
              </p:blipFill>
              <p:spPr>
                <a:xfrm>
                  <a:off x="9915584" y="1822962"/>
                  <a:ext cx="48564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326" name="Ink 1325">
                  <a:extLst>
                    <a:ext uri="{FF2B5EF4-FFF2-40B4-BE49-F238E27FC236}">
                      <a16:creationId xmlns:a16="http://schemas.microsoft.com/office/drawing/2014/main" id="{7E6317BB-5236-0737-1BEB-B2FCEDCB6CBA}"/>
                    </a:ext>
                  </a:extLst>
                </p14:cNvPr>
                <p14:cNvContentPartPr/>
                <p14:nvPr/>
              </p14:nvContentPartPr>
              <p14:xfrm>
                <a:off x="10585904" y="1786962"/>
                <a:ext cx="25200" cy="204840"/>
              </p14:xfrm>
            </p:contentPart>
          </mc:Choice>
          <mc:Fallback xmlns="">
            <p:pic>
              <p:nvPicPr>
                <p:cNvPr id="1326" name="Ink 1325">
                  <a:extLst>
                    <a:ext uri="{FF2B5EF4-FFF2-40B4-BE49-F238E27FC236}">
                      <a16:creationId xmlns:a16="http://schemas.microsoft.com/office/drawing/2014/main" id="{7E6317BB-5236-0737-1BEB-B2FCEDCB6CBA}"/>
                    </a:ext>
                  </a:extLst>
                </p:cNvPr>
                <p:cNvPicPr/>
                <p:nvPr/>
              </p:nvPicPr>
              <p:blipFill>
                <a:blip r:embed="rId284"/>
                <a:stretch>
                  <a:fillRect/>
                </a:stretch>
              </p:blipFill>
              <p:spPr>
                <a:xfrm>
                  <a:off x="10576904" y="1777962"/>
                  <a:ext cx="4284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327" name="Ink 1326">
                  <a:extLst>
                    <a:ext uri="{FF2B5EF4-FFF2-40B4-BE49-F238E27FC236}">
                      <a16:creationId xmlns:a16="http://schemas.microsoft.com/office/drawing/2014/main" id="{DC14DD1C-57DD-8462-1858-116D50CB3101}"/>
                    </a:ext>
                  </a:extLst>
                </p14:cNvPr>
                <p14:cNvContentPartPr/>
                <p14:nvPr/>
              </p14:nvContentPartPr>
              <p14:xfrm>
                <a:off x="10571144" y="1812162"/>
                <a:ext cx="367560" cy="174600"/>
              </p14:xfrm>
            </p:contentPart>
          </mc:Choice>
          <mc:Fallback xmlns="">
            <p:pic>
              <p:nvPicPr>
                <p:cNvPr id="1327" name="Ink 1326">
                  <a:extLst>
                    <a:ext uri="{FF2B5EF4-FFF2-40B4-BE49-F238E27FC236}">
                      <a16:creationId xmlns:a16="http://schemas.microsoft.com/office/drawing/2014/main" id="{DC14DD1C-57DD-8462-1858-116D50CB3101}"/>
                    </a:ext>
                  </a:extLst>
                </p:cNvPr>
                <p:cNvPicPr/>
                <p:nvPr/>
              </p:nvPicPr>
              <p:blipFill>
                <a:blip r:embed="rId286"/>
                <a:stretch>
                  <a:fillRect/>
                </a:stretch>
              </p:blipFill>
              <p:spPr>
                <a:xfrm>
                  <a:off x="10562504" y="1803522"/>
                  <a:ext cx="3852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328" name="Ink 1327">
                  <a:extLst>
                    <a:ext uri="{FF2B5EF4-FFF2-40B4-BE49-F238E27FC236}">
                      <a16:creationId xmlns:a16="http://schemas.microsoft.com/office/drawing/2014/main" id="{B85ED88A-3B7D-A113-E0A7-7E915FB22B00}"/>
                    </a:ext>
                  </a:extLst>
                </p14:cNvPr>
                <p14:cNvContentPartPr/>
                <p14:nvPr/>
              </p14:nvContentPartPr>
              <p14:xfrm>
                <a:off x="11033024" y="1842402"/>
                <a:ext cx="297360" cy="237600"/>
              </p14:xfrm>
            </p:contentPart>
          </mc:Choice>
          <mc:Fallback xmlns="">
            <p:pic>
              <p:nvPicPr>
                <p:cNvPr id="1328" name="Ink 1327">
                  <a:extLst>
                    <a:ext uri="{FF2B5EF4-FFF2-40B4-BE49-F238E27FC236}">
                      <a16:creationId xmlns:a16="http://schemas.microsoft.com/office/drawing/2014/main" id="{B85ED88A-3B7D-A113-E0A7-7E915FB22B00}"/>
                    </a:ext>
                  </a:extLst>
                </p:cNvPr>
                <p:cNvPicPr/>
                <p:nvPr/>
              </p:nvPicPr>
              <p:blipFill>
                <a:blip r:embed="rId288"/>
                <a:stretch>
                  <a:fillRect/>
                </a:stretch>
              </p:blipFill>
              <p:spPr>
                <a:xfrm>
                  <a:off x="11024384" y="1833762"/>
                  <a:ext cx="31500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329" name="Ink 1328">
                  <a:extLst>
                    <a:ext uri="{FF2B5EF4-FFF2-40B4-BE49-F238E27FC236}">
                      <a16:creationId xmlns:a16="http://schemas.microsoft.com/office/drawing/2014/main" id="{8E9FD2FE-ECF0-D26B-BAB7-4706AF520BA4}"/>
                    </a:ext>
                  </a:extLst>
                </p14:cNvPr>
                <p14:cNvContentPartPr/>
                <p14:nvPr/>
              </p14:nvContentPartPr>
              <p14:xfrm>
                <a:off x="11389784" y="1829442"/>
                <a:ext cx="93240" cy="234360"/>
              </p14:xfrm>
            </p:contentPart>
          </mc:Choice>
          <mc:Fallback xmlns="">
            <p:pic>
              <p:nvPicPr>
                <p:cNvPr id="1329" name="Ink 1328">
                  <a:extLst>
                    <a:ext uri="{FF2B5EF4-FFF2-40B4-BE49-F238E27FC236}">
                      <a16:creationId xmlns:a16="http://schemas.microsoft.com/office/drawing/2014/main" id="{8E9FD2FE-ECF0-D26B-BAB7-4706AF520BA4}"/>
                    </a:ext>
                  </a:extLst>
                </p:cNvPr>
                <p:cNvPicPr/>
                <p:nvPr/>
              </p:nvPicPr>
              <p:blipFill>
                <a:blip r:embed="rId290"/>
                <a:stretch>
                  <a:fillRect/>
                </a:stretch>
              </p:blipFill>
              <p:spPr>
                <a:xfrm>
                  <a:off x="11380784" y="1820442"/>
                  <a:ext cx="11088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385" name="Ink 1384">
                  <a:extLst>
                    <a:ext uri="{FF2B5EF4-FFF2-40B4-BE49-F238E27FC236}">
                      <a16:creationId xmlns:a16="http://schemas.microsoft.com/office/drawing/2014/main" id="{D770A7C0-9329-D007-27E8-53DD79C933F4}"/>
                    </a:ext>
                  </a:extLst>
                </p14:cNvPr>
                <p14:cNvContentPartPr/>
                <p14:nvPr/>
              </p14:nvContentPartPr>
              <p14:xfrm>
                <a:off x="7410704" y="1823682"/>
                <a:ext cx="236880" cy="304560"/>
              </p14:xfrm>
            </p:contentPart>
          </mc:Choice>
          <mc:Fallback xmlns="">
            <p:pic>
              <p:nvPicPr>
                <p:cNvPr id="1385" name="Ink 1384">
                  <a:extLst>
                    <a:ext uri="{FF2B5EF4-FFF2-40B4-BE49-F238E27FC236}">
                      <a16:creationId xmlns:a16="http://schemas.microsoft.com/office/drawing/2014/main" id="{D770A7C0-9329-D007-27E8-53DD79C933F4}"/>
                    </a:ext>
                  </a:extLst>
                </p:cNvPr>
                <p:cNvPicPr/>
                <p:nvPr/>
              </p:nvPicPr>
              <p:blipFill>
                <a:blip r:embed="rId292"/>
                <a:stretch>
                  <a:fillRect/>
                </a:stretch>
              </p:blipFill>
              <p:spPr>
                <a:xfrm>
                  <a:off x="7401704" y="1814682"/>
                  <a:ext cx="25452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386" name="Ink 1385">
                  <a:extLst>
                    <a:ext uri="{FF2B5EF4-FFF2-40B4-BE49-F238E27FC236}">
                      <a16:creationId xmlns:a16="http://schemas.microsoft.com/office/drawing/2014/main" id="{77B4CC79-6D20-2E88-9461-A0BCDBEA901F}"/>
                    </a:ext>
                  </a:extLst>
                </p14:cNvPr>
                <p14:cNvContentPartPr/>
                <p14:nvPr/>
              </p14:nvContentPartPr>
              <p14:xfrm>
                <a:off x="7644704" y="1849602"/>
                <a:ext cx="246600" cy="285480"/>
              </p14:xfrm>
            </p:contentPart>
          </mc:Choice>
          <mc:Fallback xmlns="">
            <p:pic>
              <p:nvPicPr>
                <p:cNvPr id="1386" name="Ink 1385">
                  <a:extLst>
                    <a:ext uri="{FF2B5EF4-FFF2-40B4-BE49-F238E27FC236}">
                      <a16:creationId xmlns:a16="http://schemas.microsoft.com/office/drawing/2014/main" id="{77B4CC79-6D20-2E88-9461-A0BCDBEA901F}"/>
                    </a:ext>
                  </a:extLst>
                </p:cNvPr>
                <p:cNvPicPr/>
                <p:nvPr/>
              </p:nvPicPr>
              <p:blipFill>
                <a:blip r:embed="rId294"/>
                <a:stretch>
                  <a:fillRect/>
                </a:stretch>
              </p:blipFill>
              <p:spPr>
                <a:xfrm>
                  <a:off x="7636064" y="1840962"/>
                  <a:ext cx="26424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387" name="Ink 1386">
                  <a:extLst>
                    <a:ext uri="{FF2B5EF4-FFF2-40B4-BE49-F238E27FC236}">
                      <a16:creationId xmlns:a16="http://schemas.microsoft.com/office/drawing/2014/main" id="{D71B3FB1-FEC7-0D10-C4EF-9C2A6B931E14}"/>
                    </a:ext>
                  </a:extLst>
                </p14:cNvPr>
                <p14:cNvContentPartPr/>
                <p14:nvPr/>
              </p14:nvContentPartPr>
              <p14:xfrm>
                <a:off x="7991744" y="1928802"/>
                <a:ext cx="184680" cy="184320"/>
              </p14:xfrm>
            </p:contentPart>
          </mc:Choice>
          <mc:Fallback xmlns="">
            <p:pic>
              <p:nvPicPr>
                <p:cNvPr id="1387" name="Ink 1386">
                  <a:extLst>
                    <a:ext uri="{FF2B5EF4-FFF2-40B4-BE49-F238E27FC236}">
                      <a16:creationId xmlns:a16="http://schemas.microsoft.com/office/drawing/2014/main" id="{D71B3FB1-FEC7-0D10-C4EF-9C2A6B931E14}"/>
                    </a:ext>
                  </a:extLst>
                </p:cNvPr>
                <p:cNvPicPr/>
                <p:nvPr/>
              </p:nvPicPr>
              <p:blipFill>
                <a:blip r:embed="rId296"/>
                <a:stretch>
                  <a:fillRect/>
                </a:stretch>
              </p:blipFill>
              <p:spPr>
                <a:xfrm>
                  <a:off x="7983104" y="1920162"/>
                  <a:ext cx="20232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388" name="Ink 1387">
                  <a:extLst>
                    <a:ext uri="{FF2B5EF4-FFF2-40B4-BE49-F238E27FC236}">
                      <a16:creationId xmlns:a16="http://schemas.microsoft.com/office/drawing/2014/main" id="{1B7E8251-3BC2-2A7A-A32B-236779BCCDD4}"/>
                    </a:ext>
                  </a:extLst>
                </p14:cNvPr>
                <p14:cNvContentPartPr/>
                <p14:nvPr/>
              </p14:nvContentPartPr>
              <p14:xfrm>
                <a:off x="8195864" y="1823682"/>
                <a:ext cx="154080" cy="327600"/>
              </p14:xfrm>
            </p:contentPart>
          </mc:Choice>
          <mc:Fallback xmlns="">
            <p:pic>
              <p:nvPicPr>
                <p:cNvPr id="1388" name="Ink 1387">
                  <a:extLst>
                    <a:ext uri="{FF2B5EF4-FFF2-40B4-BE49-F238E27FC236}">
                      <a16:creationId xmlns:a16="http://schemas.microsoft.com/office/drawing/2014/main" id="{1B7E8251-3BC2-2A7A-A32B-236779BCCDD4}"/>
                    </a:ext>
                  </a:extLst>
                </p:cNvPr>
                <p:cNvPicPr/>
                <p:nvPr/>
              </p:nvPicPr>
              <p:blipFill>
                <a:blip r:embed="rId298"/>
                <a:stretch>
                  <a:fillRect/>
                </a:stretch>
              </p:blipFill>
              <p:spPr>
                <a:xfrm>
                  <a:off x="8187224" y="1814682"/>
                  <a:ext cx="17172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389" name="Ink 1388">
                  <a:extLst>
                    <a:ext uri="{FF2B5EF4-FFF2-40B4-BE49-F238E27FC236}">
                      <a16:creationId xmlns:a16="http://schemas.microsoft.com/office/drawing/2014/main" id="{DC636DB4-6188-E1C3-F265-CA39F2FD0734}"/>
                    </a:ext>
                  </a:extLst>
                </p14:cNvPr>
                <p14:cNvContentPartPr/>
                <p14:nvPr/>
              </p14:nvContentPartPr>
              <p14:xfrm>
                <a:off x="7241864" y="1757082"/>
                <a:ext cx="259560" cy="425520"/>
              </p14:xfrm>
            </p:contentPart>
          </mc:Choice>
          <mc:Fallback xmlns="">
            <p:pic>
              <p:nvPicPr>
                <p:cNvPr id="1389" name="Ink 1388">
                  <a:extLst>
                    <a:ext uri="{FF2B5EF4-FFF2-40B4-BE49-F238E27FC236}">
                      <a16:creationId xmlns:a16="http://schemas.microsoft.com/office/drawing/2014/main" id="{DC636DB4-6188-E1C3-F265-CA39F2FD0734}"/>
                    </a:ext>
                  </a:extLst>
                </p:cNvPr>
                <p:cNvPicPr/>
                <p:nvPr/>
              </p:nvPicPr>
              <p:blipFill>
                <a:blip r:embed="rId300"/>
                <a:stretch>
                  <a:fillRect/>
                </a:stretch>
              </p:blipFill>
              <p:spPr>
                <a:xfrm>
                  <a:off x="7233224" y="1748442"/>
                  <a:ext cx="277200" cy="44316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391" name="Ink 1390">
                  <a:extLst>
                    <a:ext uri="{FF2B5EF4-FFF2-40B4-BE49-F238E27FC236}">
                      <a16:creationId xmlns:a16="http://schemas.microsoft.com/office/drawing/2014/main" id="{B67D82D6-2A56-1A74-AB08-F0FAB4B913D3}"/>
                    </a:ext>
                  </a:extLst>
                </p14:cNvPr>
                <p14:cNvContentPartPr/>
                <p14:nvPr/>
              </p14:nvContentPartPr>
              <p14:xfrm>
                <a:off x="7678904" y="1483482"/>
                <a:ext cx="27000" cy="245520"/>
              </p14:xfrm>
            </p:contentPart>
          </mc:Choice>
          <mc:Fallback xmlns="">
            <p:pic>
              <p:nvPicPr>
                <p:cNvPr id="1391" name="Ink 1390">
                  <a:extLst>
                    <a:ext uri="{FF2B5EF4-FFF2-40B4-BE49-F238E27FC236}">
                      <a16:creationId xmlns:a16="http://schemas.microsoft.com/office/drawing/2014/main" id="{B67D82D6-2A56-1A74-AB08-F0FAB4B913D3}"/>
                    </a:ext>
                  </a:extLst>
                </p:cNvPr>
                <p:cNvPicPr/>
                <p:nvPr/>
              </p:nvPicPr>
              <p:blipFill>
                <a:blip r:embed="rId302"/>
                <a:stretch>
                  <a:fillRect/>
                </a:stretch>
              </p:blipFill>
              <p:spPr>
                <a:xfrm>
                  <a:off x="7669904" y="1474482"/>
                  <a:ext cx="4464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392" name="Ink 1391">
                  <a:extLst>
                    <a:ext uri="{FF2B5EF4-FFF2-40B4-BE49-F238E27FC236}">
                      <a16:creationId xmlns:a16="http://schemas.microsoft.com/office/drawing/2014/main" id="{C7AEA34C-E290-2C1C-560A-32FB70CE10B1}"/>
                    </a:ext>
                  </a:extLst>
                </p14:cNvPr>
                <p14:cNvContentPartPr/>
                <p14:nvPr/>
              </p14:nvContentPartPr>
              <p14:xfrm>
                <a:off x="7011464" y="1153002"/>
                <a:ext cx="1354320" cy="384480"/>
              </p14:xfrm>
            </p:contentPart>
          </mc:Choice>
          <mc:Fallback xmlns="">
            <p:pic>
              <p:nvPicPr>
                <p:cNvPr id="1392" name="Ink 1391">
                  <a:extLst>
                    <a:ext uri="{FF2B5EF4-FFF2-40B4-BE49-F238E27FC236}">
                      <a16:creationId xmlns:a16="http://schemas.microsoft.com/office/drawing/2014/main" id="{C7AEA34C-E290-2C1C-560A-32FB70CE10B1}"/>
                    </a:ext>
                  </a:extLst>
                </p:cNvPr>
                <p:cNvPicPr/>
                <p:nvPr/>
              </p:nvPicPr>
              <p:blipFill>
                <a:blip r:embed="rId304"/>
                <a:stretch>
                  <a:fillRect/>
                </a:stretch>
              </p:blipFill>
              <p:spPr>
                <a:xfrm>
                  <a:off x="7002464" y="1144362"/>
                  <a:ext cx="137196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393" name="Ink 1392">
                  <a:extLst>
                    <a:ext uri="{FF2B5EF4-FFF2-40B4-BE49-F238E27FC236}">
                      <a16:creationId xmlns:a16="http://schemas.microsoft.com/office/drawing/2014/main" id="{26A17F6D-7B90-E570-0299-1F0B118E47B9}"/>
                    </a:ext>
                  </a:extLst>
                </p14:cNvPr>
                <p14:cNvContentPartPr/>
                <p14:nvPr/>
              </p14:nvContentPartPr>
              <p14:xfrm>
                <a:off x="8223944" y="1125642"/>
                <a:ext cx="145800" cy="77760"/>
              </p14:xfrm>
            </p:contentPart>
          </mc:Choice>
          <mc:Fallback xmlns="">
            <p:pic>
              <p:nvPicPr>
                <p:cNvPr id="1393" name="Ink 1392">
                  <a:extLst>
                    <a:ext uri="{FF2B5EF4-FFF2-40B4-BE49-F238E27FC236}">
                      <a16:creationId xmlns:a16="http://schemas.microsoft.com/office/drawing/2014/main" id="{26A17F6D-7B90-E570-0299-1F0B118E47B9}"/>
                    </a:ext>
                  </a:extLst>
                </p:cNvPr>
                <p:cNvPicPr/>
                <p:nvPr/>
              </p:nvPicPr>
              <p:blipFill>
                <a:blip r:embed="rId306"/>
                <a:stretch>
                  <a:fillRect/>
                </a:stretch>
              </p:blipFill>
              <p:spPr>
                <a:xfrm>
                  <a:off x="8214944" y="1117002"/>
                  <a:ext cx="1634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395" name="Ink 1394">
                  <a:extLst>
                    <a:ext uri="{FF2B5EF4-FFF2-40B4-BE49-F238E27FC236}">
                      <a16:creationId xmlns:a16="http://schemas.microsoft.com/office/drawing/2014/main" id="{ED1206CE-579E-1034-69B7-B462538D0B85}"/>
                    </a:ext>
                  </a:extLst>
                </p14:cNvPr>
                <p14:cNvContentPartPr/>
                <p14:nvPr/>
              </p14:nvContentPartPr>
              <p14:xfrm>
                <a:off x="7003184" y="1165962"/>
                <a:ext cx="7200" cy="331920"/>
              </p14:xfrm>
            </p:contentPart>
          </mc:Choice>
          <mc:Fallback xmlns="">
            <p:pic>
              <p:nvPicPr>
                <p:cNvPr id="1395" name="Ink 1394">
                  <a:extLst>
                    <a:ext uri="{FF2B5EF4-FFF2-40B4-BE49-F238E27FC236}">
                      <a16:creationId xmlns:a16="http://schemas.microsoft.com/office/drawing/2014/main" id="{ED1206CE-579E-1034-69B7-B462538D0B85}"/>
                    </a:ext>
                  </a:extLst>
                </p:cNvPr>
                <p:cNvPicPr/>
                <p:nvPr/>
              </p:nvPicPr>
              <p:blipFill>
                <a:blip r:embed="rId308"/>
                <a:stretch>
                  <a:fillRect/>
                </a:stretch>
              </p:blipFill>
              <p:spPr>
                <a:xfrm>
                  <a:off x="6994544" y="1156962"/>
                  <a:ext cx="2484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396" name="Ink 1395">
                  <a:extLst>
                    <a:ext uri="{FF2B5EF4-FFF2-40B4-BE49-F238E27FC236}">
                      <a16:creationId xmlns:a16="http://schemas.microsoft.com/office/drawing/2014/main" id="{23C6B78E-B5B8-A38B-7765-E441098A27BD}"/>
                    </a:ext>
                  </a:extLst>
                </p14:cNvPr>
                <p14:cNvContentPartPr/>
                <p14:nvPr/>
              </p14:nvContentPartPr>
              <p14:xfrm>
                <a:off x="6936944" y="1151562"/>
                <a:ext cx="105840" cy="90000"/>
              </p14:xfrm>
            </p:contentPart>
          </mc:Choice>
          <mc:Fallback xmlns="">
            <p:pic>
              <p:nvPicPr>
                <p:cNvPr id="1396" name="Ink 1395">
                  <a:extLst>
                    <a:ext uri="{FF2B5EF4-FFF2-40B4-BE49-F238E27FC236}">
                      <a16:creationId xmlns:a16="http://schemas.microsoft.com/office/drawing/2014/main" id="{23C6B78E-B5B8-A38B-7765-E441098A27BD}"/>
                    </a:ext>
                  </a:extLst>
                </p:cNvPr>
                <p:cNvPicPr/>
                <p:nvPr/>
              </p:nvPicPr>
              <p:blipFill>
                <a:blip r:embed="rId310"/>
                <a:stretch>
                  <a:fillRect/>
                </a:stretch>
              </p:blipFill>
              <p:spPr>
                <a:xfrm>
                  <a:off x="6928304" y="1142562"/>
                  <a:ext cx="12348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398" name="Ink 1397">
                  <a:extLst>
                    <a:ext uri="{FF2B5EF4-FFF2-40B4-BE49-F238E27FC236}">
                      <a16:creationId xmlns:a16="http://schemas.microsoft.com/office/drawing/2014/main" id="{C1A6168C-9AF4-12CD-583F-A5EAA6AD70B3}"/>
                    </a:ext>
                  </a:extLst>
                </p14:cNvPr>
                <p14:cNvContentPartPr/>
                <p14:nvPr/>
              </p14:nvContentPartPr>
              <p14:xfrm>
                <a:off x="6499184" y="768882"/>
                <a:ext cx="176040" cy="199080"/>
              </p14:xfrm>
            </p:contentPart>
          </mc:Choice>
          <mc:Fallback xmlns="">
            <p:pic>
              <p:nvPicPr>
                <p:cNvPr id="1398" name="Ink 1397">
                  <a:extLst>
                    <a:ext uri="{FF2B5EF4-FFF2-40B4-BE49-F238E27FC236}">
                      <a16:creationId xmlns:a16="http://schemas.microsoft.com/office/drawing/2014/main" id="{C1A6168C-9AF4-12CD-583F-A5EAA6AD70B3}"/>
                    </a:ext>
                  </a:extLst>
                </p:cNvPr>
                <p:cNvPicPr/>
                <p:nvPr/>
              </p:nvPicPr>
              <p:blipFill>
                <a:blip r:embed="rId312"/>
                <a:stretch>
                  <a:fillRect/>
                </a:stretch>
              </p:blipFill>
              <p:spPr>
                <a:xfrm>
                  <a:off x="6490544" y="760242"/>
                  <a:ext cx="19368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399" name="Ink 1398">
                  <a:extLst>
                    <a:ext uri="{FF2B5EF4-FFF2-40B4-BE49-F238E27FC236}">
                      <a16:creationId xmlns:a16="http://schemas.microsoft.com/office/drawing/2014/main" id="{996325D7-94C7-5E16-4867-BDC3FD8F2296}"/>
                    </a:ext>
                  </a:extLst>
                </p14:cNvPr>
                <p14:cNvContentPartPr/>
                <p14:nvPr/>
              </p14:nvContentPartPr>
              <p14:xfrm>
                <a:off x="6705104" y="814962"/>
                <a:ext cx="93600" cy="163800"/>
              </p14:xfrm>
            </p:contentPart>
          </mc:Choice>
          <mc:Fallback xmlns="">
            <p:pic>
              <p:nvPicPr>
                <p:cNvPr id="1399" name="Ink 1398">
                  <a:extLst>
                    <a:ext uri="{FF2B5EF4-FFF2-40B4-BE49-F238E27FC236}">
                      <a16:creationId xmlns:a16="http://schemas.microsoft.com/office/drawing/2014/main" id="{996325D7-94C7-5E16-4867-BDC3FD8F2296}"/>
                    </a:ext>
                  </a:extLst>
                </p:cNvPr>
                <p:cNvPicPr/>
                <p:nvPr/>
              </p:nvPicPr>
              <p:blipFill>
                <a:blip r:embed="rId314"/>
                <a:stretch>
                  <a:fillRect/>
                </a:stretch>
              </p:blipFill>
              <p:spPr>
                <a:xfrm>
                  <a:off x="6696104" y="806322"/>
                  <a:ext cx="1112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400" name="Ink 1399">
                  <a:extLst>
                    <a:ext uri="{FF2B5EF4-FFF2-40B4-BE49-F238E27FC236}">
                      <a16:creationId xmlns:a16="http://schemas.microsoft.com/office/drawing/2014/main" id="{810C810A-A77C-F48B-5A57-F8A5F19357C2}"/>
                    </a:ext>
                  </a:extLst>
                </p14:cNvPr>
                <p14:cNvContentPartPr/>
                <p14:nvPr/>
              </p14:nvContentPartPr>
              <p14:xfrm>
                <a:off x="6731744" y="773202"/>
                <a:ext cx="245160" cy="191880"/>
              </p14:xfrm>
            </p:contentPart>
          </mc:Choice>
          <mc:Fallback xmlns="">
            <p:pic>
              <p:nvPicPr>
                <p:cNvPr id="1400" name="Ink 1399">
                  <a:extLst>
                    <a:ext uri="{FF2B5EF4-FFF2-40B4-BE49-F238E27FC236}">
                      <a16:creationId xmlns:a16="http://schemas.microsoft.com/office/drawing/2014/main" id="{810C810A-A77C-F48B-5A57-F8A5F19357C2}"/>
                    </a:ext>
                  </a:extLst>
                </p:cNvPr>
                <p:cNvPicPr/>
                <p:nvPr/>
              </p:nvPicPr>
              <p:blipFill>
                <a:blip r:embed="rId316"/>
                <a:stretch>
                  <a:fillRect/>
                </a:stretch>
              </p:blipFill>
              <p:spPr>
                <a:xfrm>
                  <a:off x="6723104" y="764562"/>
                  <a:ext cx="26280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401" name="Ink 1400">
                  <a:extLst>
                    <a:ext uri="{FF2B5EF4-FFF2-40B4-BE49-F238E27FC236}">
                      <a16:creationId xmlns:a16="http://schemas.microsoft.com/office/drawing/2014/main" id="{7DC4D97C-C109-EACB-40D6-4AEFACDEF9CA}"/>
                    </a:ext>
                  </a:extLst>
                </p14:cNvPr>
                <p14:cNvContentPartPr/>
                <p14:nvPr/>
              </p14:nvContentPartPr>
              <p14:xfrm>
                <a:off x="7056824" y="806682"/>
                <a:ext cx="14040" cy="176760"/>
              </p14:xfrm>
            </p:contentPart>
          </mc:Choice>
          <mc:Fallback xmlns="">
            <p:pic>
              <p:nvPicPr>
                <p:cNvPr id="1401" name="Ink 1400">
                  <a:extLst>
                    <a:ext uri="{FF2B5EF4-FFF2-40B4-BE49-F238E27FC236}">
                      <a16:creationId xmlns:a16="http://schemas.microsoft.com/office/drawing/2014/main" id="{7DC4D97C-C109-EACB-40D6-4AEFACDEF9CA}"/>
                    </a:ext>
                  </a:extLst>
                </p:cNvPr>
                <p:cNvPicPr/>
                <p:nvPr/>
              </p:nvPicPr>
              <p:blipFill>
                <a:blip r:embed="rId318"/>
                <a:stretch>
                  <a:fillRect/>
                </a:stretch>
              </p:blipFill>
              <p:spPr>
                <a:xfrm>
                  <a:off x="7047824" y="798042"/>
                  <a:ext cx="3168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402" name="Ink 1401">
                  <a:extLst>
                    <a:ext uri="{FF2B5EF4-FFF2-40B4-BE49-F238E27FC236}">
                      <a16:creationId xmlns:a16="http://schemas.microsoft.com/office/drawing/2014/main" id="{C628EE6D-D232-BBB0-A9A5-AC2ABEE06E84}"/>
                    </a:ext>
                  </a:extLst>
                </p14:cNvPr>
                <p14:cNvContentPartPr/>
                <p14:nvPr/>
              </p14:nvContentPartPr>
              <p14:xfrm>
                <a:off x="7149704" y="817842"/>
                <a:ext cx="145800" cy="184680"/>
              </p14:xfrm>
            </p:contentPart>
          </mc:Choice>
          <mc:Fallback xmlns="">
            <p:pic>
              <p:nvPicPr>
                <p:cNvPr id="1402" name="Ink 1401">
                  <a:extLst>
                    <a:ext uri="{FF2B5EF4-FFF2-40B4-BE49-F238E27FC236}">
                      <a16:creationId xmlns:a16="http://schemas.microsoft.com/office/drawing/2014/main" id="{C628EE6D-D232-BBB0-A9A5-AC2ABEE06E84}"/>
                    </a:ext>
                  </a:extLst>
                </p:cNvPr>
                <p:cNvPicPr/>
                <p:nvPr/>
              </p:nvPicPr>
              <p:blipFill>
                <a:blip r:embed="rId320"/>
                <a:stretch>
                  <a:fillRect/>
                </a:stretch>
              </p:blipFill>
              <p:spPr>
                <a:xfrm>
                  <a:off x="7140704" y="809202"/>
                  <a:ext cx="16344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1403" name="Ink 1402">
                  <a:extLst>
                    <a:ext uri="{FF2B5EF4-FFF2-40B4-BE49-F238E27FC236}">
                      <a16:creationId xmlns:a16="http://schemas.microsoft.com/office/drawing/2014/main" id="{E18E858B-998C-3242-2FEA-366C2363A9C5}"/>
                    </a:ext>
                  </a:extLst>
                </p14:cNvPr>
                <p14:cNvContentPartPr/>
                <p14:nvPr/>
              </p14:nvContentPartPr>
              <p14:xfrm>
                <a:off x="7348064" y="774282"/>
                <a:ext cx="124560" cy="243000"/>
              </p14:xfrm>
            </p:contentPart>
          </mc:Choice>
          <mc:Fallback xmlns="">
            <p:pic>
              <p:nvPicPr>
                <p:cNvPr id="1403" name="Ink 1402">
                  <a:extLst>
                    <a:ext uri="{FF2B5EF4-FFF2-40B4-BE49-F238E27FC236}">
                      <a16:creationId xmlns:a16="http://schemas.microsoft.com/office/drawing/2014/main" id="{E18E858B-998C-3242-2FEA-366C2363A9C5}"/>
                    </a:ext>
                  </a:extLst>
                </p:cNvPr>
                <p:cNvPicPr/>
                <p:nvPr/>
              </p:nvPicPr>
              <p:blipFill>
                <a:blip r:embed="rId322"/>
                <a:stretch>
                  <a:fillRect/>
                </a:stretch>
              </p:blipFill>
              <p:spPr>
                <a:xfrm>
                  <a:off x="7339424" y="765642"/>
                  <a:ext cx="14220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1405" name="Ink 1404">
                  <a:extLst>
                    <a:ext uri="{FF2B5EF4-FFF2-40B4-BE49-F238E27FC236}">
                      <a16:creationId xmlns:a16="http://schemas.microsoft.com/office/drawing/2014/main" id="{657570A4-26F9-7FD1-CCE6-C4C321DCE989}"/>
                    </a:ext>
                  </a:extLst>
                </p14:cNvPr>
                <p14:cNvContentPartPr/>
                <p14:nvPr/>
              </p14:nvContentPartPr>
              <p14:xfrm>
                <a:off x="6607544" y="122322"/>
                <a:ext cx="185400" cy="202320"/>
              </p14:xfrm>
            </p:contentPart>
          </mc:Choice>
          <mc:Fallback xmlns="">
            <p:pic>
              <p:nvPicPr>
                <p:cNvPr id="1405" name="Ink 1404">
                  <a:extLst>
                    <a:ext uri="{FF2B5EF4-FFF2-40B4-BE49-F238E27FC236}">
                      <a16:creationId xmlns:a16="http://schemas.microsoft.com/office/drawing/2014/main" id="{657570A4-26F9-7FD1-CCE6-C4C321DCE989}"/>
                    </a:ext>
                  </a:extLst>
                </p:cNvPr>
                <p:cNvPicPr/>
                <p:nvPr/>
              </p:nvPicPr>
              <p:blipFill>
                <a:blip r:embed="rId324"/>
                <a:stretch>
                  <a:fillRect/>
                </a:stretch>
              </p:blipFill>
              <p:spPr>
                <a:xfrm>
                  <a:off x="6598544" y="113322"/>
                  <a:ext cx="20304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1406" name="Ink 1405">
                  <a:extLst>
                    <a:ext uri="{FF2B5EF4-FFF2-40B4-BE49-F238E27FC236}">
                      <a16:creationId xmlns:a16="http://schemas.microsoft.com/office/drawing/2014/main" id="{4BF44F16-0040-4D95-2662-44AAB6ECD445}"/>
                    </a:ext>
                  </a:extLst>
                </p14:cNvPr>
                <p14:cNvContentPartPr/>
                <p14:nvPr/>
              </p14:nvContentPartPr>
              <p14:xfrm>
                <a:off x="6650384" y="323922"/>
                <a:ext cx="131400" cy="94680"/>
              </p14:xfrm>
            </p:contentPart>
          </mc:Choice>
          <mc:Fallback xmlns="">
            <p:pic>
              <p:nvPicPr>
                <p:cNvPr id="1406" name="Ink 1405">
                  <a:extLst>
                    <a:ext uri="{FF2B5EF4-FFF2-40B4-BE49-F238E27FC236}">
                      <a16:creationId xmlns:a16="http://schemas.microsoft.com/office/drawing/2014/main" id="{4BF44F16-0040-4D95-2662-44AAB6ECD445}"/>
                    </a:ext>
                  </a:extLst>
                </p:cNvPr>
                <p:cNvPicPr/>
                <p:nvPr/>
              </p:nvPicPr>
              <p:blipFill>
                <a:blip r:embed="rId326"/>
                <a:stretch>
                  <a:fillRect/>
                </a:stretch>
              </p:blipFill>
              <p:spPr>
                <a:xfrm>
                  <a:off x="6641744" y="314922"/>
                  <a:ext cx="1490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1407" name="Ink 1406">
                  <a:extLst>
                    <a:ext uri="{FF2B5EF4-FFF2-40B4-BE49-F238E27FC236}">
                      <a16:creationId xmlns:a16="http://schemas.microsoft.com/office/drawing/2014/main" id="{CE40BAA1-8B8D-9FD0-ADC7-162D8C497408}"/>
                    </a:ext>
                  </a:extLst>
                </p14:cNvPr>
                <p14:cNvContentPartPr/>
                <p14:nvPr/>
              </p14:nvContentPartPr>
              <p14:xfrm>
                <a:off x="6825704" y="172002"/>
                <a:ext cx="125640" cy="131400"/>
              </p14:xfrm>
            </p:contentPart>
          </mc:Choice>
          <mc:Fallback xmlns="">
            <p:pic>
              <p:nvPicPr>
                <p:cNvPr id="1407" name="Ink 1406">
                  <a:extLst>
                    <a:ext uri="{FF2B5EF4-FFF2-40B4-BE49-F238E27FC236}">
                      <a16:creationId xmlns:a16="http://schemas.microsoft.com/office/drawing/2014/main" id="{CE40BAA1-8B8D-9FD0-ADC7-162D8C497408}"/>
                    </a:ext>
                  </a:extLst>
                </p:cNvPr>
                <p:cNvPicPr/>
                <p:nvPr/>
              </p:nvPicPr>
              <p:blipFill>
                <a:blip r:embed="rId328"/>
                <a:stretch>
                  <a:fillRect/>
                </a:stretch>
              </p:blipFill>
              <p:spPr>
                <a:xfrm>
                  <a:off x="6817064" y="163002"/>
                  <a:ext cx="1432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408" name="Ink 1407">
                  <a:extLst>
                    <a:ext uri="{FF2B5EF4-FFF2-40B4-BE49-F238E27FC236}">
                      <a16:creationId xmlns:a16="http://schemas.microsoft.com/office/drawing/2014/main" id="{B1C55801-D484-14BC-B713-E2E1D0D64200}"/>
                    </a:ext>
                  </a:extLst>
                </p14:cNvPr>
                <p14:cNvContentPartPr/>
                <p14:nvPr/>
              </p14:nvContentPartPr>
              <p14:xfrm>
                <a:off x="6866024" y="291522"/>
                <a:ext cx="150480" cy="124200"/>
              </p14:xfrm>
            </p:contentPart>
          </mc:Choice>
          <mc:Fallback xmlns="">
            <p:pic>
              <p:nvPicPr>
                <p:cNvPr id="1408" name="Ink 1407">
                  <a:extLst>
                    <a:ext uri="{FF2B5EF4-FFF2-40B4-BE49-F238E27FC236}">
                      <a16:creationId xmlns:a16="http://schemas.microsoft.com/office/drawing/2014/main" id="{B1C55801-D484-14BC-B713-E2E1D0D64200}"/>
                    </a:ext>
                  </a:extLst>
                </p:cNvPr>
                <p:cNvPicPr/>
                <p:nvPr/>
              </p:nvPicPr>
              <p:blipFill>
                <a:blip r:embed="rId330"/>
                <a:stretch>
                  <a:fillRect/>
                </a:stretch>
              </p:blipFill>
              <p:spPr>
                <a:xfrm>
                  <a:off x="6857024" y="282522"/>
                  <a:ext cx="16812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409" name="Ink 1408">
                  <a:extLst>
                    <a:ext uri="{FF2B5EF4-FFF2-40B4-BE49-F238E27FC236}">
                      <a16:creationId xmlns:a16="http://schemas.microsoft.com/office/drawing/2014/main" id="{C75A0453-A9A9-C81A-7DC9-FA34D9FA8517}"/>
                    </a:ext>
                  </a:extLst>
                </p14:cNvPr>
                <p14:cNvContentPartPr/>
                <p14:nvPr/>
              </p14:nvContentPartPr>
              <p14:xfrm>
                <a:off x="7050344" y="128442"/>
                <a:ext cx="153360" cy="162000"/>
              </p14:xfrm>
            </p:contentPart>
          </mc:Choice>
          <mc:Fallback xmlns="">
            <p:pic>
              <p:nvPicPr>
                <p:cNvPr id="1409" name="Ink 1408">
                  <a:extLst>
                    <a:ext uri="{FF2B5EF4-FFF2-40B4-BE49-F238E27FC236}">
                      <a16:creationId xmlns:a16="http://schemas.microsoft.com/office/drawing/2014/main" id="{C75A0453-A9A9-C81A-7DC9-FA34D9FA8517}"/>
                    </a:ext>
                  </a:extLst>
                </p:cNvPr>
                <p:cNvPicPr/>
                <p:nvPr/>
              </p:nvPicPr>
              <p:blipFill>
                <a:blip r:embed="rId332"/>
                <a:stretch>
                  <a:fillRect/>
                </a:stretch>
              </p:blipFill>
              <p:spPr>
                <a:xfrm>
                  <a:off x="7041344" y="119442"/>
                  <a:ext cx="17100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410" name="Ink 1409">
                  <a:extLst>
                    <a:ext uri="{FF2B5EF4-FFF2-40B4-BE49-F238E27FC236}">
                      <a16:creationId xmlns:a16="http://schemas.microsoft.com/office/drawing/2014/main" id="{C882DB46-ACF5-8385-E3EE-6F5E1DB04CF9}"/>
                    </a:ext>
                  </a:extLst>
                </p14:cNvPr>
                <p14:cNvContentPartPr/>
                <p14:nvPr/>
              </p14:nvContentPartPr>
              <p14:xfrm>
                <a:off x="7078064" y="278202"/>
                <a:ext cx="152280" cy="134280"/>
              </p14:xfrm>
            </p:contentPart>
          </mc:Choice>
          <mc:Fallback xmlns="">
            <p:pic>
              <p:nvPicPr>
                <p:cNvPr id="1410" name="Ink 1409">
                  <a:extLst>
                    <a:ext uri="{FF2B5EF4-FFF2-40B4-BE49-F238E27FC236}">
                      <a16:creationId xmlns:a16="http://schemas.microsoft.com/office/drawing/2014/main" id="{C882DB46-ACF5-8385-E3EE-6F5E1DB04CF9}"/>
                    </a:ext>
                  </a:extLst>
                </p:cNvPr>
                <p:cNvPicPr/>
                <p:nvPr/>
              </p:nvPicPr>
              <p:blipFill>
                <a:blip r:embed="rId334"/>
                <a:stretch>
                  <a:fillRect/>
                </a:stretch>
              </p:blipFill>
              <p:spPr>
                <a:xfrm>
                  <a:off x="7069424" y="269562"/>
                  <a:ext cx="1699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1411" name="Ink 1410">
                  <a:extLst>
                    <a:ext uri="{FF2B5EF4-FFF2-40B4-BE49-F238E27FC236}">
                      <a16:creationId xmlns:a16="http://schemas.microsoft.com/office/drawing/2014/main" id="{02BFA93D-BE50-03A7-6D17-98BFED395A32}"/>
                    </a:ext>
                  </a:extLst>
                </p14:cNvPr>
                <p14:cNvContentPartPr/>
                <p14:nvPr/>
              </p14:nvContentPartPr>
              <p14:xfrm>
                <a:off x="7321424" y="132402"/>
                <a:ext cx="133920" cy="146160"/>
              </p14:xfrm>
            </p:contentPart>
          </mc:Choice>
          <mc:Fallback xmlns="">
            <p:pic>
              <p:nvPicPr>
                <p:cNvPr id="1411" name="Ink 1410">
                  <a:extLst>
                    <a:ext uri="{FF2B5EF4-FFF2-40B4-BE49-F238E27FC236}">
                      <a16:creationId xmlns:a16="http://schemas.microsoft.com/office/drawing/2014/main" id="{02BFA93D-BE50-03A7-6D17-98BFED395A32}"/>
                    </a:ext>
                  </a:extLst>
                </p:cNvPr>
                <p:cNvPicPr/>
                <p:nvPr/>
              </p:nvPicPr>
              <p:blipFill>
                <a:blip r:embed="rId336"/>
                <a:stretch>
                  <a:fillRect/>
                </a:stretch>
              </p:blipFill>
              <p:spPr>
                <a:xfrm>
                  <a:off x="7312424" y="123762"/>
                  <a:ext cx="15156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412" name="Ink 1411">
                  <a:extLst>
                    <a:ext uri="{FF2B5EF4-FFF2-40B4-BE49-F238E27FC236}">
                      <a16:creationId xmlns:a16="http://schemas.microsoft.com/office/drawing/2014/main" id="{C053B202-3764-CD10-F7B8-997E2A83F2B3}"/>
                    </a:ext>
                  </a:extLst>
                </p14:cNvPr>
                <p14:cNvContentPartPr/>
                <p14:nvPr/>
              </p14:nvContentPartPr>
              <p14:xfrm>
                <a:off x="7366424" y="271362"/>
                <a:ext cx="115200" cy="132480"/>
              </p14:xfrm>
            </p:contentPart>
          </mc:Choice>
          <mc:Fallback xmlns="">
            <p:pic>
              <p:nvPicPr>
                <p:cNvPr id="1412" name="Ink 1411">
                  <a:extLst>
                    <a:ext uri="{FF2B5EF4-FFF2-40B4-BE49-F238E27FC236}">
                      <a16:creationId xmlns:a16="http://schemas.microsoft.com/office/drawing/2014/main" id="{C053B202-3764-CD10-F7B8-997E2A83F2B3}"/>
                    </a:ext>
                  </a:extLst>
                </p:cNvPr>
                <p:cNvPicPr/>
                <p:nvPr/>
              </p:nvPicPr>
              <p:blipFill>
                <a:blip r:embed="rId338"/>
                <a:stretch>
                  <a:fillRect/>
                </a:stretch>
              </p:blipFill>
              <p:spPr>
                <a:xfrm>
                  <a:off x="7357784" y="262722"/>
                  <a:ext cx="1328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413" name="Ink 1412">
                  <a:extLst>
                    <a:ext uri="{FF2B5EF4-FFF2-40B4-BE49-F238E27FC236}">
                      <a16:creationId xmlns:a16="http://schemas.microsoft.com/office/drawing/2014/main" id="{57D0E72C-F011-65A1-2070-D06F9522F328}"/>
                    </a:ext>
                  </a:extLst>
                </p14:cNvPr>
                <p14:cNvContentPartPr/>
                <p14:nvPr/>
              </p14:nvContentPartPr>
              <p14:xfrm>
                <a:off x="7029824" y="474042"/>
                <a:ext cx="43560" cy="227520"/>
              </p14:xfrm>
            </p:contentPart>
          </mc:Choice>
          <mc:Fallback xmlns="">
            <p:pic>
              <p:nvPicPr>
                <p:cNvPr id="1413" name="Ink 1412">
                  <a:extLst>
                    <a:ext uri="{FF2B5EF4-FFF2-40B4-BE49-F238E27FC236}">
                      <a16:creationId xmlns:a16="http://schemas.microsoft.com/office/drawing/2014/main" id="{57D0E72C-F011-65A1-2070-D06F9522F328}"/>
                    </a:ext>
                  </a:extLst>
                </p:cNvPr>
                <p:cNvPicPr/>
                <p:nvPr/>
              </p:nvPicPr>
              <p:blipFill>
                <a:blip r:embed="rId340"/>
                <a:stretch>
                  <a:fillRect/>
                </a:stretch>
              </p:blipFill>
              <p:spPr>
                <a:xfrm>
                  <a:off x="7021184" y="465402"/>
                  <a:ext cx="6120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414" name="Ink 1413">
                  <a:extLst>
                    <a:ext uri="{FF2B5EF4-FFF2-40B4-BE49-F238E27FC236}">
                      <a16:creationId xmlns:a16="http://schemas.microsoft.com/office/drawing/2014/main" id="{D0700BC6-D2EF-030D-C868-8E389FFC1356}"/>
                    </a:ext>
                  </a:extLst>
                </p14:cNvPr>
                <p14:cNvContentPartPr/>
                <p14:nvPr/>
              </p14:nvContentPartPr>
              <p14:xfrm>
                <a:off x="6953504" y="660882"/>
                <a:ext cx="122040" cy="50040"/>
              </p14:xfrm>
            </p:contentPart>
          </mc:Choice>
          <mc:Fallback xmlns="">
            <p:pic>
              <p:nvPicPr>
                <p:cNvPr id="1414" name="Ink 1413">
                  <a:extLst>
                    <a:ext uri="{FF2B5EF4-FFF2-40B4-BE49-F238E27FC236}">
                      <a16:creationId xmlns:a16="http://schemas.microsoft.com/office/drawing/2014/main" id="{D0700BC6-D2EF-030D-C868-8E389FFC1356}"/>
                    </a:ext>
                  </a:extLst>
                </p:cNvPr>
                <p:cNvPicPr/>
                <p:nvPr/>
              </p:nvPicPr>
              <p:blipFill>
                <a:blip r:embed="rId342"/>
                <a:stretch>
                  <a:fillRect/>
                </a:stretch>
              </p:blipFill>
              <p:spPr>
                <a:xfrm>
                  <a:off x="6944864" y="652242"/>
                  <a:ext cx="13968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1416" name="Ink 1415">
                  <a:extLst>
                    <a:ext uri="{FF2B5EF4-FFF2-40B4-BE49-F238E27FC236}">
                      <a16:creationId xmlns:a16="http://schemas.microsoft.com/office/drawing/2014/main" id="{D93CA322-6E72-CF8A-B99E-903678AED53F}"/>
                    </a:ext>
                  </a:extLst>
                </p14:cNvPr>
                <p14:cNvContentPartPr/>
                <p14:nvPr/>
              </p14:nvContentPartPr>
              <p14:xfrm>
                <a:off x="7817144" y="708042"/>
                <a:ext cx="243360" cy="293400"/>
              </p14:xfrm>
            </p:contentPart>
          </mc:Choice>
          <mc:Fallback xmlns="">
            <p:pic>
              <p:nvPicPr>
                <p:cNvPr id="1416" name="Ink 1415">
                  <a:extLst>
                    <a:ext uri="{FF2B5EF4-FFF2-40B4-BE49-F238E27FC236}">
                      <a16:creationId xmlns:a16="http://schemas.microsoft.com/office/drawing/2014/main" id="{D93CA322-6E72-CF8A-B99E-903678AED53F}"/>
                    </a:ext>
                  </a:extLst>
                </p:cNvPr>
                <p:cNvPicPr/>
                <p:nvPr/>
              </p:nvPicPr>
              <p:blipFill>
                <a:blip r:embed="rId344"/>
                <a:stretch>
                  <a:fillRect/>
                </a:stretch>
              </p:blipFill>
              <p:spPr>
                <a:xfrm>
                  <a:off x="7808144" y="699402"/>
                  <a:ext cx="26100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1417" name="Ink 1416">
                  <a:extLst>
                    <a:ext uri="{FF2B5EF4-FFF2-40B4-BE49-F238E27FC236}">
                      <a16:creationId xmlns:a16="http://schemas.microsoft.com/office/drawing/2014/main" id="{3AB9B3B3-C8C1-3E19-2BBA-A24AB77C0DB2}"/>
                    </a:ext>
                  </a:extLst>
                </p14:cNvPr>
                <p14:cNvContentPartPr/>
                <p14:nvPr/>
              </p14:nvContentPartPr>
              <p14:xfrm>
                <a:off x="8057264" y="834762"/>
                <a:ext cx="87480" cy="119520"/>
              </p14:xfrm>
            </p:contentPart>
          </mc:Choice>
          <mc:Fallback xmlns="">
            <p:pic>
              <p:nvPicPr>
                <p:cNvPr id="1417" name="Ink 1416">
                  <a:extLst>
                    <a:ext uri="{FF2B5EF4-FFF2-40B4-BE49-F238E27FC236}">
                      <a16:creationId xmlns:a16="http://schemas.microsoft.com/office/drawing/2014/main" id="{3AB9B3B3-C8C1-3E19-2BBA-A24AB77C0DB2}"/>
                    </a:ext>
                  </a:extLst>
                </p:cNvPr>
                <p:cNvPicPr/>
                <p:nvPr/>
              </p:nvPicPr>
              <p:blipFill>
                <a:blip r:embed="rId346"/>
                <a:stretch>
                  <a:fillRect/>
                </a:stretch>
              </p:blipFill>
              <p:spPr>
                <a:xfrm>
                  <a:off x="8048624" y="825762"/>
                  <a:ext cx="10512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1418" name="Ink 1417">
                  <a:extLst>
                    <a:ext uri="{FF2B5EF4-FFF2-40B4-BE49-F238E27FC236}">
                      <a16:creationId xmlns:a16="http://schemas.microsoft.com/office/drawing/2014/main" id="{4068FE75-FAA1-4E46-A80F-258A3BF82A18}"/>
                    </a:ext>
                  </a:extLst>
                </p14:cNvPr>
                <p14:cNvContentPartPr/>
                <p14:nvPr/>
              </p14:nvContentPartPr>
              <p14:xfrm>
                <a:off x="8190104" y="847362"/>
                <a:ext cx="66960" cy="101160"/>
              </p14:xfrm>
            </p:contentPart>
          </mc:Choice>
          <mc:Fallback xmlns="">
            <p:pic>
              <p:nvPicPr>
                <p:cNvPr id="1418" name="Ink 1417">
                  <a:extLst>
                    <a:ext uri="{FF2B5EF4-FFF2-40B4-BE49-F238E27FC236}">
                      <a16:creationId xmlns:a16="http://schemas.microsoft.com/office/drawing/2014/main" id="{4068FE75-FAA1-4E46-A80F-258A3BF82A18}"/>
                    </a:ext>
                  </a:extLst>
                </p:cNvPr>
                <p:cNvPicPr/>
                <p:nvPr/>
              </p:nvPicPr>
              <p:blipFill>
                <a:blip r:embed="rId348"/>
                <a:stretch>
                  <a:fillRect/>
                </a:stretch>
              </p:blipFill>
              <p:spPr>
                <a:xfrm>
                  <a:off x="8181104" y="838362"/>
                  <a:ext cx="846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1419" name="Ink 1418">
                  <a:extLst>
                    <a:ext uri="{FF2B5EF4-FFF2-40B4-BE49-F238E27FC236}">
                      <a16:creationId xmlns:a16="http://schemas.microsoft.com/office/drawing/2014/main" id="{82DCE970-971D-A3E6-D243-D6BE3EDBBA8A}"/>
                    </a:ext>
                  </a:extLst>
                </p14:cNvPr>
                <p14:cNvContentPartPr/>
                <p14:nvPr/>
              </p14:nvContentPartPr>
              <p14:xfrm>
                <a:off x="8315384" y="782562"/>
                <a:ext cx="28080" cy="181800"/>
              </p14:xfrm>
            </p:contentPart>
          </mc:Choice>
          <mc:Fallback xmlns="">
            <p:pic>
              <p:nvPicPr>
                <p:cNvPr id="1419" name="Ink 1418">
                  <a:extLst>
                    <a:ext uri="{FF2B5EF4-FFF2-40B4-BE49-F238E27FC236}">
                      <a16:creationId xmlns:a16="http://schemas.microsoft.com/office/drawing/2014/main" id="{82DCE970-971D-A3E6-D243-D6BE3EDBBA8A}"/>
                    </a:ext>
                  </a:extLst>
                </p:cNvPr>
                <p:cNvPicPr/>
                <p:nvPr/>
              </p:nvPicPr>
              <p:blipFill>
                <a:blip r:embed="rId350"/>
                <a:stretch>
                  <a:fillRect/>
                </a:stretch>
              </p:blipFill>
              <p:spPr>
                <a:xfrm>
                  <a:off x="8306744" y="773562"/>
                  <a:ext cx="457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1421" name="Ink 1420">
                  <a:extLst>
                    <a:ext uri="{FF2B5EF4-FFF2-40B4-BE49-F238E27FC236}">
                      <a16:creationId xmlns:a16="http://schemas.microsoft.com/office/drawing/2014/main" id="{D54DEF67-4EE1-33F1-27B0-1217B98B6412}"/>
                    </a:ext>
                  </a:extLst>
                </p14:cNvPr>
                <p14:cNvContentPartPr/>
                <p14:nvPr/>
              </p14:nvContentPartPr>
              <p14:xfrm>
                <a:off x="8306384" y="869682"/>
                <a:ext cx="388440" cy="96840"/>
              </p14:xfrm>
            </p:contentPart>
          </mc:Choice>
          <mc:Fallback xmlns="">
            <p:pic>
              <p:nvPicPr>
                <p:cNvPr id="1421" name="Ink 1420">
                  <a:extLst>
                    <a:ext uri="{FF2B5EF4-FFF2-40B4-BE49-F238E27FC236}">
                      <a16:creationId xmlns:a16="http://schemas.microsoft.com/office/drawing/2014/main" id="{D54DEF67-4EE1-33F1-27B0-1217B98B6412}"/>
                    </a:ext>
                  </a:extLst>
                </p:cNvPr>
                <p:cNvPicPr/>
                <p:nvPr/>
              </p:nvPicPr>
              <p:blipFill>
                <a:blip r:embed="rId352"/>
                <a:stretch>
                  <a:fillRect/>
                </a:stretch>
              </p:blipFill>
              <p:spPr>
                <a:xfrm>
                  <a:off x="8297744" y="861042"/>
                  <a:ext cx="40608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1422" name="Ink 1421">
                  <a:extLst>
                    <a:ext uri="{FF2B5EF4-FFF2-40B4-BE49-F238E27FC236}">
                      <a16:creationId xmlns:a16="http://schemas.microsoft.com/office/drawing/2014/main" id="{317C4F87-660E-2777-5F39-EDF0B12C1324}"/>
                    </a:ext>
                  </a:extLst>
                </p14:cNvPr>
                <p14:cNvContentPartPr/>
                <p14:nvPr/>
              </p14:nvContentPartPr>
              <p14:xfrm>
                <a:off x="8474504" y="1019082"/>
                <a:ext cx="28080" cy="105480"/>
              </p14:xfrm>
            </p:contentPart>
          </mc:Choice>
          <mc:Fallback xmlns="">
            <p:pic>
              <p:nvPicPr>
                <p:cNvPr id="1422" name="Ink 1421">
                  <a:extLst>
                    <a:ext uri="{FF2B5EF4-FFF2-40B4-BE49-F238E27FC236}">
                      <a16:creationId xmlns:a16="http://schemas.microsoft.com/office/drawing/2014/main" id="{317C4F87-660E-2777-5F39-EDF0B12C1324}"/>
                    </a:ext>
                  </a:extLst>
                </p:cNvPr>
                <p:cNvPicPr/>
                <p:nvPr/>
              </p:nvPicPr>
              <p:blipFill>
                <a:blip r:embed="rId354"/>
                <a:stretch>
                  <a:fillRect/>
                </a:stretch>
              </p:blipFill>
              <p:spPr>
                <a:xfrm>
                  <a:off x="8465504" y="1010082"/>
                  <a:ext cx="4572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1423" name="Ink 1422">
                  <a:extLst>
                    <a:ext uri="{FF2B5EF4-FFF2-40B4-BE49-F238E27FC236}">
                      <a16:creationId xmlns:a16="http://schemas.microsoft.com/office/drawing/2014/main" id="{DEAADD8F-7ACA-5FCC-B001-6265E8F2CF7C}"/>
                    </a:ext>
                  </a:extLst>
                </p14:cNvPr>
                <p14:cNvContentPartPr/>
                <p14:nvPr/>
              </p14:nvContentPartPr>
              <p14:xfrm>
                <a:off x="8522024" y="1045002"/>
                <a:ext cx="138960" cy="79200"/>
              </p14:xfrm>
            </p:contentPart>
          </mc:Choice>
          <mc:Fallback xmlns="">
            <p:pic>
              <p:nvPicPr>
                <p:cNvPr id="1423" name="Ink 1422">
                  <a:extLst>
                    <a:ext uri="{FF2B5EF4-FFF2-40B4-BE49-F238E27FC236}">
                      <a16:creationId xmlns:a16="http://schemas.microsoft.com/office/drawing/2014/main" id="{DEAADD8F-7ACA-5FCC-B001-6265E8F2CF7C}"/>
                    </a:ext>
                  </a:extLst>
                </p:cNvPr>
                <p:cNvPicPr/>
                <p:nvPr/>
              </p:nvPicPr>
              <p:blipFill>
                <a:blip r:embed="rId356"/>
                <a:stretch>
                  <a:fillRect/>
                </a:stretch>
              </p:blipFill>
              <p:spPr>
                <a:xfrm>
                  <a:off x="8513384" y="1036002"/>
                  <a:ext cx="1566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1424" name="Ink 1423">
                  <a:extLst>
                    <a:ext uri="{FF2B5EF4-FFF2-40B4-BE49-F238E27FC236}">
                      <a16:creationId xmlns:a16="http://schemas.microsoft.com/office/drawing/2014/main" id="{12BEFF4C-1FA7-5F17-91C4-BE6E982B3838}"/>
                    </a:ext>
                  </a:extLst>
                </p14:cNvPr>
                <p14:cNvContentPartPr/>
                <p14:nvPr/>
              </p14:nvContentPartPr>
              <p14:xfrm>
                <a:off x="8718224" y="1013682"/>
                <a:ext cx="97560" cy="157680"/>
              </p14:xfrm>
            </p:contentPart>
          </mc:Choice>
          <mc:Fallback xmlns="">
            <p:pic>
              <p:nvPicPr>
                <p:cNvPr id="1424" name="Ink 1423">
                  <a:extLst>
                    <a:ext uri="{FF2B5EF4-FFF2-40B4-BE49-F238E27FC236}">
                      <a16:creationId xmlns:a16="http://schemas.microsoft.com/office/drawing/2014/main" id="{12BEFF4C-1FA7-5F17-91C4-BE6E982B3838}"/>
                    </a:ext>
                  </a:extLst>
                </p:cNvPr>
                <p:cNvPicPr/>
                <p:nvPr/>
              </p:nvPicPr>
              <p:blipFill>
                <a:blip r:embed="rId358"/>
                <a:stretch>
                  <a:fillRect/>
                </a:stretch>
              </p:blipFill>
              <p:spPr>
                <a:xfrm>
                  <a:off x="8709224" y="1005042"/>
                  <a:ext cx="11520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1426" name="Ink 1425">
                  <a:extLst>
                    <a:ext uri="{FF2B5EF4-FFF2-40B4-BE49-F238E27FC236}">
                      <a16:creationId xmlns:a16="http://schemas.microsoft.com/office/drawing/2014/main" id="{859E787B-1300-442C-7218-9DB1F1DD4C14}"/>
                    </a:ext>
                  </a:extLst>
                </p14:cNvPr>
                <p14:cNvContentPartPr/>
                <p14:nvPr/>
              </p14:nvContentPartPr>
              <p14:xfrm>
                <a:off x="7996424" y="236802"/>
                <a:ext cx="246600" cy="386280"/>
              </p14:xfrm>
            </p:contentPart>
          </mc:Choice>
          <mc:Fallback xmlns="">
            <p:pic>
              <p:nvPicPr>
                <p:cNvPr id="1426" name="Ink 1425">
                  <a:extLst>
                    <a:ext uri="{FF2B5EF4-FFF2-40B4-BE49-F238E27FC236}">
                      <a16:creationId xmlns:a16="http://schemas.microsoft.com/office/drawing/2014/main" id="{859E787B-1300-442C-7218-9DB1F1DD4C14}"/>
                    </a:ext>
                  </a:extLst>
                </p:cNvPr>
                <p:cNvPicPr/>
                <p:nvPr/>
              </p:nvPicPr>
              <p:blipFill>
                <a:blip r:embed="rId360"/>
                <a:stretch>
                  <a:fillRect/>
                </a:stretch>
              </p:blipFill>
              <p:spPr>
                <a:xfrm>
                  <a:off x="7987784" y="227802"/>
                  <a:ext cx="264240" cy="40392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1427" name="Ink 1426">
                  <a:extLst>
                    <a:ext uri="{FF2B5EF4-FFF2-40B4-BE49-F238E27FC236}">
                      <a16:creationId xmlns:a16="http://schemas.microsoft.com/office/drawing/2014/main" id="{770B5228-FFD4-3D42-6EC2-728A0DC51D81}"/>
                    </a:ext>
                  </a:extLst>
                </p14:cNvPr>
                <p14:cNvContentPartPr/>
                <p14:nvPr/>
              </p14:nvContentPartPr>
              <p14:xfrm>
                <a:off x="8229344" y="187482"/>
                <a:ext cx="86760" cy="461880"/>
              </p14:xfrm>
            </p:contentPart>
          </mc:Choice>
          <mc:Fallback xmlns="">
            <p:pic>
              <p:nvPicPr>
                <p:cNvPr id="1427" name="Ink 1426">
                  <a:extLst>
                    <a:ext uri="{FF2B5EF4-FFF2-40B4-BE49-F238E27FC236}">
                      <a16:creationId xmlns:a16="http://schemas.microsoft.com/office/drawing/2014/main" id="{770B5228-FFD4-3D42-6EC2-728A0DC51D81}"/>
                    </a:ext>
                  </a:extLst>
                </p:cNvPr>
                <p:cNvPicPr/>
                <p:nvPr/>
              </p:nvPicPr>
              <p:blipFill>
                <a:blip r:embed="rId362"/>
                <a:stretch>
                  <a:fillRect/>
                </a:stretch>
              </p:blipFill>
              <p:spPr>
                <a:xfrm>
                  <a:off x="8220704" y="178482"/>
                  <a:ext cx="104400" cy="47952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1428" name="Ink 1427">
                  <a:extLst>
                    <a:ext uri="{FF2B5EF4-FFF2-40B4-BE49-F238E27FC236}">
                      <a16:creationId xmlns:a16="http://schemas.microsoft.com/office/drawing/2014/main" id="{C2785D75-6E36-18A0-2ABC-AD78AEFB397D}"/>
                    </a:ext>
                  </a:extLst>
                </p14:cNvPr>
                <p14:cNvContentPartPr/>
                <p14:nvPr/>
              </p14:nvContentPartPr>
              <p14:xfrm>
                <a:off x="8235824" y="179202"/>
                <a:ext cx="499320" cy="433440"/>
              </p14:xfrm>
            </p:contentPart>
          </mc:Choice>
          <mc:Fallback xmlns="">
            <p:pic>
              <p:nvPicPr>
                <p:cNvPr id="1428" name="Ink 1427">
                  <a:extLst>
                    <a:ext uri="{FF2B5EF4-FFF2-40B4-BE49-F238E27FC236}">
                      <a16:creationId xmlns:a16="http://schemas.microsoft.com/office/drawing/2014/main" id="{C2785D75-6E36-18A0-2ABC-AD78AEFB397D}"/>
                    </a:ext>
                  </a:extLst>
                </p:cNvPr>
                <p:cNvPicPr/>
                <p:nvPr/>
              </p:nvPicPr>
              <p:blipFill>
                <a:blip r:embed="rId364"/>
                <a:stretch>
                  <a:fillRect/>
                </a:stretch>
              </p:blipFill>
              <p:spPr>
                <a:xfrm>
                  <a:off x="8227184" y="170202"/>
                  <a:ext cx="51696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1429" name="Ink 1428">
                  <a:extLst>
                    <a:ext uri="{FF2B5EF4-FFF2-40B4-BE49-F238E27FC236}">
                      <a16:creationId xmlns:a16="http://schemas.microsoft.com/office/drawing/2014/main" id="{2B12C85A-F864-5D6C-6469-84DC92FD6E89}"/>
                    </a:ext>
                  </a:extLst>
                </p14:cNvPr>
                <p14:cNvContentPartPr/>
                <p14:nvPr/>
              </p14:nvContentPartPr>
              <p14:xfrm>
                <a:off x="8142944" y="310602"/>
                <a:ext cx="1005480" cy="385200"/>
              </p14:xfrm>
            </p:contentPart>
          </mc:Choice>
          <mc:Fallback xmlns="">
            <p:pic>
              <p:nvPicPr>
                <p:cNvPr id="1429" name="Ink 1428">
                  <a:extLst>
                    <a:ext uri="{FF2B5EF4-FFF2-40B4-BE49-F238E27FC236}">
                      <a16:creationId xmlns:a16="http://schemas.microsoft.com/office/drawing/2014/main" id="{2B12C85A-F864-5D6C-6469-84DC92FD6E89}"/>
                    </a:ext>
                  </a:extLst>
                </p:cNvPr>
                <p:cNvPicPr/>
                <p:nvPr/>
              </p:nvPicPr>
              <p:blipFill>
                <a:blip r:embed="rId366"/>
                <a:stretch>
                  <a:fillRect/>
                </a:stretch>
              </p:blipFill>
              <p:spPr>
                <a:xfrm>
                  <a:off x="8134304" y="301962"/>
                  <a:ext cx="102312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1430" name="Ink 1429">
                  <a:extLst>
                    <a:ext uri="{FF2B5EF4-FFF2-40B4-BE49-F238E27FC236}">
                      <a16:creationId xmlns:a16="http://schemas.microsoft.com/office/drawing/2014/main" id="{93B38C54-632C-5338-0405-B081C5B76BCA}"/>
                    </a:ext>
                  </a:extLst>
                </p14:cNvPr>
                <p14:cNvContentPartPr/>
                <p14:nvPr/>
              </p14:nvContentPartPr>
              <p14:xfrm>
                <a:off x="8176424" y="470442"/>
                <a:ext cx="1102680" cy="185400"/>
              </p14:xfrm>
            </p:contentPart>
          </mc:Choice>
          <mc:Fallback xmlns="">
            <p:pic>
              <p:nvPicPr>
                <p:cNvPr id="1430" name="Ink 1429">
                  <a:extLst>
                    <a:ext uri="{FF2B5EF4-FFF2-40B4-BE49-F238E27FC236}">
                      <a16:creationId xmlns:a16="http://schemas.microsoft.com/office/drawing/2014/main" id="{93B38C54-632C-5338-0405-B081C5B76BCA}"/>
                    </a:ext>
                  </a:extLst>
                </p:cNvPr>
                <p:cNvPicPr/>
                <p:nvPr/>
              </p:nvPicPr>
              <p:blipFill>
                <a:blip r:embed="rId368"/>
                <a:stretch>
                  <a:fillRect/>
                </a:stretch>
              </p:blipFill>
              <p:spPr>
                <a:xfrm>
                  <a:off x="8167784" y="461802"/>
                  <a:ext cx="11203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1431" name="Ink 1430">
                  <a:extLst>
                    <a:ext uri="{FF2B5EF4-FFF2-40B4-BE49-F238E27FC236}">
                      <a16:creationId xmlns:a16="http://schemas.microsoft.com/office/drawing/2014/main" id="{7A333777-0056-635E-7BEC-62435B25E2DD}"/>
                    </a:ext>
                  </a:extLst>
                </p14:cNvPr>
                <p14:cNvContentPartPr/>
                <p14:nvPr/>
              </p14:nvContentPartPr>
              <p14:xfrm>
                <a:off x="7709504" y="-11238"/>
                <a:ext cx="157680" cy="166320"/>
              </p14:xfrm>
            </p:contentPart>
          </mc:Choice>
          <mc:Fallback xmlns="">
            <p:pic>
              <p:nvPicPr>
                <p:cNvPr id="1431" name="Ink 1430">
                  <a:extLst>
                    <a:ext uri="{FF2B5EF4-FFF2-40B4-BE49-F238E27FC236}">
                      <a16:creationId xmlns:a16="http://schemas.microsoft.com/office/drawing/2014/main" id="{7A333777-0056-635E-7BEC-62435B25E2DD}"/>
                    </a:ext>
                  </a:extLst>
                </p:cNvPr>
                <p:cNvPicPr/>
                <p:nvPr/>
              </p:nvPicPr>
              <p:blipFill>
                <a:blip r:embed="rId370"/>
                <a:stretch>
                  <a:fillRect/>
                </a:stretch>
              </p:blipFill>
              <p:spPr>
                <a:xfrm>
                  <a:off x="7700504" y="-20238"/>
                  <a:ext cx="1753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1433" name="Ink 1432">
                  <a:extLst>
                    <a:ext uri="{FF2B5EF4-FFF2-40B4-BE49-F238E27FC236}">
                      <a16:creationId xmlns:a16="http://schemas.microsoft.com/office/drawing/2014/main" id="{5164FECA-39C1-22F3-4A66-E72843D271E9}"/>
                    </a:ext>
                  </a:extLst>
                </p14:cNvPr>
                <p14:cNvContentPartPr/>
                <p14:nvPr/>
              </p14:nvContentPartPr>
              <p14:xfrm>
                <a:off x="7745504" y="-54078"/>
                <a:ext cx="276840" cy="186480"/>
              </p14:xfrm>
            </p:contentPart>
          </mc:Choice>
          <mc:Fallback xmlns="">
            <p:pic>
              <p:nvPicPr>
                <p:cNvPr id="1433" name="Ink 1432">
                  <a:extLst>
                    <a:ext uri="{FF2B5EF4-FFF2-40B4-BE49-F238E27FC236}">
                      <a16:creationId xmlns:a16="http://schemas.microsoft.com/office/drawing/2014/main" id="{5164FECA-39C1-22F3-4A66-E72843D271E9}"/>
                    </a:ext>
                  </a:extLst>
                </p:cNvPr>
                <p:cNvPicPr/>
                <p:nvPr/>
              </p:nvPicPr>
              <p:blipFill>
                <a:blip r:embed="rId372"/>
                <a:stretch>
                  <a:fillRect/>
                </a:stretch>
              </p:blipFill>
              <p:spPr>
                <a:xfrm>
                  <a:off x="7736864" y="-62718"/>
                  <a:ext cx="29448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1434" name="Ink 1433">
                  <a:extLst>
                    <a:ext uri="{FF2B5EF4-FFF2-40B4-BE49-F238E27FC236}">
                      <a16:creationId xmlns:a16="http://schemas.microsoft.com/office/drawing/2014/main" id="{FCB2ADB0-D165-7EFB-83BC-7825FC078847}"/>
                    </a:ext>
                  </a:extLst>
                </p14:cNvPr>
                <p14:cNvContentPartPr/>
                <p14:nvPr/>
              </p14:nvContentPartPr>
              <p14:xfrm>
                <a:off x="7667384" y="-252798"/>
                <a:ext cx="158760" cy="174600"/>
              </p14:xfrm>
            </p:contentPart>
          </mc:Choice>
          <mc:Fallback xmlns="">
            <p:pic>
              <p:nvPicPr>
                <p:cNvPr id="1434" name="Ink 1433">
                  <a:extLst>
                    <a:ext uri="{FF2B5EF4-FFF2-40B4-BE49-F238E27FC236}">
                      <a16:creationId xmlns:a16="http://schemas.microsoft.com/office/drawing/2014/main" id="{FCB2ADB0-D165-7EFB-83BC-7825FC078847}"/>
                    </a:ext>
                  </a:extLst>
                </p:cNvPr>
                <p:cNvPicPr/>
                <p:nvPr/>
              </p:nvPicPr>
              <p:blipFill>
                <a:blip r:embed="rId374"/>
                <a:stretch>
                  <a:fillRect/>
                </a:stretch>
              </p:blipFill>
              <p:spPr>
                <a:xfrm>
                  <a:off x="7658744" y="-261798"/>
                  <a:ext cx="1764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1435" name="Ink 1434">
                  <a:extLst>
                    <a:ext uri="{FF2B5EF4-FFF2-40B4-BE49-F238E27FC236}">
                      <a16:creationId xmlns:a16="http://schemas.microsoft.com/office/drawing/2014/main" id="{13E020DA-E8B7-432B-EC20-BD6BF418B2A3}"/>
                    </a:ext>
                  </a:extLst>
                </p14:cNvPr>
                <p14:cNvContentPartPr/>
                <p14:nvPr/>
              </p14:nvContentPartPr>
              <p14:xfrm>
                <a:off x="7860704" y="-251358"/>
                <a:ext cx="102240" cy="171360"/>
              </p14:xfrm>
            </p:contentPart>
          </mc:Choice>
          <mc:Fallback xmlns="">
            <p:pic>
              <p:nvPicPr>
                <p:cNvPr id="1435" name="Ink 1434">
                  <a:extLst>
                    <a:ext uri="{FF2B5EF4-FFF2-40B4-BE49-F238E27FC236}">
                      <a16:creationId xmlns:a16="http://schemas.microsoft.com/office/drawing/2014/main" id="{13E020DA-E8B7-432B-EC20-BD6BF418B2A3}"/>
                    </a:ext>
                  </a:extLst>
                </p:cNvPr>
                <p:cNvPicPr/>
                <p:nvPr/>
              </p:nvPicPr>
              <p:blipFill>
                <a:blip r:embed="rId376"/>
                <a:stretch>
                  <a:fillRect/>
                </a:stretch>
              </p:blipFill>
              <p:spPr>
                <a:xfrm>
                  <a:off x="7852064" y="-259998"/>
                  <a:ext cx="11988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1436" name="Ink 1435">
                  <a:extLst>
                    <a:ext uri="{FF2B5EF4-FFF2-40B4-BE49-F238E27FC236}">
                      <a16:creationId xmlns:a16="http://schemas.microsoft.com/office/drawing/2014/main" id="{61BEA1AD-F007-6BB1-5849-C94CB07696A8}"/>
                    </a:ext>
                  </a:extLst>
                </p14:cNvPr>
                <p14:cNvContentPartPr/>
                <p14:nvPr/>
              </p14:nvContentPartPr>
              <p14:xfrm>
                <a:off x="7990664" y="-243438"/>
                <a:ext cx="117720" cy="110160"/>
              </p14:xfrm>
            </p:contentPart>
          </mc:Choice>
          <mc:Fallback xmlns="">
            <p:pic>
              <p:nvPicPr>
                <p:cNvPr id="1436" name="Ink 1435">
                  <a:extLst>
                    <a:ext uri="{FF2B5EF4-FFF2-40B4-BE49-F238E27FC236}">
                      <a16:creationId xmlns:a16="http://schemas.microsoft.com/office/drawing/2014/main" id="{61BEA1AD-F007-6BB1-5849-C94CB07696A8}"/>
                    </a:ext>
                  </a:extLst>
                </p:cNvPr>
                <p:cNvPicPr/>
                <p:nvPr/>
              </p:nvPicPr>
              <p:blipFill>
                <a:blip r:embed="rId378"/>
                <a:stretch>
                  <a:fillRect/>
                </a:stretch>
              </p:blipFill>
              <p:spPr>
                <a:xfrm>
                  <a:off x="7982024" y="-252438"/>
                  <a:ext cx="1353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1438" name="Ink 1437">
                  <a:extLst>
                    <a:ext uri="{FF2B5EF4-FFF2-40B4-BE49-F238E27FC236}">
                      <a16:creationId xmlns:a16="http://schemas.microsoft.com/office/drawing/2014/main" id="{F6BDEF67-44AA-E4CD-644B-BFD125E12E98}"/>
                    </a:ext>
                  </a:extLst>
                </p14:cNvPr>
                <p14:cNvContentPartPr/>
                <p14:nvPr/>
              </p14:nvContentPartPr>
              <p14:xfrm>
                <a:off x="8194784" y="-104118"/>
                <a:ext cx="141480" cy="221400"/>
              </p14:xfrm>
            </p:contentPart>
          </mc:Choice>
          <mc:Fallback xmlns="">
            <p:pic>
              <p:nvPicPr>
                <p:cNvPr id="1438" name="Ink 1437">
                  <a:extLst>
                    <a:ext uri="{FF2B5EF4-FFF2-40B4-BE49-F238E27FC236}">
                      <a16:creationId xmlns:a16="http://schemas.microsoft.com/office/drawing/2014/main" id="{F6BDEF67-44AA-E4CD-644B-BFD125E12E98}"/>
                    </a:ext>
                  </a:extLst>
                </p:cNvPr>
                <p:cNvPicPr/>
                <p:nvPr/>
              </p:nvPicPr>
              <p:blipFill>
                <a:blip r:embed="rId380"/>
                <a:stretch>
                  <a:fillRect/>
                </a:stretch>
              </p:blipFill>
              <p:spPr>
                <a:xfrm>
                  <a:off x="8186144" y="-113118"/>
                  <a:ext cx="15912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1439" name="Ink 1438">
                  <a:extLst>
                    <a:ext uri="{FF2B5EF4-FFF2-40B4-BE49-F238E27FC236}">
                      <a16:creationId xmlns:a16="http://schemas.microsoft.com/office/drawing/2014/main" id="{533A1493-B062-3B39-4A8C-4A29D01137E3}"/>
                    </a:ext>
                  </a:extLst>
                </p14:cNvPr>
                <p14:cNvContentPartPr/>
                <p14:nvPr/>
              </p14:nvContentPartPr>
              <p14:xfrm>
                <a:off x="8641184" y="-60918"/>
                <a:ext cx="124920" cy="176040"/>
              </p14:xfrm>
            </p:contentPart>
          </mc:Choice>
          <mc:Fallback xmlns="">
            <p:pic>
              <p:nvPicPr>
                <p:cNvPr id="1439" name="Ink 1438">
                  <a:extLst>
                    <a:ext uri="{FF2B5EF4-FFF2-40B4-BE49-F238E27FC236}">
                      <a16:creationId xmlns:a16="http://schemas.microsoft.com/office/drawing/2014/main" id="{533A1493-B062-3B39-4A8C-4A29D01137E3}"/>
                    </a:ext>
                  </a:extLst>
                </p:cNvPr>
                <p:cNvPicPr/>
                <p:nvPr/>
              </p:nvPicPr>
              <p:blipFill>
                <a:blip r:embed="rId382"/>
                <a:stretch>
                  <a:fillRect/>
                </a:stretch>
              </p:blipFill>
              <p:spPr>
                <a:xfrm>
                  <a:off x="8632544" y="-69558"/>
                  <a:ext cx="14256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1440" name="Ink 1439">
                  <a:extLst>
                    <a:ext uri="{FF2B5EF4-FFF2-40B4-BE49-F238E27FC236}">
                      <a16:creationId xmlns:a16="http://schemas.microsoft.com/office/drawing/2014/main" id="{64DC3392-5FC6-FF3D-D177-72CA13FCF1C0}"/>
                    </a:ext>
                  </a:extLst>
                </p14:cNvPr>
                <p14:cNvContentPartPr/>
                <p14:nvPr/>
              </p14:nvContentPartPr>
              <p14:xfrm>
                <a:off x="9076064" y="100362"/>
                <a:ext cx="55080" cy="135000"/>
              </p14:xfrm>
            </p:contentPart>
          </mc:Choice>
          <mc:Fallback xmlns="">
            <p:pic>
              <p:nvPicPr>
                <p:cNvPr id="1440" name="Ink 1439">
                  <a:extLst>
                    <a:ext uri="{FF2B5EF4-FFF2-40B4-BE49-F238E27FC236}">
                      <a16:creationId xmlns:a16="http://schemas.microsoft.com/office/drawing/2014/main" id="{64DC3392-5FC6-FF3D-D177-72CA13FCF1C0}"/>
                    </a:ext>
                  </a:extLst>
                </p:cNvPr>
                <p:cNvPicPr/>
                <p:nvPr/>
              </p:nvPicPr>
              <p:blipFill>
                <a:blip r:embed="rId384"/>
                <a:stretch>
                  <a:fillRect/>
                </a:stretch>
              </p:blipFill>
              <p:spPr>
                <a:xfrm>
                  <a:off x="9067064" y="91362"/>
                  <a:ext cx="727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1441" name="Ink 1440">
                  <a:extLst>
                    <a:ext uri="{FF2B5EF4-FFF2-40B4-BE49-F238E27FC236}">
                      <a16:creationId xmlns:a16="http://schemas.microsoft.com/office/drawing/2014/main" id="{48691CC4-F9C2-8FAF-ACE3-E3AC762AB6CD}"/>
                    </a:ext>
                  </a:extLst>
                </p14:cNvPr>
                <p14:cNvContentPartPr/>
                <p14:nvPr/>
              </p14:nvContentPartPr>
              <p14:xfrm>
                <a:off x="9116744" y="59322"/>
                <a:ext cx="122400" cy="106560"/>
              </p14:xfrm>
            </p:contentPart>
          </mc:Choice>
          <mc:Fallback xmlns="">
            <p:pic>
              <p:nvPicPr>
                <p:cNvPr id="1441" name="Ink 1440">
                  <a:extLst>
                    <a:ext uri="{FF2B5EF4-FFF2-40B4-BE49-F238E27FC236}">
                      <a16:creationId xmlns:a16="http://schemas.microsoft.com/office/drawing/2014/main" id="{48691CC4-F9C2-8FAF-ACE3-E3AC762AB6CD}"/>
                    </a:ext>
                  </a:extLst>
                </p:cNvPr>
                <p:cNvPicPr/>
                <p:nvPr/>
              </p:nvPicPr>
              <p:blipFill>
                <a:blip r:embed="rId386"/>
                <a:stretch>
                  <a:fillRect/>
                </a:stretch>
              </p:blipFill>
              <p:spPr>
                <a:xfrm>
                  <a:off x="9108104" y="50322"/>
                  <a:ext cx="14004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1442" name="Ink 1441">
                  <a:extLst>
                    <a:ext uri="{FF2B5EF4-FFF2-40B4-BE49-F238E27FC236}">
                      <a16:creationId xmlns:a16="http://schemas.microsoft.com/office/drawing/2014/main" id="{35506166-DB84-2F7F-EFDE-1369E607E059}"/>
                    </a:ext>
                  </a:extLst>
                </p14:cNvPr>
                <p14:cNvContentPartPr/>
                <p14:nvPr/>
              </p14:nvContentPartPr>
              <p14:xfrm>
                <a:off x="9079664" y="184962"/>
                <a:ext cx="93960" cy="14760"/>
              </p14:xfrm>
            </p:contentPart>
          </mc:Choice>
          <mc:Fallback xmlns="">
            <p:pic>
              <p:nvPicPr>
                <p:cNvPr id="1442" name="Ink 1441">
                  <a:extLst>
                    <a:ext uri="{FF2B5EF4-FFF2-40B4-BE49-F238E27FC236}">
                      <a16:creationId xmlns:a16="http://schemas.microsoft.com/office/drawing/2014/main" id="{35506166-DB84-2F7F-EFDE-1369E607E059}"/>
                    </a:ext>
                  </a:extLst>
                </p:cNvPr>
                <p:cNvPicPr/>
                <p:nvPr/>
              </p:nvPicPr>
              <p:blipFill>
                <a:blip r:embed="rId388"/>
                <a:stretch>
                  <a:fillRect/>
                </a:stretch>
              </p:blipFill>
              <p:spPr>
                <a:xfrm>
                  <a:off x="9070664" y="175962"/>
                  <a:ext cx="11160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1443" name="Ink 1442">
                  <a:extLst>
                    <a:ext uri="{FF2B5EF4-FFF2-40B4-BE49-F238E27FC236}">
                      <a16:creationId xmlns:a16="http://schemas.microsoft.com/office/drawing/2014/main" id="{20E06BD7-1A84-2D81-F90C-273C28C1713F}"/>
                    </a:ext>
                  </a:extLst>
                </p14:cNvPr>
                <p14:cNvContentPartPr/>
                <p14:nvPr/>
              </p14:nvContentPartPr>
              <p14:xfrm>
                <a:off x="9375584" y="245442"/>
                <a:ext cx="171360" cy="52920"/>
              </p14:xfrm>
            </p:contentPart>
          </mc:Choice>
          <mc:Fallback xmlns="">
            <p:pic>
              <p:nvPicPr>
                <p:cNvPr id="1443" name="Ink 1442">
                  <a:extLst>
                    <a:ext uri="{FF2B5EF4-FFF2-40B4-BE49-F238E27FC236}">
                      <a16:creationId xmlns:a16="http://schemas.microsoft.com/office/drawing/2014/main" id="{20E06BD7-1A84-2D81-F90C-273C28C1713F}"/>
                    </a:ext>
                  </a:extLst>
                </p:cNvPr>
                <p:cNvPicPr/>
                <p:nvPr/>
              </p:nvPicPr>
              <p:blipFill>
                <a:blip r:embed="rId390"/>
                <a:stretch>
                  <a:fillRect/>
                </a:stretch>
              </p:blipFill>
              <p:spPr>
                <a:xfrm>
                  <a:off x="9366944" y="236802"/>
                  <a:ext cx="18900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1444" name="Ink 1443">
                  <a:extLst>
                    <a:ext uri="{FF2B5EF4-FFF2-40B4-BE49-F238E27FC236}">
                      <a16:creationId xmlns:a16="http://schemas.microsoft.com/office/drawing/2014/main" id="{A65137A8-0A45-7BF5-6F62-D1990C32EF2E}"/>
                    </a:ext>
                  </a:extLst>
                </p14:cNvPr>
                <p14:cNvContentPartPr/>
                <p14:nvPr/>
              </p14:nvContentPartPr>
              <p14:xfrm>
                <a:off x="9415544" y="245082"/>
                <a:ext cx="59760" cy="193320"/>
              </p14:xfrm>
            </p:contentPart>
          </mc:Choice>
          <mc:Fallback xmlns="">
            <p:pic>
              <p:nvPicPr>
                <p:cNvPr id="1444" name="Ink 1443">
                  <a:extLst>
                    <a:ext uri="{FF2B5EF4-FFF2-40B4-BE49-F238E27FC236}">
                      <a16:creationId xmlns:a16="http://schemas.microsoft.com/office/drawing/2014/main" id="{A65137A8-0A45-7BF5-6F62-D1990C32EF2E}"/>
                    </a:ext>
                  </a:extLst>
                </p:cNvPr>
                <p:cNvPicPr/>
                <p:nvPr/>
              </p:nvPicPr>
              <p:blipFill>
                <a:blip r:embed="rId392"/>
                <a:stretch>
                  <a:fillRect/>
                </a:stretch>
              </p:blipFill>
              <p:spPr>
                <a:xfrm>
                  <a:off x="9406904" y="236442"/>
                  <a:ext cx="7740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1446" name="Ink 1445">
                  <a:extLst>
                    <a:ext uri="{FF2B5EF4-FFF2-40B4-BE49-F238E27FC236}">
                      <a16:creationId xmlns:a16="http://schemas.microsoft.com/office/drawing/2014/main" id="{071F2548-9EEF-284A-8F22-1865126E4D90}"/>
                    </a:ext>
                  </a:extLst>
                </p14:cNvPr>
                <p14:cNvContentPartPr/>
                <p14:nvPr/>
              </p14:nvContentPartPr>
              <p14:xfrm>
                <a:off x="9720104" y="227082"/>
                <a:ext cx="7200" cy="13320"/>
              </p14:xfrm>
            </p:contentPart>
          </mc:Choice>
          <mc:Fallback xmlns="">
            <p:pic>
              <p:nvPicPr>
                <p:cNvPr id="1446" name="Ink 1445">
                  <a:extLst>
                    <a:ext uri="{FF2B5EF4-FFF2-40B4-BE49-F238E27FC236}">
                      <a16:creationId xmlns:a16="http://schemas.microsoft.com/office/drawing/2014/main" id="{071F2548-9EEF-284A-8F22-1865126E4D90}"/>
                    </a:ext>
                  </a:extLst>
                </p:cNvPr>
                <p:cNvPicPr/>
                <p:nvPr/>
              </p:nvPicPr>
              <p:blipFill>
                <a:blip r:embed="rId394"/>
                <a:stretch>
                  <a:fillRect/>
                </a:stretch>
              </p:blipFill>
              <p:spPr>
                <a:xfrm>
                  <a:off x="9711464" y="218082"/>
                  <a:ext cx="248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1447" name="Ink 1446">
                  <a:extLst>
                    <a:ext uri="{FF2B5EF4-FFF2-40B4-BE49-F238E27FC236}">
                      <a16:creationId xmlns:a16="http://schemas.microsoft.com/office/drawing/2014/main" id="{CF51729D-80DA-A624-86AD-63D1F54B8459}"/>
                    </a:ext>
                  </a:extLst>
                </p14:cNvPr>
                <p14:cNvContentPartPr/>
                <p14:nvPr/>
              </p14:nvContentPartPr>
              <p14:xfrm>
                <a:off x="9642704" y="153642"/>
                <a:ext cx="31680" cy="19080"/>
              </p14:xfrm>
            </p:contentPart>
          </mc:Choice>
          <mc:Fallback xmlns="">
            <p:pic>
              <p:nvPicPr>
                <p:cNvPr id="1447" name="Ink 1446">
                  <a:extLst>
                    <a:ext uri="{FF2B5EF4-FFF2-40B4-BE49-F238E27FC236}">
                      <a16:creationId xmlns:a16="http://schemas.microsoft.com/office/drawing/2014/main" id="{CF51729D-80DA-A624-86AD-63D1F54B8459}"/>
                    </a:ext>
                  </a:extLst>
                </p:cNvPr>
                <p:cNvPicPr/>
                <p:nvPr/>
              </p:nvPicPr>
              <p:blipFill>
                <a:blip r:embed="rId396"/>
                <a:stretch>
                  <a:fillRect/>
                </a:stretch>
              </p:blipFill>
              <p:spPr>
                <a:xfrm>
                  <a:off x="9633704" y="145002"/>
                  <a:ext cx="493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1448" name="Ink 1447">
                  <a:extLst>
                    <a:ext uri="{FF2B5EF4-FFF2-40B4-BE49-F238E27FC236}">
                      <a16:creationId xmlns:a16="http://schemas.microsoft.com/office/drawing/2014/main" id="{ADF437F3-9F7C-C059-4B51-CC3D3622F290}"/>
                    </a:ext>
                  </a:extLst>
                </p14:cNvPr>
                <p14:cNvContentPartPr/>
                <p14:nvPr/>
              </p14:nvContentPartPr>
              <p14:xfrm>
                <a:off x="9638744" y="69042"/>
                <a:ext cx="15840" cy="3960"/>
              </p14:xfrm>
            </p:contentPart>
          </mc:Choice>
          <mc:Fallback xmlns="">
            <p:pic>
              <p:nvPicPr>
                <p:cNvPr id="1448" name="Ink 1447">
                  <a:extLst>
                    <a:ext uri="{FF2B5EF4-FFF2-40B4-BE49-F238E27FC236}">
                      <a16:creationId xmlns:a16="http://schemas.microsoft.com/office/drawing/2014/main" id="{ADF437F3-9F7C-C059-4B51-CC3D3622F290}"/>
                    </a:ext>
                  </a:extLst>
                </p:cNvPr>
                <p:cNvPicPr/>
                <p:nvPr/>
              </p:nvPicPr>
              <p:blipFill>
                <a:blip r:embed="rId398"/>
                <a:stretch>
                  <a:fillRect/>
                </a:stretch>
              </p:blipFill>
              <p:spPr>
                <a:xfrm>
                  <a:off x="9629744" y="60042"/>
                  <a:ext cx="334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1449" name="Ink 1448">
                  <a:extLst>
                    <a:ext uri="{FF2B5EF4-FFF2-40B4-BE49-F238E27FC236}">
                      <a16:creationId xmlns:a16="http://schemas.microsoft.com/office/drawing/2014/main" id="{4E091DDE-992F-0E6F-A19B-AF8EDF75F3AC}"/>
                    </a:ext>
                  </a:extLst>
                </p14:cNvPr>
                <p14:cNvContentPartPr/>
                <p14:nvPr/>
              </p14:nvContentPartPr>
              <p14:xfrm>
                <a:off x="9676904" y="26202"/>
                <a:ext cx="4320" cy="360"/>
              </p14:xfrm>
            </p:contentPart>
          </mc:Choice>
          <mc:Fallback xmlns="">
            <p:pic>
              <p:nvPicPr>
                <p:cNvPr id="1449" name="Ink 1448">
                  <a:extLst>
                    <a:ext uri="{FF2B5EF4-FFF2-40B4-BE49-F238E27FC236}">
                      <a16:creationId xmlns:a16="http://schemas.microsoft.com/office/drawing/2014/main" id="{4E091DDE-992F-0E6F-A19B-AF8EDF75F3AC}"/>
                    </a:ext>
                  </a:extLst>
                </p:cNvPr>
                <p:cNvPicPr/>
                <p:nvPr/>
              </p:nvPicPr>
              <p:blipFill>
                <a:blip r:embed="rId400"/>
                <a:stretch>
                  <a:fillRect/>
                </a:stretch>
              </p:blipFill>
              <p:spPr>
                <a:xfrm>
                  <a:off x="9667904" y="17202"/>
                  <a:ext cx="21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1450" name="Ink 1449">
                  <a:extLst>
                    <a:ext uri="{FF2B5EF4-FFF2-40B4-BE49-F238E27FC236}">
                      <a16:creationId xmlns:a16="http://schemas.microsoft.com/office/drawing/2014/main" id="{169964F0-CBD4-8BDA-0DC2-6F54775CA8E1}"/>
                    </a:ext>
                  </a:extLst>
                </p14:cNvPr>
                <p14:cNvContentPartPr/>
                <p14:nvPr/>
              </p14:nvContentPartPr>
              <p14:xfrm>
                <a:off x="9657824" y="-2238"/>
                <a:ext cx="29880" cy="15480"/>
              </p14:xfrm>
            </p:contentPart>
          </mc:Choice>
          <mc:Fallback xmlns="">
            <p:pic>
              <p:nvPicPr>
                <p:cNvPr id="1450" name="Ink 1449">
                  <a:extLst>
                    <a:ext uri="{FF2B5EF4-FFF2-40B4-BE49-F238E27FC236}">
                      <a16:creationId xmlns:a16="http://schemas.microsoft.com/office/drawing/2014/main" id="{169964F0-CBD4-8BDA-0DC2-6F54775CA8E1}"/>
                    </a:ext>
                  </a:extLst>
                </p:cNvPr>
                <p:cNvPicPr/>
                <p:nvPr/>
              </p:nvPicPr>
              <p:blipFill>
                <a:blip r:embed="rId402"/>
                <a:stretch>
                  <a:fillRect/>
                </a:stretch>
              </p:blipFill>
              <p:spPr>
                <a:xfrm>
                  <a:off x="9648824" y="-11238"/>
                  <a:ext cx="47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1451" name="Ink 1450">
                  <a:extLst>
                    <a:ext uri="{FF2B5EF4-FFF2-40B4-BE49-F238E27FC236}">
                      <a16:creationId xmlns:a16="http://schemas.microsoft.com/office/drawing/2014/main" id="{E17811AD-584D-7CC1-09FD-344EF676EE8C}"/>
                    </a:ext>
                  </a:extLst>
                </p14:cNvPr>
                <p14:cNvContentPartPr/>
                <p14:nvPr/>
              </p14:nvContentPartPr>
              <p14:xfrm>
                <a:off x="9914144" y="33042"/>
                <a:ext cx="25560" cy="10800"/>
              </p14:xfrm>
            </p:contentPart>
          </mc:Choice>
          <mc:Fallback xmlns="">
            <p:pic>
              <p:nvPicPr>
                <p:cNvPr id="1451" name="Ink 1450">
                  <a:extLst>
                    <a:ext uri="{FF2B5EF4-FFF2-40B4-BE49-F238E27FC236}">
                      <a16:creationId xmlns:a16="http://schemas.microsoft.com/office/drawing/2014/main" id="{E17811AD-584D-7CC1-09FD-344EF676EE8C}"/>
                    </a:ext>
                  </a:extLst>
                </p:cNvPr>
                <p:cNvPicPr/>
                <p:nvPr/>
              </p:nvPicPr>
              <p:blipFill>
                <a:blip r:embed="rId404"/>
                <a:stretch>
                  <a:fillRect/>
                </a:stretch>
              </p:blipFill>
              <p:spPr>
                <a:xfrm>
                  <a:off x="9905144" y="24042"/>
                  <a:ext cx="432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1452" name="Ink 1451">
                  <a:extLst>
                    <a:ext uri="{FF2B5EF4-FFF2-40B4-BE49-F238E27FC236}">
                      <a16:creationId xmlns:a16="http://schemas.microsoft.com/office/drawing/2014/main" id="{2BB23A86-908F-DABB-0961-0BA9DE9D9094}"/>
                    </a:ext>
                  </a:extLst>
                </p14:cNvPr>
                <p14:cNvContentPartPr/>
                <p14:nvPr/>
              </p14:nvContentPartPr>
              <p14:xfrm>
                <a:off x="10059944" y="119082"/>
                <a:ext cx="45000" cy="26640"/>
              </p14:xfrm>
            </p:contentPart>
          </mc:Choice>
          <mc:Fallback xmlns="">
            <p:pic>
              <p:nvPicPr>
                <p:cNvPr id="1452" name="Ink 1451">
                  <a:extLst>
                    <a:ext uri="{FF2B5EF4-FFF2-40B4-BE49-F238E27FC236}">
                      <a16:creationId xmlns:a16="http://schemas.microsoft.com/office/drawing/2014/main" id="{2BB23A86-908F-DABB-0961-0BA9DE9D9094}"/>
                    </a:ext>
                  </a:extLst>
                </p:cNvPr>
                <p:cNvPicPr/>
                <p:nvPr/>
              </p:nvPicPr>
              <p:blipFill>
                <a:blip r:embed="rId406"/>
                <a:stretch>
                  <a:fillRect/>
                </a:stretch>
              </p:blipFill>
              <p:spPr>
                <a:xfrm>
                  <a:off x="10051304" y="110082"/>
                  <a:ext cx="626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1453" name="Ink 1452">
                  <a:extLst>
                    <a:ext uri="{FF2B5EF4-FFF2-40B4-BE49-F238E27FC236}">
                      <a16:creationId xmlns:a16="http://schemas.microsoft.com/office/drawing/2014/main" id="{1104C80D-F83C-3C76-744D-DAD3AB659068}"/>
                    </a:ext>
                  </a:extLst>
                </p14:cNvPr>
                <p14:cNvContentPartPr/>
                <p14:nvPr/>
              </p14:nvContentPartPr>
              <p14:xfrm>
                <a:off x="10168664" y="231762"/>
                <a:ext cx="15840" cy="14400"/>
              </p14:xfrm>
            </p:contentPart>
          </mc:Choice>
          <mc:Fallback xmlns="">
            <p:pic>
              <p:nvPicPr>
                <p:cNvPr id="1453" name="Ink 1452">
                  <a:extLst>
                    <a:ext uri="{FF2B5EF4-FFF2-40B4-BE49-F238E27FC236}">
                      <a16:creationId xmlns:a16="http://schemas.microsoft.com/office/drawing/2014/main" id="{1104C80D-F83C-3C76-744D-DAD3AB659068}"/>
                    </a:ext>
                  </a:extLst>
                </p:cNvPr>
                <p:cNvPicPr/>
                <p:nvPr/>
              </p:nvPicPr>
              <p:blipFill>
                <a:blip r:embed="rId408"/>
                <a:stretch>
                  <a:fillRect/>
                </a:stretch>
              </p:blipFill>
              <p:spPr>
                <a:xfrm>
                  <a:off x="10159664" y="222762"/>
                  <a:ext cx="334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1454" name="Ink 1453">
                  <a:extLst>
                    <a:ext uri="{FF2B5EF4-FFF2-40B4-BE49-F238E27FC236}">
                      <a16:creationId xmlns:a16="http://schemas.microsoft.com/office/drawing/2014/main" id="{AF45CC1D-5576-18A2-16B3-EEDB61AE781B}"/>
                    </a:ext>
                  </a:extLst>
                </p14:cNvPr>
                <p14:cNvContentPartPr/>
                <p14:nvPr/>
              </p14:nvContentPartPr>
              <p14:xfrm>
                <a:off x="10324544" y="291522"/>
                <a:ext cx="12960" cy="10440"/>
              </p14:xfrm>
            </p:contentPart>
          </mc:Choice>
          <mc:Fallback xmlns="">
            <p:pic>
              <p:nvPicPr>
                <p:cNvPr id="1454" name="Ink 1453">
                  <a:extLst>
                    <a:ext uri="{FF2B5EF4-FFF2-40B4-BE49-F238E27FC236}">
                      <a16:creationId xmlns:a16="http://schemas.microsoft.com/office/drawing/2014/main" id="{AF45CC1D-5576-18A2-16B3-EEDB61AE781B}"/>
                    </a:ext>
                  </a:extLst>
                </p:cNvPr>
                <p:cNvPicPr/>
                <p:nvPr/>
              </p:nvPicPr>
              <p:blipFill>
                <a:blip r:embed="rId410"/>
                <a:stretch>
                  <a:fillRect/>
                </a:stretch>
              </p:blipFill>
              <p:spPr>
                <a:xfrm>
                  <a:off x="10315544" y="282522"/>
                  <a:ext cx="306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1455" name="Ink 1454">
                  <a:extLst>
                    <a:ext uri="{FF2B5EF4-FFF2-40B4-BE49-F238E27FC236}">
                      <a16:creationId xmlns:a16="http://schemas.microsoft.com/office/drawing/2014/main" id="{B8559B57-3C07-208A-D1AE-CE706CD6917A}"/>
                    </a:ext>
                  </a:extLst>
                </p14:cNvPr>
                <p14:cNvContentPartPr/>
                <p14:nvPr/>
              </p14:nvContentPartPr>
              <p14:xfrm>
                <a:off x="10581584" y="282162"/>
                <a:ext cx="12240" cy="2880"/>
              </p14:xfrm>
            </p:contentPart>
          </mc:Choice>
          <mc:Fallback xmlns="">
            <p:pic>
              <p:nvPicPr>
                <p:cNvPr id="1455" name="Ink 1454">
                  <a:extLst>
                    <a:ext uri="{FF2B5EF4-FFF2-40B4-BE49-F238E27FC236}">
                      <a16:creationId xmlns:a16="http://schemas.microsoft.com/office/drawing/2014/main" id="{B8559B57-3C07-208A-D1AE-CE706CD6917A}"/>
                    </a:ext>
                  </a:extLst>
                </p:cNvPr>
                <p:cNvPicPr/>
                <p:nvPr/>
              </p:nvPicPr>
              <p:blipFill>
                <a:blip r:embed="rId120"/>
                <a:stretch>
                  <a:fillRect/>
                </a:stretch>
              </p:blipFill>
              <p:spPr>
                <a:xfrm>
                  <a:off x="10572584" y="273162"/>
                  <a:ext cx="2988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1456" name="Ink 1455">
                  <a:extLst>
                    <a:ext uri="{FF2B5EF4-FFF2-40B4-BE49-F238E27FC236}">
                      <a16:creationId xmlns:a16="http://schemas.microsoft.com/office/drawing/2014/main" id="{15C83C1B-B2C9-2CA9-5436-2986A34CCAA8}"/>
                    </a:ext>
                  </a:extLst>
                </p14:cNvPr>
                <p14:cNvContentPartPr/>
                <p14:nvPr/>
              </p14:nvContentPartPr>
              <p14:xfrm>
                <a:off x="10728104" y="180642"/>
                <a:ext cx="6120" cy="31680"/>
              </p14:xfrm>
            </p:contentPart>
          </mc:Choice>
          <mc:Fallback xmlns="">
            <p:pic>
              <p:nvPicPr>
                <p:cNvPr id="1456" name="Ink 1455">
                  <a:extLst>
                    <a:ext uri="{FF2B5EF4-FFF2-40B4-BE49-F238E27FC236}">
                      <a16:creationId xmlns:a16="http://schemas.microsoft.com/office/drawing/2014/main" id="{15C83C1B-B2C9-2CA9-5436-2986A34CCAA8}"/>
                    </a:ext>
                  </a:extLst>
                </p:cNvPr>
                <p:cNvPicPr/>
                <p:nvPr/>
              </p:nvPicPr>
              <p:blipFill>
                <a:blip r:embed="rId413"/>
                <a:stretch>
                  <a:fillRect/>
                </a:stretch>
              </p:blipFill>
              <p:spPr>
                <a:xfrm>
                  <a:off x="10719464" y="171642"/>
                  <a:ext cx="2376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1457" name="Ink 1456">
                  <a:extLst>
                    <a:ext uri="{FF2B5EF4-FFF2-40B4-BE49-F238E27FC236}">
                      <a16:creationId xmlns:a16="http://schemas.microsoft.com/office/drawing/2014/main" id="{B7E45252-DD57-41EE-99CD-A99B48B161F5}"/>
                    </a:ext>
                  </a:extLst>
                </p14:cNvPr>
                <p14:cNvContentPartPr/>
                <p14:nvPr/>
              </p14:nvContentPartPr>
              <p14:xfrm>
                <a:off x="10796144" y="100722"/>
                <a:ext cx="24480" cy="38520"/>
              </p14:xfrm>
            </p:contentPart>
          </mc:Choice>
          <mc:Fallback xmlns="">
            <p:pic>
              <p:nvPicPr>
                <p:cNvPr id="1457" name="Ink 1456">
                  <a:extLst>
                    <a:ext uri="{FF2B5EF4-FFF2-40B4-BE49-F238E27FC236}">
                      <a16:creationId xmlns:a16="http://schemas.microsoft.com/office/drawing/2014/main" id="{B7E45252-DD57-41EE-99CD-A99B48B161F5}"/>
                    </a:ext>
                  </a:extLst>
                </p:cNvPr>
                <p:cNvPicPr/>
                <p:nvPr/>
              </p:nvPicPr>
              <p:blipFill>
                <a:blip r:embed="rId415"/>
                <a:stretch>
                  <a:fillRect/>
                </a:stretch>
              </p:blipFill>
              <p:spPr>
                <a:xfrm>
                  <a:off x="10787144" y="92082"/>
                  <a:ext cx="4212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1458" name="Ink 1457">
                  <a:extLst>
                    <a:ext uri="{FF2B5EF4-FFF2-40B4-BE49-F238E27FC236}">
                      <a16:creationId xmlns:a16="http://schemas.microsoft.com/office/drawing/2014/main" id="{D5BE91D2-4F34-55B9-56BA-EE37147F1B05}"/>
                    </a:ext>
                  </a:extLst>
                </p14:cNvPr>
                <p14:cNvContentPartPr/>
                <p14:nvPr/>
              </p14:nvContentPartPr>
              <p14:xfrm>
                <a:off x="10768424" y="62202"/>
                <a:ext cx="71640" cy="4320"/>
              </p14:xfrm>
            </p:contentPart>
          </mc:Choice>
          <mc:Fallback xmlns="">
            <p:pic>
              <p:nvPicPr>
                <p:cNvPr id="1458" name="Ink 1457">
                  <a:extLst>
                    <a:ext uri="{FF2B5EF4-FFF2-40B4-BE49-F238E27FC236}">
                      <a16:creationId xmlns:a16="http://schemas.microsoft.com/office/drawing/2014/main" id="{D5BE91D2-4F34-55B9-56BA-EE37147F1B05}"/>
                    </a:ext>
                  </a:extLst>
                </p:cNvPr>
                <p:cNvPicPr/>
                <p:nvPr/>
              </p:nvPicPr>
              <p:blipFill>
                <a:blip r:embed="rId417"/>
                <a:stretch>
                  <a:fillRect/>
                </a:stretch>
              </p:blipFill>
              <p:spPr>
                <a:xfrm>
                  <a:off x="10759784" y="53202"/>
                  <a:ext cx="892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1461" name="Ink 1460">
                  <a:extLst>
                    <a:ext uri="{FF2B5EF4-FFF2-40B4-BE49-F238E27FC236}">
                      <a16:creationId xmlns:a16="http://schemas.microsoft.com/office/drawing/2014/main" id="{10EB1A2A-841F-102E-7A59-7751C66BAE23}"/>
                    </a:ext>
                  </a:extLst>
                </p14:cNvPr>
                <p14:cNvContentPartPr/>
                <p14:nvPr/>
              </p14:nvContentPartPr>
              <p14:xfrm>
                <a:off x="6639584" y="2877402"/>
                <a:ext cx="455400" cy="298440"/>
              </p14:xfrm>
            </p:contentPart>
          </mc:Choice>
          <mc:Fallback xmlns="">
            <p:pic>
              <p:nvPicPr>
                <p:cNvPr id="1461" name="Ink 1460">
                  <a:extLst>
                    <a:ext uri="{FF2B5EF4-FFF2-40B4-BE49-F238E27FC236}">
                      <a16:creationId xmlns:a16="http://schemas.microsoft.com/office/drawing/2014/main" id="{10EB1A2A-841F-102E-7A59-7751C66BAE23}"/>
                    </a:ext>
                  </a:extLst>
                </p:cNvPr>
                <p:cNvPicPr/>
                <p:nvPr/>
              </p:nvPicPr>
              <p:blipFill>
                <a:blip r:embed="rId419"/>
                <a:stretch>
                  <a:fillRect/>
                </a:stretch>
              </p:blipFill>
              <p:spPr>
                <a:xfrm>
                  <a:off x="6630584" y="2868402"/>
                  <a:ext cx="47304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1462" name="Ink 1461">
                  <a:extLst>
                    <a:ext uri="{FF2B5EF4-FFF2-40B4-BE49-F238E27FC236}">
                      <a16:creationId xmlns:a16="http://schemas.microsoft.com/office/drawing/2014/main" id="{84DD1780-3445-D230-641F-3C238ADD9391}"/>
                    </a:ext>
                  </a:extLst>
                </p14:cNvPr>
                <p14:cNvContentPartPr/>
                <p14:nvPr/>
              </p14:nvContentPartPr>
              <p14:xfrm>
                <a:off x="7280024" y="2937522"/>
                <a:ext cx="55440" cy="198720"/>
              </p14:xfrm>
            </p:contentPart>
          </mc:Choice>
          <mc:Fallback xmlns="">
            <p:pic>
              <p:nvPicPr>
                <p:cNvPr id="1462" name="Ink 1461">
                  <a:extLst>
                    <a:ext uri="{FF2B5EF4-FFF2-40B4-BE49-F238E27FC236}">
                      <a16:creationId xmlns:a16="http://schemas.microsoft.com/office/drawing/2014/main" id="{84DD1780-3445-D230-641F-3C238ADD9391}"/>
                    </a:ext>
                  </a:extLst>
                </p:cNvPr>
                <p:cNvPicPr/>
                <p:nvPr/>
              </p:nvPicPr>
              <p:blipFill>
                <a:blip r:embed="rId421"/>
                <a:stretch>
                  <a:fillRect/>
                </a:stretch>
              </p:blipFill>
              <p:spPr>
                <a:xfrm>
                  <a:off x="7271024" y="2928882"/>
                  <a:ext cx="7308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1463" name="Ink 1462">
                  <a:extLst>
                    <a:ext uri="{FF2B5EF4-FFF2-40B4-BE49-F238E27FC236}">
                      <a16:creationId xmlns:a16="http://schemas.microsoft.com/office/drawing/2014/main" id="{E09C4AA1-7976-D3FF-0701-16DD6AADAF41}"/>
                    </a:ext>
                  </a:extLst>
                </p14:cNvPr>
                <p14:cNvContentPartPr/>
                <p14:nvPr/>
              </p14:nvContentPartPr>
              <p14:xfrm>
                <a:off x="7155824" y="3118602"/>
                <a:ext cx="303840" cy="61920"/>
              </p14:xfrm>
            </p:contentPart>
          </mc:Choice>
          <mc:Fallback xmlns="">
            <p:pic>
              <p:nvPicPr>
                <p:cNvPr id="1463" name="Ink 1462">
                  <a:extLst>
                    <a:ext uri="{FF2B5EF4-FFF2-40B4-BE49-F238E27FC236}">
                      <a16:creationId xmlns:a16="http://schemas.microsoft.com/office/drawing/2014/main" id="{E09C4AA1-7976-D3FF-0701-16DD6AADAF41}"/>
                    </a:ext>
                  </a:extLst>
                </p:cNvPr>
                <p:cNvPicPr/>
                <p:nvPr/>
              </p:nvPicPr>
              <p:blipFill>
                <a:blip r:embed="rId423"/>
                <a:stretch>
                  <a:fillRect/>
                </a:stretch>
              </p:blipFill>
              <p:spPr>
                <a:xfrm>
                  <a:off x="7147184" y="3109962"/>
                  <a:ext cx="32148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1464" name="Ink 1463">
                  <a:extLst>
                    <a:ext uri="{FF2B5EF4-FFF2-40B4-BE49-F238E27FC236}">
                      <a16:creationId xmlns:a16="http://schemas.microsoft.com/office/drawing/2014/main" id="{109FF76E-E9AD-0CE6-AA25-9165BBE2FE59}"/>
                    </a:ext>
                  </a:extLst>
                </p14:cNvPr>
                <p14:cNvContentPartPr/>
                <p14:nvPr/>
              </p14:nvContentPartPr>
              <p14:xfrm>
                <a:off x="7248704" y="2876322"/>
                <a:ext cx="257040" cy="59400"/>
              </p14:xfrm>
            </p:contentPart>
          </mc:Choice>
          <mc:Fallback xmlns="">
            <p:pic>
              <p:nvPicPr>
                <p:cNvPr id="1464" name="Ink 1463">
                  <a:extLst>
                    <a:ext uri="{FF2B5EF4-FFF2-40B4-BE49-F238E27FC236}">
                      <a16:creationId xmlns:a16="http://schemas.microsoft.com/office/drawing/2014/main" id="{109FF76E-E9AD-0CE6-AA25-9165BBE2FE59}"/>
                    </a:ext>
                  </a:extLst>
                </p:cNvPr>
                <p:cNvPicPr/>
                <p:nvPr/>
              </p:nvPicPr>
              <p:blipFill>
                <a:blip r:embed="rId425"/>
                <a:stretch>
                  <a:fillRect/>
                </a:stretch>
              </p:blipFill>
              <p:spPr>
                <a:xfrm>
                  <a:off x="7239704" y="2867322"/>
                  <a:ext cx="27468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1465" name="Ink 1464">
                  <a:extLst>
                    <a:ext uri="{FF2B5EF4-FFF2-40B4-BE49-F238E27FC236}">
                      <a16:creationId xmlns:a16="http://schemas.microsoft.com/office/drawing/2014/main" id="{B288D028-9669-2237-0566-25F5494B122D}"/>
                    </a:ext>
                  </a:extLst>
                </p14:cNvPr>
                <p14:cNvContentPartPr/>
                <p14:nvPr/>
              </p14:nvContentPartPr>
              <p14:xfrm>
                <a:off x="7596104" y="2893962"/>
                <a:ext cx="209160" cy="243720"/>
              </p14:xfrm>
            </p:contentPart>
          </mc:Choice>
          <mc:Fallback xmlns="">
            <p:pic>
              <p:nvPicPr>
                <p:cNvPr id="1465" name="Ink 1464">
                  <a:extLst>
                    <a:ext uri="{FF2B5EF4-FFF2-40B4-BE49-F238E27FC236}">
                      <a16:creationId xmlns:a16="http://schemas.microsoft.com/office/drawing/2014/main" id="{B288D028-9669-2237-0566-25F5494B122D}"/>
                    </a:ext>
                  </a:extLst>
                </p:cNvPr>
                <p:cNvPicPr/>
                <p:nvPr/>
              </p:nvPicPr>
              <p:blipFill>
                <a:blip r:embed="rId427"/>
                <a:stretch>
                  <a:fillRect/>
                </a:stretch>
              </p:blipFill>
              <p:spPr>
                <a:xfrm>
                  <a:off x="7587104" y="2885322"/>
                  <a:ext cx="22680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1467" name="Ink 1466">
                  <a:extLst>
                    <a:ext uri="{FF2B5EF4-FFF2-40B4-BE49-F238E27FC236}">
                      <a16:creationId xmlns:a16="http://schemas.microsoft.com/office/drawing/2014/main" id="{1D6B38C4-6B3C-260D-7EF4-C3C78751FCFE}"/>
                    </a:ext>
                  </a:extLst>
                </p14:cNvPr>
                <p14:cNvContentPartPr/>
                <p14:nvPr/>
              </p14:nvContentPartPr>
              <p14:xfrm>
                <a:off x="6429344" y="2809362"/>
                <a:ext cx="264240" cy="432360"/>
              </p14:xfrm>
            </p:contentPart>
          </mc:Choice>
          <mc:Fallback xmlns="">
            <p:pic>
              <p:nvPicPr>
                <p:cNvPr id="1467" name="Ink 1466">
                  <a:extLst>
                    <a:ext uri="{FF2B5EF4-FFF2-40B4-BE49-F238E27FC236}">
                      <a16:creationId xmlns:a16="http://schemas.microsoft.com/office/drawing/2014/main" id="{1D6B38C4-6B3C-260D-7EF4-C3C78751FCFE}"/>
                    </a:ext>
                  </a:extLst>
                </p:cNvPr>
                <p:cNvPicPr/>
                <p:nvPr/>
              </p:nvPicPr>
              <p:blipFill>
                <a:blip r:embed="rId429"/>
                <a:stretch>
                  <a:fillRect/>
                </a:stretch>
              </p:blipFill>
              <p:spPr>
                <a:xfrm>
                  <a:off x="6420344" y="2800722"/>
                  <a:ext cx="281880" cy="4500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1468" name="Ink 1467">
                  <a:extLst>
                    <a:ext uri="{FF2B5EF4-FFF2-40B4-BE49-F238E27FC236}">
                      <a16:creationId xmlns:a16="http://schemas.microsoft.com/office/drawing/2014/main" id="{CC8FD04F-B463-5B4F-470A-83AE0C05E6F7}"/>
                    </a:ext>
                  </a:extLst>
                </p14:cNvPr>
                <p14:cNvContentPartPr/>
                <p14:nvPr/>
              </p14:nvContentPartPr>
              <p14:xfrm>
                <a:off x="7840904" y="2877042"/>
                <a:ext cx="259200" cy="331200"/>
              </p14:xfrm>
            </p:contentPart>
          </mc:Choice>
          <mc:Fallback xmlns="">
            <p:pic>
              <p:nvPicPr>
                <p:cNvPr id="1468" name="Ink 1467">
                  <a:extLst>
                    <a:ext uri="{FF2B5EF4-FFF2-40B4-BE49-F238E27FC236}">
                      <a16:creationId xmlns:a16="http://schemas.microsoft.com/office/drawing/2014/main" id="{CC8FD04F-B463-5B4F-470A-83AE0C05E6F7}"/>
                    </a:ext>
                  </a:extLst>
                </p:cNvPr>
                <p:cNvPicPr/>
                <p:nvPr/>
              </p:nvPicPr>
              <p:blipFill>
                <a:blip r:embed="rId431"/>
                <a:stretch>
                  <a:fillRect/>
                </a:stretch>
              </p:blipFill>
              <p:spPr>
                <a:xfrm>
                  <a:off x="7832264" y="2868042"/>
                  <a:ext cx="27684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1479" name="Ink 1478">
                  <a:extLst>
                    <a:ext uri="{FF2B5EF4-FFF2-40B4-BE49-F238E27FC236}">
                      <a16:creationId xmlns:a16="http://schemas.microsoft.com/office/drawing/2014/main" id="{C4BC7AA7-A2C3-431C-5D98-D3471F0702ED}"/>
                    </a:ext>
                  </a:extLst>
                </p14:cNvPr>
                <p14:cNvContentPartPr/>
                <p14:nvPr/>
              </p14:nvContentPartPr>
              <p14:xfrm>
                <a:off x="6380024" y="1120242"/>
                <a:ext cx="107280" cy="153000"/>
              </p14:xfrm>
            </p:contentPart>
          </mc:Choice>
          <mc:Fallback xmlns="">
            <p:pic>
              <p:nvPicPr>
                <p:cNvPr id="1479" name="Ink 1478">
                  <a:extLst>
                    <a:ext uri="{FF2B5EF4-FFF2-40B4-BE49-F238E27FC236}">
                      <a16:creationId xmlns:a16="http://schemas.microsoft.com/office/drawing/2014/main" id="{C4BC7AA7-A2C3-431C-5D98-D3471F0702ED}"/>
                    </a:ext>
                  </a:extLst>
                </p:cNvPr>
                <p:cNvPicPr/>
                <p:nvPr/>
              </p:nvPicPr>
              <p:blipFill>
                <a:blip r:embed="rId433"/>
                <a:stretch>
                  <a:fillRect/>
                </a:stretch>
              </p:blipFill>
              <p:spPr>
                <a:xfrm>
                  <a:off x="6371024" y="1111602"/>
                  <a:ext cx="12492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1480" name="Ink 1479">
                  <a:extLst>
                    <a:ext uri="{FF2B5EF4-FFF2-40B4-BE49-F238E27FC236}">
                      <a16:creationId xmlns:a16="http://schemas.microsoft.com/office/drawing/2014/main" id="{7409AA02-924E-0D18-5029-02B6EF557E5D}"/>
                    </a:ext>
                  </a:extLst>
                </p14:cNvPr>
                <p14:cNvContentPartPr/>
                <p14:nvPr/>
              </p14:nvContentPartPr>
              <p14:xfrm>
                <a:off x="6525464" y="1137162"/>
                <a:ext cx="54720" cy="90000"/>
              </p14:xfrm>
            </p:contentPart>
          </mc:Choice>
          <mc:Fallback xmlns="">
            <p:pic>
              <p:nvPicPr>
                <p:cNvPr id="1480" name="Ink 1479">
                  <a:extLst>
                    <a:ext uri="{FF2B5EF4-FFF2-40B4-BE49-F238E27FC236}">
                      <a16:creationId xmlns:a16="http://schemas.microsoft.com/office/drawing/2014/main" id="{7409AA02-924E-0D18-5029-02B6EF557E5D}"/>
                    </a:ext>
                  </a:extLst>
                </p:cNvPr>
                <p:cNvPicPr/>
                <p:nvPr/>
              </p:nvPicPr>
              <p:blipFill>
                <a:blip r:embed="rId435"/>
                <a:stretch>
                  <a:fillRect/>
                </a:stretch>
              </p:blipFill>
              <p:spPr>
                <a:xfrm>
                  <a:off x="6516464" y="1128162"/>
                  <a:ext cx="723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1481" name="Ink 1480">
                  <a:extLst>
                    <a:ext uri="{FF2B5EF4-FFF2-40B4-BE49-F238E27FC236}">
                      <a16:creationId xmlns:a16="http://schemas.microsoft.com/office/drawing/2014/main" id="{5A26F37B-EB35-2442-A134-C2B9DFFF561B}"/>
                    </a:ext>
                  </a:extLst>
                </p14:cNvPr>
                <p14:cNvContentPartPr/>
                <p14:nvPr/>
              </p14:nvContentPartPr>
              <p14:xfrm>
                <a:off x="6618344" y="1119882"/>
                <a:ext cx="167760" cy="99000"/>
              </p14:xfrm>
            </p:contentPart>
          </mc:Choice>
          <mc:Fallback xmlns="">
            <p:pic>
              <p:nvPicPr>
                <p:cNvPr id="1481" name="Ink 1480">
                  <a:extLst>
                    <a:ext uri="{FF2B5EF4-FFF2-40B4-BE49-F238E27FC236}">
                      <a16:creationId xmlns:a16="http://schemas.microsoft.com/office/drawing/2014/main" id="{5A26F37B-EB35-2442-A134-C2B9DFFF561B}"/>
                    </a:ext>
                  </a:extLst>
                </p:cNvPr>
                <p:cNvPicPr/>
                <p:nvPr/>
              </p:nvPicPr>
              <p:blipFill>
                <a:blip r:embed="rId437"/>
                <a:stretch>
                  <a:fillRect/>
                </a:stretch>
              </p:blipFill>
              <p:spPr>
                <a:xfrm>
                  <a:off x="6609704" y="1110882"/>
                  <a:ext cx="18540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1482" name="Ink 1481">
                  <a:extLst>
                    <a:ext uri="{FF2B5EF4-FFF2-40B4-BE49-F238E27FC236}">
                      <a16:creationId xmlns:a16="http://schemas.microsoft.com/office/drawing/2014/main" id="{A018D12D-E197-733D-656D-0D54CD4A875A}"/>
                    </a:ext>
                  </a:extLst>
                </p14:cNvPr>
                <p14:cNvContentPartPr/>
                <p14:nvPr/>
              </p14:nvContentPartPr>
              <p14:xfrm>
                <a:off x="6831464" y="1073082"/>
                <a:ext cx="33840" cy="104760"/>
              </p14:xfrm>
            </p:contentPart>
          </mc:Choice>
          <mc:Fallback xmlns="">
            <p:pic>
              <p:nvPicPr>
                <p:cNvPr id="1482" name="Ink 1481">
                  <a:extLst>
                    <a:ext uri="{FF2B5EF4-FFF2-40B4-BE49-F238E27FC236}">
                      <a16:creationId xmlns:a16="http://schemas.microsoft.com/office/drawing/2014/main" id="{A018D12D-E197-733D-656D-0D54CD4A875A}"/>
                    </a:ext>
                  </a:extLst>
                </p:cNvPr>
                <p:cNvPicPr/>
                <p:nvPr/>
              </p:nvPicPr>
              <p:blipFill>
                <a:blip r:embed="rId439"/>
                <a:stretch>
                  <a:fillRect/>
                </a:stretch>
              </p:blipFill>
              <p:spPr>
                <a:xfrm>
                  <a:off x="6822464" y="1064442"/>
                  <a:ext cx="5148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1483" name="Ink 1482">
                  <a:extLst>
                    <a:ext uri="{FF2B5EF4-FFF2-40B4-BE49-F238E27FC236}">
                      <a16:creationId xmlns:a16="http://schemas.microsoft.com/office/drawing/2014/main" id="{7461A475-A555-79E6-F15E-32C5E18F524C}"/>
                    </a:ext>
                  </a:extLst>
                </p14:cNvPr>
                <p14:cNvContentPartPr/>
                <p14:nvPr/>
              </p14:nvContentPartPr>
              <p14:xfrm>
                <a:off x="6824624" y="1104762"/>
                <a:ext cx="392400" cy="128160"/>
              </p14:xfrm>
            </p:contentPart>
          </mc:Choice>
          <mc:Fallback xmlns="">
            <p:pic>
              <p:nvPicPr>
                <p:cNvPr id="1483" name="Ink 1482">
                  <a:extLst>
                    <a:ext uri="{FF2B5EF4-FFF2-40B4-BE49-F238E27FC236}">
                      <a16:creationId xmlns:a16="http://schemas.microsoft.com/office/drawing/2014/main" id="{7461A475-A555-79E6-F15E-32C5E18F524C}"/>
                    </a:ext>
                  </a:extLst>
                </p:cNvPr>
                <p:cNvPicPr/>
                <p:nvPr/>
              </p:nvPicPr>
              <p:blipFill>
                <a:blip r:embed="rId441"/>
                <a:stretch>
                  <a:fillRect/>
                </a:stretch>
              </p:blipFill>
              <p:spPr>
                <a:xfrm>
                  <a:off x="6815624" y="1095762"/>
                  <a:ext cx="41004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1484" name="Ink 1483">
                  <a:extLst>
                    <a:ext uri="{FF2B5EF4-FFF2-40B4-BE49-F238E27FC236}">
                      <a16:creationId xmlns:a16="http://schemas.microsoft.com/office/drawing/2014/main" id="{B37CD93C-30E2-F471-B974-4A246A92E1D3}"/>
                    </a:ext>
                  </a:extLst>
                </p14:cNvPr>
                <p14:cNvContentPartPr/>
                <p14:nvPr/>
              </p14:nvContentPartPr>
              <p14:xfrm>
                <a:off x="7262024" y="1119522"/>
                <a:ext cx="84240" cy="134280"/>
              </p14:xfrm>
            </p:contentPart>
          </mc:Choice>
          <mc:Fallback xmlns="">
            <p:pic>
              <p:nvPicPr>
                <p:cNvPr id="1484" name="Ink 1483">
                  <a:extLst>
                    <a:ext uri="{FF2B5EF4-FFF2-40B4-BE49-F238E27FC236}">
                      <a16:creationId xmlns:a16="http://schemas.microsoft.com/office/drawing/2014/main" id="{B37CD93C-30E2-F471-B974-4A246A92E1D3}"/>
                    </a:ext>
                  </a:extLst>
                </p:cNvPr>
                <p:cNvPicPr/>
                <p:nvPr/>
              </p:nvPicPr>
              <p:blipFill>
                <a:blip r:embed="rId443"/>
                <a:stretch>
                  <a:fillRect/>
                </a:stretch>
              </p:blipFill>
              <p:spPr>
                <a:xfrm>
                  <a:off x="7253384" y="1110882"/>
                  <a:ext cx="1018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1486" name="Ink 1485">
                  <a:extLst>
                    <a:ext uri="{FF2B5EF4-FFF2-40B4-BE49-F238E27FC236}">
                      <a16:creationId xmlns:a16="http://schemas.microsoft.com/office/drawing/2014/main" id="{9BD91341-13E1-A0B0-D7FD-D8857B025D81}"/>
                    </a:ext>
                  </a:extLst>
                </p14:cNvPr>
                <p14:cNvContentPartPr/>
                <p14:nvPr/>
              </p14:nvContentPartPr>
              <p14:xfrm>
                <a:off x="5181224" y="2531082"/>
                <a:ext cx="1080360" cy="529200"/>
              </p14:xfrm>
            </p:contentPart>
          </mc:Choice>
          <mc:Fallback xmlns="">
            <p:pic>
              <p:nvPicPr>
                <p:cNvPr id="1486" name="Ink 1485">
                  <a:extLst>
                    <a:ext uri="{FF2B5EF4-FFF2-40B4-BE49-F238E27FC236}">
                      <a16:creationId xmlns:a16="http://schemas.microsoft.com/office/drawing/2014/main" id="{9BD91341-13E1-A0B0-D7FD-D8857B025D81}"/>
                    </a:ext>
                  </a:extLst>
                </p:cNvPr>
                <p:cNvPicPr/>
                <p:nvPr/>
              </p:nvPicPr>
              <p:blipFill>
                <a:blip r:embed="rId445"/>
                <a:stretch>
                  <a:fillRect/>
                </a:stretch>
              </p:blipFill>
              <p:spPr>
                <a:xfrm>
                  <a:off x="5172584" y="2522082"/>
                  <a:ext cx="1098000" cy="54684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1487" name="Ink 1486">
                  <a:extLst>
                    <a:ext uri="{FF2B5EF4-FFF2-40B4-BE49-F238E27FC236}">
                      <a16:creationId xmlns:a16="http://schemas.microsoft.com/office/drawing/2014/main" id="{6275EFB0-9E8A-CB38-B4F4-BA8912D4BBC3}"/>
                    </a:ext>
                  </a:extLst>
                </p14:cNvPr>
                <p14:cNvContentPartPr/>
                <p14:nvPr/>
              </p14:nvContentPartPr>
              <p14:xfrm>
                <a:off x="6101744" y="2834922"/>
                <a:ext cx="158760" cy="218160"/>
              </p14:xfrm>
            </p:contentPart>
          </mc:Choice>
          <mc:Fallback xmlns="">
            <p:pic>
              <p:nvPicPr>
                <p:cNvPr id="1487" name="Ink 1486">
                  <a:extLst>
                    <a:ext uri="{FF2B5EF4-FFF2-40B4-BE49-F238E27FC236}">
                      <a16:creationId xmlns:a16="http://schemas.microsoft.com/office/drawing/2014/main" id="{6275EFB0-9E8A-CB38-B4F4-BA8912D4BBC3}"/>
                    </a:ext>
                  </a:extLst>
                </p:cNvPr>
                <p:cNvPicPr/>
                <p:nvPr/>
              </p:nvPicPr>
              <p:blipFill>
                <a:blip r:embed="rId447"/>
                <a:stretch>
                  <a:fillRect/>
                </a:stretch>
              </p:blipFill>
              <p:spPr>
                <a:xfrm>
                  <a:off x="6093104" y="2826282"/>
                  <a:ext cx="17640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1491" name="Ink 1490">
                  <a:extLst>
                    <a:ext uri="{FF2B5EF4-FFF2-40B4-BE49-F238E27FC236}">
                      <a16:creationId xmlns:a16="http://schemas.microsoft.com/office/drawing/2014/main" id="{5CF70F8C-D33D-F895-BAD4-E98D22812BAB}"/>
                    </a:ext>
                  </a:extLst>
                </p14:cNvPr>
                <p14:cNvContentPartPr/>
                <p14:nvPr/>
              </p14:nvContentPartPr>
              <p14:xfrm>
                <a:off x="2245784" y="3842922"/>
                <a:ext cx="586800" cy="279720"/>
              </p14:xfrm>
            </p:contentPart>
          </mc:Choice>
          <mc:Fallback xmlns="">
            <p:pic>
              <p:nvPicPr>
                <p:cNvPr id="1491" name="Ink 1490">
                  <a:extLst>
                    <a:ext uri="{FF2B5EF4-FFF2-40B4-BE49-F238E27FC236}">
                      <a16:creationId xmlns:a16="http://schemas.microsoft.com/office/drawing/2014/main" id="{5CF70F8C-D33D-F895-BAD4-E98D22812BAB}"/>
                    </a:ext>
                  </a:extLst>
                </p:cNvPr>
                <p:cNvPicPr/>
                <p:nvPr/>
              </p:nvPicPr>
              <p:blipFill>
                <a:blip r:embed="rId449"/>
                <a:stretch>
                  <a:fillRect/>
                </a:stretch>
              </p:blipFill>
              <p:spPr>
                <a:xfrm>
                  <a:off x="2236784" y="3833922"/>
                  <a:ext cx="60444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1492" name="Ink 1491">
                  <a:extLst>
                    <a:ext uri="{FF2B5EF4-FFF2-40B4-BE49-F238E27FC236}">
                      <a16:creationId xmlns:a16="http://schemas.microsoft.com/office/drawing/2014/main" id="{E359267A-39C2-3D6A-636A-C682AE991F66}"/>
                    </a:ext>
                  </a:extLst>
                </p14:cNvPr>
                <p14:cNvContentPartPr/>
                <p14:nvPr/>
              </p14:nvContentPartPr>
              <p14:xfrm>
                <a:off x="2767064" y="3949122"/>
                <a:ext cx="124920" cy="270720"/>
              </p14:xfrm>
            </p:contentPart>
          </mc:Choice>
          <mc:Fallback xmlns="">
            <p:pic>
              <p:nvPicPr>
                <p:cNvPr id="1492" name="Ink 1491">
                  <a:extLst>
                    <a:ext uri="{FF2B5EF4-FFF2-40B4-BE49-F238E27FC236}">
                      <a16:creationId xmlns:a16="http://schemas.microsoft.com/office/drawing/2014/main" id="{E359267A-39C2-3D6A-636A-C682AE991F66}"/>
                    </a:ext>
                  </a:extLst>
                </p:cNvPr>
                <p:cNvPicPr/>
                <p:nvPr/>
              </p:nvPicPr>
              <p:blipFill>
                <a:blip r:embed="rId451"/>
                <a:stretch>
                  <a:fillRect/>
                </a:stretch>
              </p:blipFill>
              <p:spPr>
                <a:xfrm>
                  <a:off x="2758064" y="3940122"/>
                  <a:ext cx="14256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1493" name="Ink 1492">
                  <a:extLst>
                    <a:ext uri="{FF2B5EF4-FFF2-40B4-BE49-F238E27FC236}">
                      <a16:creationId xmlns:a16="http://schemas.microsoft.com/office/drawing/2014/main" id="{071958E9-92EA-1A7D-1B50-E10E733C2E20}"/>
                    </a:ext>
                  </a:extLst>
                </p14:cNvPr>
                <p14:cNvContentPartPr/>
                <p14:nvPr/>
              </p14:nvContentPartPr>
              <p14:xfrm>
                <a:off x="2842664" y="4319922"/>
                <a:ext cx="232200" cy="157320"/>
              </p14:xfrm>
            </p:contentPart>
          </mc:Choice>
          <mc:Fallback xmlns="">
            <p:pic>
              <p:nvPicPr>
                <p:cNvPr id="1493" name="Ink 1492">
                  <a:extLst>
                    <a:ext uri="{FF2B5EF4-FFF2-40B4-BE49-F238E27FC236}">
                      <a16:creationId xmlns:a16="http://schemas.microsoft.com/office/drawing/2014/main" id="{071958E9-92EA-1A7D-1B50-E10E733C2E20}"/>
                    </a:ext>
                  </a:extLst>
                </p:cNvPr>
                <p:cNvPicPr/>
                <p:nvPr/>
              </p:nvPicPr>
              <p:blipFill>
                <a:blip r:embed="rId453"/>
                <a:stretch>
                  <a:fillRect/>
                </a:stretch>
              </p:blipFill>
              <p:spPr>
                <a:xfrm>
                  <a:off x="2833664" y="4310922"/>
                  <a:ext cx="2498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1494" name="Ink 1493">
                  <a:extLst>
                    <a:ext uri="{FF2B5EF4-FFF2-40B4-BE49-F238E27FC236}">
                      <a16:creationId xmlns:a16="http://schemas.microsoft.com/office/drawing/2014/main" id="{E7F7697E-7928-B6DC-A410-C9B32BD6181B}"/>
                    </a:ext>
                  </a:extLst>
                </p14:cNvPr>
                <p14:cNvContentPartPr/>
                <p14:nvPr/>
              </p14:nvContentPartPr>
              <p14:xfrm>
                <a:off x="2918264" y="4292562"/>
                <a:ext cx="129960" cy="230040"/>
              </p14:xfrm>
            </p:contentPart>
          </mc:Choice>
          <mc:Fallback xmlns="">
            <p:pic>
              <p:nvPicPr>
                <p:cNvPr id="1494" name="Ink 1493">
                  <a:extLst>
                    <a:ext uri="{FF2B5EF4-FFF2-40B4-BE49-F238E27FC236}">
                      <a16:creationId xmlns:a16="http://schemas.microsoft.com/office/drawing/2014/main" id="{E7F7697E-7928-B6DC-A410-C9B32BD6181B}"/>
                    </a:ext>
                  </a:extLst>
                </p:cNvPr>
                <p:cNvPicPr/>
                <p:nvPr/>
              </p:nvPicPr>
              <p:blipFill>
                <a:blip r:embed="rId455"/>
                <a:stretch>
                  <a:fillRect/>
                </a:stretch>
              </p:blipFill>
              <p:spPr>
                <a:xfrm>
                  <a:off x="2909264" y="4283562"/>
                  <a:ext cx="14760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1495" name="Ink 1494">
                  <a:extLst>
                    <a:ext uri="{FF2B5EF4-FFF2-40B4-BE49-F238E27FC236}">
                      <a16:creationId xmlns:a16="http://schemas.microsoft.com/office/drawing/2014/main" id="{14633088-A008-2140-C4B2-6179424EE4AC}"/>
                    </a:ext>
                  </a:extLst>
                </p14:cNvPr>
                <p14:cNvContentPartPr/>
                <p14:nvPr/>
              </p14:nvContentPartPr>
              <p14:xfrm>
                <a:off x="3187184" y="4242882"/>
                <a:ext cx="171000" cy="276480"/>
              </p14:xfrm>
            </p:contentPart>
          </mc:Choice>
          <mc:Fallback xmlns="">
            <p:pic>
              <p:nvPicPr>
                <p:cNvPr id="1495" name="Ink 1494">
                  <a:extLst>
                    <a:ext uri="{FF2B5EF4-FFF2-40B4-BE49-F238E27FC236}">
                      <a16:creationId xmlns:a16="http://schemas.microsoft.com/office/drawing/2014/main" id="{14633088-A008-2140-C4B2-6179424EE4AC}"/>
                    </a:ext>
                  </a:extLst>
                </p:cNvPr>
                <p:cNvPicPr/>
                <p:nvPr/>
              </p:nvPicPr>
              <p:blipFill>
                <a:blip r:embed="rId457"/>
                <a:stretch>
                  <a:fillRect/>
                </a:stretch>
              </p:blipFill>
              <p:spPr>
                <a:xfrm>
                  <a:off x="3178184" y="4233882"/>
                  <a:ext cx="18864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1496" name="Ink 1495">
                  <a:extLst>
                    <a:ext uri="{FF2B5EF4-FFF2-40B4-BE49-F238E27FC236}">
                      <a16:creationId xmlns:a16="http://schemas.microsoft.com/office/drawing/2014/main" id="{DC7C2C4D-63BE-29C8-ED04-5FF0729E8DFA}"/>
                    </a:ext>
                  </a:extLst>
                </p14:cNvPr>
                <p14:cNvContentPartPr/>
                <p14:nvPr/>
              </p14:nvContentPartPr>
              <p14:xfrm>
                <a:off x="3246584" y="4228842"/>
                <a:ext cx="119160" cy="97920"/>
              </p14:xfrm>
            </p:contentPart>
          </mc:Choice>
          <mc:Fallback xmlns="">
            <p:pic>
              <p:nvPicPr>
                <p:cNvPr id="1496" name="Ink 1495">
                  <a:extLst>
                    <a:ext uri="{FF2B5EF4-FFF2-40B4-BE49-F238E27FC236}">
                      <a16:creationId xmlns:a16="http://schemas.microsoft.com/office/drawing/2014/main" id="{DC7C2C4D-63BE-29C8-ED04-5FF0729E8DFA}"/>
                    </a:ext>
                  </a:extLst>
                </p:cNvPr>
                <p:cNvPicPr/>
                <p:nvPr/>
              </p:nvPicPr>
              <p:blipFill>
                <a:blip r:embed="rId459"/>
                <a:stretch>
                  <a:fillRect/>
                </a:stretch>
              </p:blipFill>
              <p:spPr>
                <a:xfrm>
                  <a:off x="3237584" y="4220202"/>
                  <a:ext cx="13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1497" name="Ink 1496">
                  <a:extLst>
                    <a:ext uri="{FF2B5EF4-FFF2-40B4-BE49-F238E27FC236}">
                      <a16:creationId xmlns:a16="http://schemas.microsoft.com/office/drawing/2014/main" id="{9F1E9664-239F-FFB7-3BD0-22AAD1743054}"/>
                    </a:ext>
                  </a:extLst>
                </p14:cNvPr>
                <p14:cNvContentPartPr/>
                <p14:nvPr/>
              </p14:nvContentPartPr>
              <p14:xfrm>
                <a:off x="3479504" y="4293642"/>
                <a:ext cx="137880" cy="144360"/>
              </p14:xfrm>
            </p:contentPart>
          </mc:Choice>
          <mc:Fallback xmlns="">
            <p:pic>
              <p:nvPicPr>
                <p:cNvPr id="1497" name="Ink 1496">
                  <a:extLst>
                    <a:ext uri="{FF2B5EF4-FFF2-40B4-BE49-F238E27FC236}">
                      <a16:creationId xmlns:a16="http://schemas.microsoft.com/office/drawing/2014/main" id="{9F1E9664-239F-FFB7-3BD0-22AAD1743054}"/>
                    </a:ext>
                  </a:extLst>
                </p:cNvPr>
                <p:cNvPicPr/>
                <p:nvPr/>
              </p:nvPicPr>
              <p:blipFill>
                <a:blip r:embed="rId461"/>
                <a:stretch>
                  <a:fillRect/>
                </a:stretch>
              </p:blipFill>
              <p:spPr>
                <a:xfrm>
                  <a:off x="3470864" y="4284642"/>
                  <a:ext cx="15552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1498" name="Ink 1497">
                  <a:extLst>
                    <a:ext uri="{FF2B5EF4-FFF2-40B4-BE49-F238E27FC236}">
                      <a16:creationId xmlns:a16="http://schemas.microsoft.com/office/drawing/2014/main" id="{58379D04-F19E-6362-0258-9F9F7554DCE7}"/>
                    </a:ext>
                  </a:extLst>
                </p14:cNvPr>
                <p14:cNvContentPartPr/>
                <p14:nvPr/>
              </p14:nvContentPartPr>
              <p14:xfrm>
                <a:off x="3702344" y="4286442"/>
                <a:ext cx="103320" cy="132840"/>
              </p14:xfrm>
            </p:contentPart>
          </mc:Choice>
          <mc:Fallback xmlns="">
            <p:pic>
              <p:nvPicPr>
                <p:cNvPr id="1498" name="Ink 1497">
                  <a:extLst>
                    <a:ext uri="{FF2B5EF4-FFF2-40B4-BE49-F238E27FC236}">
                      <a16:creationId xmlns:a16="http://schemas.microsoft.com/office/drawing/2014/main" id="{58379D04-F19E-6362-0258-9F9F7554DCE7}"/>
                    </a:ext>
                  </a:extLst>
                </p:cNvPr>
                <p:cNvPicPr/>
                <p:nvPr/>
              </p:nvPicPr>
              <p:blipFill>
                <a:blip r:embed="rId463"/>
                <a:stretch>
                  <a:fillRect/>
                </a:stretch>
              </p:blipFill>
              <p:spPr>
                <a:xfrm>
                  <a:off x="3693344" y="4277442"/>
                  <a:ext cx="1209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1499" name="Ink 1498">
                  <a:extLst>
                    <a:ext uri="{FF2B5EF4-FFF2-40B4-BE49-F238E27FC236}">
                      <a16:creationId xmlns:a16="http://schemas.microsoft.com/office/drawing/2014/main" id="{2603D70E-12D7-099F-64FC-C011E6E6BC4A}"/>
                    </a:ext>
                  </a:extLst>
                </p14:cNvPr>
                <p14:cNvContentPartPr/>
                <p14:nvPr/>
              </p14:nvContentPartPr>
              <p14:xfrm>
                <a:off x="3894944" y="4205442"/>
                <a:ext cx="298800" cy="281520"/>
              </p14:xfrm>
            </p:contentPart>
          </mc:Choice>
          <mc:Fallback xmlns="">
            <p:pic>
              <p:nvPicPr>
                <p:cNvPr id="1499" name="Ink 1498">
                  <a:extLst>
                    <a:ext uri="{FF2B5EF4-FFF2-40B4-BE49-F238E27FC236}">
                      <a16:creationId xmlns:a16="http://schemas.microsoft.com/office/drawing/2014/main" id="{2603D70E-12D7-099F-64FC-C011E6E6BC4A}"/>
                    </a:ext>
                  </a:extLst>
                </p:cNvPr>
                <p:cNvPicPr/>
                <p:nvPr/>
              </p:nvPicPr>
              <p:blipFill>
                <a:blip r:embed="rId465"/>
                <a:stretch>
                  <a:fillRect/>
                </a:stretch>
              </p:blipFill>
              <p:spPr>
                <a:xfrm>
                  <a:off x="3886304" y="4196802"/>
                  <a:ext cx="31644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1500" name="Ink 1499">
                  <a:extLst>
                    <a:ext uri="{FF2B5EF4-FFF2-40B4-BE49-F238E27FC236}">
                      <a16:creationId xmlns:a16="http://schemas.microsoft.com/office/drawing/2014/main" id="{89E92528-E62B-6DFF-C314-E6FE5E288A32}"/>
                    </a:ext>
                  </a:extLst>
                </p14:cNvPr>
                <p14:cNvContentPartPr/>
                <p14:nvPr/>
              </p14:nvContentPartPr>
              <p14:xfrm>
                <a:off x="4247024" y="4165842"/>
                <a:ext cx="126360" cy="274680"/>
              </p14:xfrm>
            </p:contentPart>
          </mc:Choice>
          <mc:Fallback xmlns="">
            <p:pic>
              <p:nvPicPr>
                <p:cNvPr id="1500" name="Ink 1499">
                  <a:extLst>
                    <a:ext uri="{FF2B5EF4-FFF2-40B4-BE49-F238E27FC236}">
                      <a16:creationId xmlns:a16="http://schemas.microsoft.com/office/drawing/2014/main" id="{89E92528-E62B-6DFF-C314-E6FE5E288A32}"/>
                    </a:ext>
                  </a:extLst>
                </p:cNvPr>
                <p:cNvPicPr/>
                <p:nvPr/>
              </p:nvPicPr>
              <p:blipFill>
                <a:blip r:embed="rId467"/>
                <a:stretch>
                  <a:fillRect/>
                </a:stretch>
              </p:blipFill>
              <p:spPr>
                <a:xfrm>
                  <a:off x="4238384" y="4157202"/>
                  <a:ext cx="14400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1501" name="Ink 1500">
                  <a:extLst>
                    <a:ext uri="{FF2B5EF4-FFF2-40B4-BE49-F238E27FC236}">
                      <a16:creationId xmlns:a16="http://schemas.microsoft.com/office/drawing/2014/main" id="{73E124BC-2C03-09B8-B132-0744FD9D02DA}"/>
                    </a:ext>
                  </a:extLst>
                </p14:cNvPr>
                <p14:cNvContentPartPr/>
                <p14:nvPr/>
              </p14:nvContentPartPr>
              <p14:xfrm>
                <a:off x="4312544" y="4157202"/>
                <a:ext cx="202320" cy="176040"/>
              </p14:xfrm>
            </p:contentPart>
          </mc:Choice>
          <mc:Fallback xmlns="">
            <p:pic>
              <p:nvPicPr>
                <p:cNvPr id="1501" name="Ink 1500">
                  <a:extLst>
                    <a:ext uri="{FF2B5EF4-FFF2-40B4-BE49-F238E27FC236}">
                      <a16:creationId xmlns:a16="http://schemas.microsoft.com/office/drawing/2014/main" id="{73E124BC-2C03-09B8-B132-0744FD9D02DA}"/>
                    </a:ext>
                  </a:extLst>
                </p:cNvPr>
                <p:cNvPicPr/>
                <p:nvPr/>
              </p:nvPicPr>
              <p:blipFill>
                <a:blip r:embed="rId469"/>
                <a:stretch>
                  <a:fillRect/>
                </a:stretch>
              </p:blipFill>
              <p:spPr>
                <a:xfrm>
                  <a:off x="4303904" y="4148562"/>
                  <a:ext cx="21996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1503" name="Ink 1502">
                  <a:extLst>
                    <a:ext uri="{FF2B5EF4-FFF2-40B4-BE49-F238E27FC236}">
                      <a16:creationId xmlns:a16="http://schemas.microsoft.com/office/drawing/2014/main" id="{72863E04-4EDE-C9EB-83C3-28A862FCC29C}"/>
                    </a:ext>
                  </a:extLst>
                </p14:cNvPr>
                <p14:cNvContentPartPr/>
                <p14:nvPr/>
              </p14:nvContentPartPr>
              <p14:xfrm>
                <a:off x="3079904" y="2841402"/>
                <a:ext cx="803160" cy="532440"/>
              </p14:xfrm>
            </p:contentPart>
          </mc:Choice>
          <mc:Fallback xmlns="">
            <p:pic>
              <p:nvPicPr>
                <p:cNvPr id="1503" name="Ink 1502">
                  <a:extLst>
                    <a:ext uri="{FF2B5EF4-FFF2-40B4-BE49-F238E27FC236}">
                      <a16:creationId xmlns:a16="http://schemas.microsoft.com/office/drawing/2014/main" id="{72863E04-4EDE-C9EB-83C3-28A862FCC29C}"/>
                    </a:ext>
                  </a:extLst>
                </p:cNvPr>
                <p:cNvPicPr/>
                <p:nvPr/>
              </p:nvPicPr>
              <p:blipFill>
                <a:blip r:embed="rId471"/>
                <a:stretch>
                  <a:fillRect/>
                </a:stretch>
              </p:blipFill>
              <p:spPr>
                <a:xfrm>
                  <a:off x="3071264" y="2832402"/>
                  <a:ext cx="820800" cy="55008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1504" name="Ink 1503">
                  <a:extLst>
                    <a:ext uri="{FF2B5EF4-FFF2-40B4-BE49-F238E27FC236}">
                      <a16:creationId xmlns:a16="http://schemas.microsoft.com/office/drawing/2014/main" id="{3D3EB1D3-259D-E425-F949-688F2A87E403}"/>
                    </a:ext>
                  </a:extLst>
                </p14:cNvPr>
                <p14:cNvContentPartPr/>
                <p14:nvPr/>
              </p14:nvContentPartPr>
              <p14:xfrm>
                <a:off x="3999344" y="3113562"/>
                <a:ext cx="647280" cy="40680"/>
              </p14:xfrm>
            </p:contentPart>
          </mc:Choice>
          <mc:Fallback xmlns="">
            <p:pic>
              <p:nvPicPr>
                <p:cNvPr id="1504" name="Ink 1503">
                  <a:extLst>
                    <a:ext uri="{FF2B5EF4-FFF2-40B4-BE49-F238E27FC236}">
                      <a16:creationId xmlns:a16="http://schemas.microsoft.com/office/drawing/2014/main" id="{3D3EB1D3-259D-E425-F949-688F2A87E403}"/>
                    </a:ext>
                  </a:extLst>
                </p:cNvPr>
                <p:cNvPicPr/>
                <p:nvPr/>
              </p:nvPicPr>
              <p:blipFill>
                <a:blip r:embed="rId473"/>
                <a:stretch>
                  <a:fillRect/>
                </a:stretch>
              </p:blipFill>
              <p:spPr>
                <a:xfrm>
                  <a:off x="3990704" y="3104562"/>
                  <a:ext cx="6649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1505" name="Ink 1504">
                  <a:extLst>
                    <a:ext uri="{FF2B5EF4-FFF2-40B4-BE49-F238E27FC236}">
                      <a16:creationId xmlns:a16="http://schemas.microsoft.com/office/drawing/2014/main" id="{FD223D14-1AA6-7294-9880-2B078715C640}"/>
                    </a:ext>
                  </a:extLst>
                </p14:cNvPr>
                <p14:cNvContentPartPr/>
                <p14:nvPr/>
              </p14:nvContentPartPr>
              <p14:xfrm>
                <a:off x="4135784" y="3376002"/>
                <a:ext cx="31680" cy="184320"/>
              </p14:xfrm>
            </p:contentPart>
          </mc:Choice>
          <mc:Fallback xmlns="">
            <p:pic>
              <p:nvPicPr>
                <p:cNvPr id="1505" name="Ink 1504">
                  <a:extLst>
                    <a:ext uri="{FF2B5EF4-FFF2-40B4-BE49-F238E27FC236}">
                      <a16:creationId xmlns:a16="http://schemas.microsoft.com/office/drawing/2014/main" id="{FD223D14-1AA6-7294-9880-2B078715C640}"/>
                    </a:ext>
                  </a:extLst>
                </p:cNvPr>
                <p:cNvPicPr/>
                <p:nvPr/>
              </p:nvPicPr>
              <p:blipFill>
                <a:blip r:embed="rId475"/>
                <a:stretch>
                  <a:fillRect/>
                </a:stretch>
              </p:blipFill>
              <p:spPr>
                <a:xfrm>
                  <a:off x="4127144" y="3367002"/>
                  <a:ext cx="4932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1506" name="Ink 1505">
                  <a:extLst>
                    <a:ext uri="{FF2B5EF4-FFF2-40B4-BE49-F238E27FC236}">
                      <a16:creationId xmlns:a16="http://schemas.microsoft.com/office/drawing/2014/main" id="{5B248446-08AD-821B-356F-C2CDDFEF4CB7}"/>
                    </a:ext>
                  </a:extLst>
                </p14:cNvPr>
                <p14:cNvContentPartPr/>
                <p14:nvPr/>
              </p14:nvContentPartPr>
              <p14:xfrm>
                <a:off x="4240904" y="3400122"/>
                <a:ext cx="50760" cy="52560"/>
              </p14:xfrm>
            </p:contentPart>
          </mc:Choice>
          <mc:Fallback xmlns="">
            <p:pic>
              <p:nvPicPr>
                <p:cNvPr id="1506" name="Ink 1505">
                  <a:extLst>
                    <a:ext uri="{FF2B5EF4-FFF2-40B4-BE49-F238E27FC236}">
                      <a16:creationId xmlns:a16="http://schemas.microsoft.com/office/drawing/2014/main" id="{5B248446-08AD-821B-356F-C2CDDFEF4CB7}"/>
                    </a:ext>
                  </a:extLst>
                </p:cNvPr>
                <p:cNvPicPr/>
                <p:nvPr/>
              </p:nvPicPr>
              <p:blipFill>
                <a:blip r:embed="rId477"/>
                <a:stretch>
                  <a:fillRect/>
                </a:stretch>
              </p:blipFill>
              <p:spPr>
                <a:xfrm>
                  <a:off x="4232264" y="3391482"/>
                  <a:ext cx="68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1507" name="Ink 1506">
                  <a:extLst>
                    <a:ext uri="{FF2B5EF4-FFF2-40B4-BE49-F238E27FC236}">
                      <a16:creationId xmlns:a16="http://schemas.microsoft.com/office/drawing/2014/main" id="{5EE62C42-9099-AA95-77C4-A9BBCF5AE888}"/>
                    </a:ext>
                  </a:extLst>
                </p14:cNvPr>
                <p14:cNvContentPartPr/>
                <p14:nvPr/>
              </p14:nvContentPartPr>
              <p14:xfrm>
                <a:off x="4160264" y="3519282"/>
                <a:ext cx="190080" cy="153720"/>
              </p14:xfrm>
            </p:contentPart>
          </mc:Choice>
          <mc:Fallback xmlns="">
            <p:pic>
              <p:nvPicPr>
                <p:cNvPr id="1507" name="Ink 1506">
                  <a:extLst>
                    <a:ext uri="{FF2B5EF4-FFF2-40B4-BE49-F238E27FC236}">
                      <a16:creationId xmlns:a16="http://schemas.microsoft.com/office/drawing/2014/main" id="{5EE62C42-9099-AA95-77C4-A9BBCF5AE888}"/>
                    </a:ext>
                  </a:extLst>
                </p:cNvPr>
                <p:cNvPicPr/>
                <p:nvPr/>
              </p:nvPicPr>
              <p:blipFill>
                <a:blip r:embed="rId479"/>
                <a:stretch>
                  <a:fillRect/>
                </a:stretch>
              </p:blipFill>
              <p:spPr>
                <a:xfrm>
                  <a:off x="4151624" y="3510642"/>
                  <a:ext cx="20772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1508" name="Ink 1507">
                  <a:extLst>
                    <a:ext uri="{FF2B5EF4-FFF2-40B4-BE49-F238E27FC236}">
                      <a16:creationId xmlns:a16="http://schemas.microsoft.com/office/drawing/2014/main" id="{B29E9A58-C597-4BA7-5082-0151C01EDA9F}"/>
                    </a:ext>
                  </a:extLst>
                </p14:cNvPr>
                <p14:cNvContentPartPr/>
                <p14:nvPr/>
              </p14:nvContentPartPr>
              <p14:xfrm>
                <a:off x="4204184" y="3372762"/>
                <a:ext cx="250920" cy="33480"/>
              </p14:xfrm>
            </p:contentPart>
          </mc:Choice>
          <mc:Fallback xmlns="">
            <p:pic>
              <p:nvPicPr>
                <p:cNvPr id="1508" name="Ink 1507">
                  <a:extLst>
                    <a:ext uri="{FF2B5EF4-FFF2-40B4-BE49-F238E27FC236}">
                      <a16:creationId xmlns:a16="http://schemas.microsoft.com/office/drawing/2014/main" id="{B29E9A58-C597-4BA7-5082-0151C01EDA9F}"/>
                    </a:ext>
                  </a:extLst>
                </p:cNvPr>
                <p:cNvPicPr/>
                <p:nvPr/>
              </p:nvPicPr>
              <p:blipFill>
                <a:blip r:embed="rId481"/>
                <a:stretch>
                  <a:fillRect/>
                </a:stretch>
              </p:blipFill>
              <p:spPr>
                <a:xfrm>
                  <a:off x="4195544" y="3363762"/>
                  <a:ext cx="26856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1509" name="Ink 1508">
                  <a:extLst>
                    <a:ext uri="{FF2B5EF4-FFF2-40B4-BE49-F238E27FC236}">
                      <a16:creationId xmlns:a16="http://schemas.microsoft.com/office/drawing/2014/main" id="{3432E03E-E332-6072-F4EF-964984D08637}"/>
                    </a:ext>
                  </a:extLst>
                </p14:cNvPr>
                <p14:cNvContentPartPr/>
                <p14:nvPr/>
              </p14:nvContentPartPr>
              <p14:xfrm>
                <a:off x="4459064" y="3458442"/>
                <a:ext cx="150840" cy="169920"/>
              </p14:xfrm>
            </p:contentPart>
          </mc:Choice>
          <mc:Fallback xmlns="">
            <p:pic>
              <p:nvPicPr>
                <p:cNvPr id="1509" name="Ink 1508">
                  <a:extLst>
                    <a:ext uri="{FF2B5EF4-FFF2-40B4-BE49-F238E27FC236}">
                      <a16:creationId xmlns:a16="http://schemas.microsoft.com/office/drawing/2014/main" id="{3432E03E-E332-6072-F4EF-964984D08637}"/>
                    </a:ext>
                  </a:extLst>
                </p:cNvPr>
                <p:cNvPicPr/>
                <p:nvPr/>
              </p:nvPicPr>
              <p:blipFill>
                <a:blip r:embed="rId483"/>
                <a:stretch>
                  <a:fillRect/>
                </a:stretch>
              </p:blipFill>
              <p:spPr>
                <a:xfrm>
                  <a:off x="4450424" y="3449802"/>
                  <a:ext cx="1684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1510" name="Ink 1509">
                  <a:extLst>
                    <a:ext uri="{FF2B5EF4-FFF2-40B4-BE49-F238E27FC236}">
                      <a16:creationId xmlns:a16="http://schemas.microsoft.com/office/drawing/2014/main" id="{2F029328-24EA-A317-9C1E-9A83AA4B02D5}"/>
                    </a:ext>
                  </a:extLst>
                </p14:cNvPr>
                <p14:cNvContentPartPr/>
                <p14:nvPr/>
              </p14:nvContentPartPr>
              <p14:xfrm>
                <a:off x="4692704" y="3490122"/>
                <a:ext cx="107640" cy="153360"/>
              </p14:xfrm>
            </p:contentPart>
          </mc:Choice>
          <mc:Fallback xmlns="">
            <p:pic>
              <p:nvPicPr>
                <p:cNvPr id="1510" name="Ink 1509">
                  <a:extLst>
                    <a:ext uri="{FF2B5EF4-FFF2-40B4-BE49-F238E27FC236}">
                      <a16:creationId xmlns:a16="http://schemas.microsoft.com/office/drawing/2014/main" id="{2F029328-24EA-A317-9C1E-9A83AA4B02D5}"/>
                    </a:ext>
                  </a:extLst>
                </p:cNvPr>
                <p:cNvPicPr/>
                <p:nvPr/>
              </p:nvPicPr>
              <p:blipFill>
                <a:blip r:embed="rId485"/>
                <a:stretch>
                  <a:fillRect/>
                </a:stretch>
              </p:blipFill>
              <p:spPr>
                <a:xfrm>
                  <a:off x="4684064" y="3481122"/>
                  <a:ext cx="1252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1511" name="Ink 1510">
                  <a:extLst>
                    <a:ext uri="{FF2B5EF4-FFF2-40B4-BE49-F238E27FC236}">
                      <a16:creationId xmlns:a16="http://schemas.microsoft.com/office/drawing/2014/main" id="{9628801E-BB81-44E8-3B90-A7B34E240F19}"/>
                    </a:ext>
                  </a:extLst>
                </p14:cNvPr>
                <p14:cNvContentPartPr/>
                <p14:nvPr/>
              </p14:nvContentPartPr>
              <p14:xfrm>
                <a:off x="4902224" y="3404802"/>
                <a:ext cx="50400" cy="246240"/>
              </p14:xfrm>
            </p:contentPart>
          </mc:Choice>
          <mc:Fallback xmlns="">
            <p:pic>
              <p:nvPicPr>
                <p:cNvPr id="1511" name="Ink 1510">
                  <a:extLst>
                    <a:ext uri="{FF2B5EF4-FFF2-40B4-BE49-F238E27FC236}">
                      <a16:creationId xmlns:a16="http://schemas.microsoft.com/office/drawing/2014/main" id="{9628801E-BB81-44E8-3B90-A7B34E240F19}"/>
                    </a:ext>
                  </a:extLst>
                </p:cNvPr>
                <p:cNvPicPr/>
                <p:nvPr/>
              </p:nvPicPr>
              <p:blipFill>
                <a:blip r:embed="rId487"/>
                <a:stretch>
                  <a:fillRect/>
                </a:stretch>
              </p:blipFill>
              <p:spPr>
                <a:xfrm>
                  <a:off x="4893584" y="3395802"/>
                  <a:ext cx="6804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1512" name="Ink 1511">
                  <a:extLst>
                    <a:ext uri="{FF2B5EF4-FFF2-40B4-BE49-F238E27FC236}">
                      <a16:creationId xmlns:a16="http://schemas.microsoft.com/office/drawing/2014/main" id="{6E535AC4-8649-7948-0830-9764073224E8}"/>
                    </a:ext>
                  </a:extLst>
                </p14:cNvPr>
                <p14:cNvContentPartPr/>
                <p14:nvPr/>
              </p14:nvContentPartPr>
              <p14:xfrm>
                <a:off x="5015624" y="3534402"/>
                <a:ext cx="13320" cy="86040"/>
              </p14:xfrm>
            </p:contentPart>
          </mc:Choice>
          <mc:Fallback xmlns="">
            <p:pic>
              <p:nvPicPr>
                <p:cNvPr id="1512" name="Ink 1511">
                  <a:extLst>
                    <a:ext uri="{FF2B5EF4-FFF2-40B4-BE49-F238E27FC236}">
                      <a16:creationId xmlns:a16="http://schemas.microsoft.com/office/drawing/2014/main" id="{6E535AC4-8649-7948-0830-9764073224E8}"/>
                    </a:ext>
                  </a:extLst>
                </p:cNvPr>
                <p:cNvPicPr/>
                <p:nvPr/>
              </p:nvPicPr>
              <p:blipFill>
                <a:blip r:embed="rId489"/>
                <a:stretch>
                  <a:fillRect/>
                </a:stretch>
              </p:blipFill>
              <p:spPr>
                <a:xfrm>
                  <a:off x="5006984" y="3525402"/>
                  <a:ext cx="3096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1513" name="Ink 1512">
                  <a:extLst>
                    <a:ext uri="{FF2B5EF4-FFF2-40B4-BE49-F238E27FC236}">
                      <a16:creationId xmlns:a16="http://schemas.microsoft.com/office/drawing/2014/main" id="{5C90669B-9958-08C9-BF11-659BAEF941BF}"/>
                    </a:ext>
                  </a:extLst>
                </p14:cNvPr>
                <p14:cNvContentPartPr/>
                <p14:nvPr/>
              </p14:nvContentPartPr>
              <p14:xfrm>
                <a:off x="5023904" y="3401562"/>
                <a:ext cx="11880" cy="30960"/>
              </p14:xfrm>
            </p:contentPart>
          </mc:Choice>
          <mc:Fallback xmlns="">
            <p:pic>
              <p:nvPicPr>
                <p:cNvPr id="1513" name="Ink 1512">
                  <a:extLst>
                    <a:ext uri="{FF2B5EF4-FFF2-40B4-BE49-F238E27FC236}">
                      <a16:creationId xmlns:a16="http://schemas.microsoft.com/office/drawing/2014/main" id="{5C90669B-9958-08C9-BF11-659BAEF941BF}"/>
                    </a:ext>
                  </a:extLst>
                </p:cNvPr>
                <p:cNvPicPr/>
                <p:nvPr/>
              </p:nvPicPr>
              <p:blipFill>
                <a:blip r:embed="rId491"/>
                <a:stretch>
                  <a:fillRect/>
                </a:stretch>
              </p:blipFill>
              <p:spPr>
                <a:xfrm>
                  <a:off x="5015264" y="3392562"/>
                  <a:ext cx="2952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1514" name="Ink 1513">
                  <a:extLst>
                    <a:ext uri="{FF2B5EF4-FFF2-40B4-BE49-F238E27FC236}">
                      <a16:creationId xmlns:a16="http://schemas.microsoft.com/office/drawing/2014/main" id="{D720EC2C-4C49-3BFC-7310-B43A9E5F0363}"/>
                    </a:ext>
                  </a:extLst>
                </p14:cNvPr>
                <p14:cNvContentPartPr/>
                <p14:nvPr/>
              </p14:nvContentPartPr>
              <p14:xfrm>
                <a:off x="5075384" y="3435762"/>
                <a:ext cx="216360" cy="210600"/>
              </p14:xfrm>
            </p:contentPart>
          </mc:Choice>
          <mc:Fallback xmlns="">
            <p:pic>
              <p:nvPicPr>
                <p:cNvPr id="1514" name="Ink 1513">
                  <a:extLst>
                    <a:ext uri="{FF2B5EF4-FFF2-40B4-BE49-F238E27FC236}">
                      <a16:creationId xmlns:a16="http://schemas.microsoft.com/office/drawing/2014/main" id="{D720EC2C-4C49-3BFC-7310-B43A9E5F0363}"/>
                    </a:ext>
                  </a:extLst>
                </p:cNvPr>
                <p:cNvPicPr/>
                <p:nvPr/>
              </p:nvPicPr>
              <p:blipFill>
                <a:blip r:embed="rId493"/>
                <a:stretch>
                  <a:fillRect/>
                </a:stretch>
              </p:blipFill>
              <p:spPr>
                <a:xfrm>
                  <a:off x="5066744" y="3427122"/>
                  <a:ext cx="2340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1515" name="Ink 1514">
                  <a:extLst>
                    <a:ext uri="{FF2B5EF4-FFF2-40B4-BE49-F238E27FC236}">
                      <a16:creationId xmlns:a16="http://schemas.microsoft.com/office/drawing/2014/main" id="{74BEC169-CD3B-5CF6-1A74-2A8AFD3DE3ED}"/>
                    </a:ext>
                  </a:extLst>
                </p14:cNvPr>
                <p14:cNvContentPartPr/>
                <p14:nvPr/>
              </p14:nvContentPartPr>
              <p14:xfrm>
                <a:off x="5323424" y="3534402"/>
                <a:ext cx="101160" cy="153720"/>
              </p14:xfrm>
            </p:contentPart>
          </mc:Choice>
          <mc:Fallback xmlns="">
            <p:pic>
              <p:nvPicPr>
                <p:cNvPr id="1515" name="Ink 1514">
                  <a:extLst>
                    <a:ext uri="{FF2B5EF4-FFF2-40B4-BE49-F238E27FC236}">
                      <a16:creationId xmlns:a16="http://schemas.microsoft.com/office/drawing/2014/main" id="{74BEC169-CD3B-5CF6-1A74-2A8AFD3DE3ED}"/>
                    </a:ext>
                  </a:extLst>
                </p:cNvPr>
                <p:cNvPicPr/>
                <p:nvPr/>
              </p:nvPicPr>
              <p:blipFill>
                <a:blip r:embed="rId495"/>
                <a:stretch>
                  <a:fillRect/>
                </a:stretch>
              </p:blipFill>
              <p:spPr>
                <a:xfrm>
                  <a:off x="5314424" y="3525402"/>
                  <a:ext cx="1188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1516" name="Ink 1515">
                  <a:extLst>
                    <a:ext uri="{FF2B5EF4-FFF2-40B4-BE49-F238E27FC236}">
                      <a16:creationId xmlns:a16="http://schemas.microsoft.com/office/drawing/2014/main" id="{811A7F59-FC05-F0FF-1212-A1681FB59507}"/>
                    </a:ext>
                  </a:extLst>
                </p14:cNvPr>
                <p14:cNvContentPartPr/>
                <p14:nvPr/>
              </p14:nvContentPartPr>
              <p14:xfrm>
                <a:off x="5455904" y="3497322"/>
                <a:ext cx="114840" cy="153360"/>
              </p14:xfrm>
            </p:contentPart>
          </mc:Choice>
          <mc:Fallback xmlns="">
            <p:pic>
              <p:nvPicPr>
                <p:cNvPr id="1516" name="Ink 1515">
                  <a:extLst>
                    <a:ext uri="{FF2B5EF4-FFF2-40B4-BE49-F238E27FC236}">
                      <a16:creationId xmlns:a16="http://schemas.microsoft.com/office/drawing/2014/main" id="{811A7F59-FC05-F0FF-1212-A1681FB59507}"/>
                    </a:ext>
                  </a:extLst>
                </p:cNvPr>
                <p:cNvPicPr/>
                <p:nvPr/>
              </p:nvPicPr>
              <p:blipFill>
                <a:blip r:embed="rId497"/>
                <a:stretch>
                  <a:fillRect/>
                </a:stretch>
              </p:blipFill>
              <p:spPr>
                <a:xfrm>
                  <a:off x="5446904" y="3488322"/>
                  <a:ext cx="1324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1519" name="Ink 1518">
                  <a:extLst>
                    <a:ext uri="{FF2B5EF4-FFF2-40B4-BE49-F238E27FC236}">
                      <a16:creationId xmlns:a16="http://schemas.microsoft.com/office/drawing/2014/main" id="{84B72AC8-A57D-316B-CF7D-77243C8AE150}"/>
                    </a:ext>
                  </a:extLst>
                </p14:cNvPr>
                <p14:cNvContentPartPr/>
                <p14:nvPr/>
              </p14:nvContentPartPr>
              <p14:xfrm>
                <a:off x="4563104" y="3039402"/>
                <a:ext cx="161640" cy="182880"/>
              </p14:xfrm>
            </p:contentPart>
          </mc:Choice>
          <mc:Fallback xmlns="">
            <p:pic>
              <p:nvPicPr>
                <p:cNvPr id="1519" name="Ink 1518">
                  <a:extLst>
                    <a:ext uri="{FF2B5EF4-FFF2-40B4-BE49-F238E27FC236}">
                      <a16:creationId xmlns:a16="http://schemas.microsoft.com/office/drawing/2014/main" id="{84B72AC8-A57D-316B-CF7D-77243C8AE150}"/>
                    </a:ext>
                  </a:extLst>
                </p:cNvPr>
                <p:cNvPicPr/>
                <p:nvPr/>
              </p:nvPicPr>
              <p:blipFill>
                <a:blip r:embed="rId499"/>
                <a:stretch>
                  <a:fillRect/>
                </a:stretch>
              </p:blipFill>
              <p:spPr>
                <a:xfrm>
                  <a:off x="4554104" y="3030402"/>
                  <a:ext cx="17928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1520" name="Ink 1519">
                  <a:extLst>
                    <a:ext uri="{FF2B5EF4-FFF2-40B4-BE49-F238E27FC236}">
                      <a16:creationId xmlns:a16="http://schemas.microsoft.com/office/drawing/2014/main" id="{B94D5C13-B590-7B44-7E1D-2174C65443C5}"/>
                    </a:ext>
                  </a:extLst>
                </p14:cNvPr>
                <p14:cNvContentPartPr/>
                <p14:nvPr/>
              </p14:nvContentPartPr>
              <p14:xfrm>
                <a:off x="3120584" y="2849322"/>
                <a:ext cx="2235240" cy="936360"/>
              </p14:xfrm>
            </p:contentPart>
          </mc:Choice>
          <mc:Fallback xmlns="">
            <p:pic>
              <p:nvPicPr>
                <p:cNvPr id="1520" name="Ink 1519">
                  <a:extLst>
                    <a:ext uri="{FF2B5EF4-FFF2-40B4-BE49-F238E27FC236}">
                      <a16:creationId xmlns:a16="http://schemas.microsoft.com/office/drawing/2014/main" id="{B94D5C13-B590-7B44-7E1D-2174C65443C5}"/>
                    </a:ext>
                  </a:extLst>
                </p:cNvPr>
                <p:cNvPicPr/>
                <p:nvPr/>
              </p:nvPicPr>
              <p:blipFill>
                <a:blip r:embed="rId501"/>
                <a:stretch>
                  <a:fillRect/>
                </a:stretch>
              </p:blipFill>
              <p:spPr>
                <a:xfrm>
                  <a:off x="3111584" y="2840322"/>
                  <a:ext cx="2252880" cy="95400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1521" name="Ink 1520">
                  <a:extLst>
                    <a:ext uri="{FF2B5EF4-FFF2-40B4-BE49-F238E27FC236}">
                      <a16:creationId xmlns:a16="http://schemas.microsoft.com/office/drawing/2014/main" id="{DAB62FC5-CA04-47D4-2765-C0E5BC519E31}"/>
                    </a:ext>
                  </a:extLst>
                </p14:cNvPr>
                <p14:cNvContentPartPr/>
                <p14:nvPr/>
              </p14:nvContentPartPr>
              <p14:xfrm>
                <a:off x="3204104" y="2891082"/>
                <a:ext cx="1381680" cy="978840"/>
              </p14:xfrm>
            </p:contentPart>
          </mc:Choice>
          <mc:Fallback xmlns="">
            <p:pic>
              <p:nvPicPr>
                <p:cNvPr id="1521" name="Ink 1520">
                  <a:extLst>
                    <a:ext uri="{FF2B5EF4-FFF2-40B4-BE49-F238E27FC236}">
                      <a16:creationId xmlns:a16="http://schemas.microsoft.com/office/drawing/2014/main" id="{DAB62FC5-CA04-47D4-2765-C0E5BC519E31}"/>
                    </a:ext>
                  </a:extLst>
                </p:cNvPr>
                <p:cNvPicPr/>
                <p:nvPr/>
              </p:nvPicPr>
              <p:blipFill>
                <a:blip r:embed="rId503"/>
                <a:stretch>
                  <a:fillRect/>
                </a:stretch>
              </p:blipFill>
              <p:spPr>
                <a:xfrm>
                  <a:off x="3195464" y="2882442"/>
                  <a:ext cx="1399320" cy="99648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1523" name="Ink 1522">
                  <a:extLst>
                    <a:ext uri="{FF2B5EF4-FFF2-40B4-BE49-F238E27FC236}">
                      <a16:creationId xmlns:a16="http://schemas.microsoft.com/office/drawing/2014/main" id="{6923E2F7-3376-2F98-0959-D5A6B879E07E}"/>
                    </a:ext>
                  </a:extLst>
                </p14:cNvPr>
                <p14:cNvContentPartPr/>
                <p14:nvPr/>
              </p14:nvContentPartPr>
              <p14:xfrm>
                <a:off x="7863224" y="3691002"/>
                <a:ext cx="257040" cy="293760"/>
              </p14:xfrm>
            </p:contentPart>
          </mc:Choice>
          <mc:Fallback xmlns="">
            <p:pic>
              <p:nvPicPr>
                <p:cNvPr id="1523" name="Ink 1522">
                  <a:extLst>
                    <a:ext uri="{FF2B5EF4-FFF2-40B4-BE49-F238E27FC236}">
                      <a16:creationId xmlns:a16="http://schemas.microsoft.com/office/drawing/2014/main" id="{6923E2F7-3376-2F98-0959-D5A6B879E07E}"/>
                    </a:ext>
                  </a:extLst>
                </p:cNvPr>
                <p:cNvPicPr/>
                <p:nvPr/>
              </p:nvPicPr>
              <p:blipFill>
                <a:blip r:embed="rId505"/>
                <a:stretch>
                  <a:fillRect/>
                </a:stretch>
              </p:blipFill>
              <p:spPr>
                <a:xfrm>
                  <a:off x="7854224" y="3682002"/>
                  <a:ext cx="27468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1524" name="Ink 1523">
                  <a:extLst>
                    <a:ext uri="{FF2B5EF4-FFF2-40B4-BE49-F238E27FC236}">
                      <a16:creationId xmlns:a16="http://schemas.microsoft.com/office/drawing/2014/main" id="{B4A307DF-FA4B-EB0E-ED98-A37E1332B6B7}"/>
                    </a:ext>
                  </a:extLst>
                </p14:cNvPr>
                <p14:cNvContentPartPr/>
                <p14:nvPr/>
              </p14:nvContentPartPr>
              <p14:xfrm>
                <a:off x="8163104" y="3741042"/>
                <a:ext cx="290160" cy="194400"/>
              </p14:xfrm>
            </p:contentPart>
          </mc:Choice>
          <mc:Fallback xmlns="">
            <p:pic>
              <p:nvPicPr>
                <p:cNvPr id="1524" name="Ink 1523">
                  <a:extLst>
                    <a:ext uri="{FF2B5EF4-FFF2-40B4-BE49-F238E27FC236}">
                      <a16:creationId xmlns:a16="http://schemas.microsoft.com/office/drawing/2014/main" id="{B4A307DF-FA4B-EB0E-ED98-A37E1332B6B7}"/>
                    </a:ext>
                  </a:extLst>
                </p:cNvPr>
                <p:cNvPicPr/>
                <p:nvPr/>
              </p:nvPicPr>
              <p:blipFill>
                <a:blip r:embed="rId507"/>
                <a:stretch>
                  <a:fillRect/>
                </a:stretch>
              </p:blipFill>
              <p:spPr>
                <a:xfrm>
                  <a:off x="8154104" y="3732402"/>
                  <a:ext cx="30780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1525" name="Ink 1524">
                  <a:extLst>
                    <a:ext uri="{FF2B5EF4-FFF2-40B4-BE49-F238E27FC236}">
                      <a16:creationId xmlns:a16="http://schemas.microsoft.com/office/drawing/2014/main" id="{2078810C-7D3C-1943-4B96-9AD25B337BB7}"/>
                    </a:ext>
                  </a:extLst>
                </p14:cNvPr>
                <p14:cNvContentPartPr/>
                <p14:nvPr/>
              </p14:nvContentPartPr>
              <p14:xfrm>
                <a:off x="8462264" y="3732402"/>
                <a:ext cx="195120" cy="222840"/>
              </p14:xfrm>
            </p:contentPart>
          </mc:Choice>
          <mc:Fallback xmlns="">
            <p:pic>
              <p:nvPicPr>
                <p:cNvPr id="1525" name="Ink 1524">
                  <a:extLst>
                    <a:ext uri="{FF2B5EF4-FFF2-40B4-BE49-F238E27FC236}">
                      <a16:creationId xmlns:a16="http://schemas.microsoft.com/office/drawing/2014/main" id="{2078810C-7D3C-1943-4B96-9AD25B337BB7}"/>
                    </a:ext>
                  </a:extLst>
                </p:cNvPr>
                <p:cNvPicPr/>
                <p:nvPr/>
              </p:nvPicPr>
              <p:blipFill>
                <a:blip r:embed="rId509"/>
                <a:stretch>
                  <a:fillRect/>
                </a:stretch>
              </p:blipFill>
              <p:spPr>
                <a:xfrm>
                  <a:off x="8453264" y="3723402"/>
                  <a:ext cx="21276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1526" name="Ink 1525">
                  <a:extLst>
                    <a:ext uri="{FF2B5EF4-FFF2-40B4-BE49-F238E27FC236}">
                      <a16:creationId xmlns:a16="http://schemas.microsoft.com/office/drawing/2014/main" id="{15422799-80A7-CCC4-A231-732BDB981463}"/>
                    </a:ext>
                  </a:extLst>
                </p14:cNvPr>
                <p14:cNvContentPartPr/>
                <p14:nvPr/>
              </p14:nvContentPartPr>
              <p14:xfrm>
                <a:off x="8851784" y="3647442"/>
                <a:ext cx="271800" cy="250920"/>
              </p14:xfrm>
            </p:contentPart>
          </mc:Choice>
          <mc:Fallback xmlns="">
            <p:pic>
              <p:nvPicPr>
                <p:cNvPr id="1526" name="Ink 1525">
                  <a:extLst>
                    <a:ext uri="{FF2B5EF4-FFF2-40B4-BE49-F238E27FC236}">
                      <a16:creationId xmlns:a16="http://schemas.microsoft.com/office/drawing/2014/main" id="{15422799-80A7-CCC4-A231-732BDB981463}"/>
                    </a:ext>
                  </a:extLst>
                </p:cNvPr>
                <p:cNvPicPr/>
                <p:nvPr/>
              </p:nvPicPr>
              <p:blipFill>
                <a:blip r:embed="rId511"/>
                <a:stretch>
                  <a:fillRect/>
                </a:stretch>
              </p:blipFill>
              <p:spPr>
                <a:xfrm>
                  <a:off x="8843144" y="3638802"/>
                  <a:ext cx="28944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1527" name="Ink 1526">
                  <a:extLst>
                    <a:ext uri="{FF2B5EF4-FFF2-40B4-BE49-F238E27FC236}">
                      <a16:creationId xmlns:a16="http://schemas.microsoft.com/office/drawing/2014/main" id="{A8DE2A31-5E7D-FFA3-44CA-28802FB2ABDC}"/>
                    </a:ext>
                  </a:extLst>
                </p14:cNvPr>
                <p14:cNvContentPartPr/>
                <p14:nvPr/>
              </p14:nvContentPartPr>
              <p14:xfrm>
                <a:off x="9212504" y="3601722"/>
                <a:ext cx="203760" cy="299520"/>
              </p14:xfrm>
            </p:contentPart>
          </mc:Choice>
          <mc:Fallback xmlns="">
            <p:pic>
              <p:nvPicPr>
                <p:cNvPr id="1527" name="Ink 1526">
                  <a:extLst>
                    <a:ext uri="{FF2B5EF4-FFF2-40B4-BE49-F238E27FC236}">
                      <a16:creationId xmlns:a16="http://schemas.microsoft.com/office/drawing/2014/main" id="{A8DE2A31-5E7D-FFA3-44CA-28802FB2ABDC}"/>
                    </a:ext>
                  </a:extLst>
                </p:cNvPr>
                <p:cNvPicPr/>
                <p:nvPr/>
              </p:nvPicPr>
              <p:blipFill>
                <a:blip r:embed="rId513"/>
                <a:stretch>
                  <a:fillRect/>
                </a:stretch>
              </p:blipFill>
              <p:spPr>
                <a:xfrm>
                  <a:off x="9203504" y="3593082"/>
                  <a:ext cx="22140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1528" name="Ink 1527">
                  <a:extLst>
                    <a:ext uri="{FF2B5EF4-FFF2-40B4-BE49-F238E27FC236}">
                      <a16:creationId xmlns:a16="http://schemas.microsoft.com/office/drawing/2014/main" id="{AE6918E9-9D6F-AEDE-6F59-13871B5641E0}"/>
                    </a:ext>
                  </a:extLst>
                </p14:cNvPr>
                <p14:cNvContentPartPr/>
                <p14:nvPr/>
              </p14:nvContentPartPr>
              <p14:xfrm>
                <a:off x="9467384" y="3621882"/>
                <a:ext cx="182880" cy="282960"/>
              </p14:xfrm>
            </p:contentPart>
          </mc:Choice>
          <mc:Fallback xmlns="">
            <p:pic>
              <p:nvPicPr>
                <p:cNvPr id="1528" name="Ink 1527">
                  <a:extLst>
                    <a:ext uri="{FF2B5EF4-FFF2-40B4-BE49-F238E27FC236}">
                      <a16:creationId xmlns:a16="http://schemas.microsoft.com/office/drawing/2014/main" id="{AE6918E9-9D6F-AEDE-6F59-13871B5641E0}"/>
                    </a:ext>
                  </a:extLst>
                </p:cNvPr>
                <p:cNvPicPr/>
                <p:nvPr/>
              </p:nvPicPr>
              <p:blipFill>
                <a:blip r:embed="rId515"/>
                <a:stretch>
                  <a:fillRect/>
                </a:stretch>
              </p:blipFill>
              <p:spPr>
                <a:xfrm>
                  <a:off x="9458744" y="3613242"/>
                  <a:ext cx="20052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1529" name="Ink 1528">
                  <a:extLst>
                    <a:ext uri="{FF2B5EF4-FFF2-40B4-BE49-F238E27FC236}">
                      <a16:creationId xmlns:a16="http://schemas.microsoft.com/office/drawing/2014/main" id="{FD2B5438-544D-0BA0-1B31-0880A2D5886E}"/>
                    </a:ext>
                  </a:extLst>
                </p14:cNvPr>
                <p14:cNvContentPartPr/>
                <p14:nvPr/>
              </p14:nvContentPartPr>
              <p14:xfrm>
                <a:off x="9920264" y="3723402"/>
                <a:ext cx="178920" cy="14040"/>
              </p14:xfrm>
            </p:contentPart>
          </mc:Choice>
          <mc:Fallback xmlns="">
            <p:pic>
              <p:nvPicPr>
                <p:cNvPr id="1529" name="Ink 1528">
                  <a:extLst>
                    <a:ext uri="{FF2B5EF4-FFF2-40B4-BE49-F238E27FC236}">
                      <a16:creationId xmlns:a16="http://schemas.microsoft.com/office/drawing/2014/main" id="{FD2B5438-544D-0BA0-1B31-0880A2D5886E}"/>
                    </a:ext>
                  </a:extLst>
                </p:cNvPr>
                <p:cNvPicPr/>
                <p:nvPr/>
              </p:nvPicPr>
              <p:blipFill>
                <a:blip r:embed="rId517"/>
                <a:stretch>
                  <a:fillRect/>
                </a:stretch>
              </p:blipFill>
              <p:spPr>
                <a:xfrm>
                  <a:off x="9911264" y="3714402"/>
                  <a:ext cx="1965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1530" name="Ink 1529">
                  <a:extLst>
                    <a:ext uri="{FF2B5EF4-FFF2-40B4-BE49-F238E27FC236}">
                      <a16:creationId xmlns:a16="http://schemas.microsoft.com/office/drawing/2014/main" id="{746DA565-912F-6923-A1FD-262B6B04CDE8}"/>
                    </a:ext>
                  </a:extLst>
                </p14:cNvPr>
                <p14:cNvContentPartPr/>
                <p14:nvPr/>
              </p14:nvContentPartPr>
              <p14:xfrm>
                <a:off x="10281704" y="3490122"/>
                <a:ext cx="345960" cy="385560"/>
              </p14:xfrm>
            </p:contentPart>
          </mc:Choice>
          <mc:Fallback xmlns="">
            <p:pic>
              <p:nvPicPr>
                <p:cNvPr id="1530" name="Ink 1529">
                  <a:extLst>
                    <a:ext uri="{FF2B5EF4-FFF2-40B4-BE49-F238E27FC236}">
                      <a16:creationId xmlns:a16="http://schemas.microsoft.com/office/drawing/2014/main" id="{746DA565-912F-6923-A1FD-262B6B04CDE8}"/>
                    </a:ext>
                  </a:extLst>
                </p:cNvPr>
                <p:cNvPicPr/>
                <p:nvPr/>
              </p:nvPicPr>
              <p:blipFill>
                <a:blip r:embed="rId519"/>
                <a:stretch>
                  <a:fillRect/>
                </a:stretch>
              </p:blipFill>
              <p:spPr>
                <a:xfrm>
                  <a:off x="10272704" y="3481122"/>
                  <a:ext cx="363600" cy="40320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1531" name="Ink 1530">
                  <a:extLst>
                    <a:ext uri="{FF2B5EF4-FFF2-40B4-BE49-F238E27FC236}">
                      <a16:creationId xmlns:a16="http://schemas.microsoft.com/office/drawing/2014/main" id="{DE4F9858-295B-4DE9-5BA4-9504C9F7CD92}"/>
                    </a:ext>
                  </a:extLst>
                </p14:cNvPr>
                <p14:cNvContentPartPr/>
                <p14:nvPr/>
              </p14:nvContentPartPr>
              <p14:xfrm>
                <a:off x="10654664" y="3685602"/>
                <a:ext cx="199080" cy="158760"/>
              </p14:xfrm>
            </p:contentPart>
          </mc:Choice>
          <mc:Fallback xmlns="">
            <p:pic>
              <p:nvPicPr>
                <p:cNvPr id="1531" name="Ink 1530">
                  <a:extLst>
                    <a:ext uri="{FF2B5EF4-FFF2-40B4-BE49-F238E27FC236}">
                      <a16:creationId xmlns:a16="http://schemas.microsoft.com/office/drawing/2014/main" id="{DE4F9858-295B-4DE9-5BA4-9504C9F7CD92}"/>
                    </a:ext>
                  </a:extLst>
                </p:cNvPr>
                <p:cNvPicPr/>
                <p:nvPr/>
              </p:nvPicPr>
              <p:blipFill>
                <a:blip r:embed="rId521"/>
                <a:stretch>
                  <a:fillRect/>
                </a:stretch>
              </p:blipFill>
              <p:spPr>
                <a:xfrm>
                  <a:off x="10645664" y="3676602"/>
                  <a:ext cx="2167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1532" name="Ink 1531">
                  <a:extLst>
                    <a:ext uri="{FF2B5EF4-FFF2-40B4-BE49-F238E27FC236}">
                      <a16:creationId xmlns:a16="http://schemas.microsoft.com/office/drawing/2014/main" id="{21F41A93-1A43-CA7D-ABC2-FAADE10DFD1C}"/>
                    </a:ext>
                  </a:extLst>
                </p14:cNvPr>
                <p14:cNvContentPartPr/>
                <p14:nvPr/>
              </p14:nvContentPartPr>
              <p14:xfrm>
                <a:off x="10883624" y="3705042"/>
                <a:ext cx="75600" cy="138240"/>
              </p14:xfrm>
            </p:contentPart>
          </mc:Choice>
          <mc:Fallback xmlns="">
            <p:pic>
              <p:nvPicPr>
                <p:cNvPr id="1532" name="Ink 1531">
                  <a:extLst>
                    <a:ext uri="{FF2B5EF4-FFF2-40B4-BE49-F238E27FC236}">
                      <a16:creationId xmlns:a16="http://schemas.microsoft.com/office/drawing/2014/main" id="{21F41A93-1A43-CA7D-ABC2-FAADE10DFD1C}"/>
                    </a:ext>
                  </a:extLst>
                </p:cNvPr>
                <p:cNvPicPr/>
                <p:nvPr/>
              </p:nvPicPr>
              <p:blipFill>
                <a:blip r:embed="rId523"/>
                <a:stretch>
                  <a:fillRect/>
                </a:stretch>
              </p:blipFill>
              <p:spPr>
                <a:xfrm>
                  <a:off x="10874624" y="3696042"/>
                  <a:ext cx="932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1533" name="Ink 1532">
                  <a:extLst>
                    <a:ext uri="{FF2B5EF4-FFF2-40B4-BE49-F238E27FC236}">
                      <a16:creationId xmlns:a16="http://schemas.microsoft.com/office/drawing/2014/main" id="{01839610-5F9C-D13E-4E02-F17CDD6D4486}"/>
                    </a:ext>
                  </a:extLst>
                </p14:cNvPr>
                <p14:cNvContentPartPr/>
                <p14:nvPr/>
              </p14:nvContentPartPr>
              <p14:xfrm>
                <a:off x="10836464" y="3524682"/>
                <a:ext cx="30240" cy="34920"/>
              </p14:xfrm>
            </p:contentPart>
          </mc:Choice>
          <mc:Fallback xmlns="">
            <p:pic>
              <p:nvPicPr>
                <p:cNvPr id="1533" name="Ink 1532">
                  <a:extLst>
                    <a:ext uri="{FF2B5EF4-FFF2-40B4-BE49-F238E27FC236}">
                      <a16:creationId xmlns:a16="http://schemas.microsoft.com/office/drawing/2014/main" id="{01839610-5F9C-D13E-4E02-F17CDD6D4486}"/>
                    </a:ext>
                  </a:extLst>
                </p:cNvPr>
                <p:cNvPicPr/>
                <p:nvPr/>
              </p:nvPicPr>
              <p:blipFill>
                <a:blip r:embed="rId525"/>
                <a:stretch>
                  <a:fillRect/>
                </a:stretch>
              </p:blipFill>
              <p:spPr>
                <a:xfrm>
                  <a:off x="10827824" y="3515682"/>
                  <a:ext cx="4788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1534" name="Ink 1533">
                  <a:extLst>
                    <a:ext uri="{FF2B5EF4-FFF2-40B4-BE49-F238E27FC236}">
                      <a16:creationId xmlns:a16="http://schemas.microsoft.com/office/drawing/2014/main" id="{2BD862BD-C9A4-A7BA-081E-ECF7B9D17C6F}"/>
                    </a:ext>
                  </a:extLst>
                </p14:cNvPr>
                <p14:cNvContentPartPr/>
                <p14:nvPr/>
              </p14:nvContentPartPr>
              <p14:xfrm>
                <a:off x="10949864" y="3602802"/>
                <a:ext cx="114480" cy="245520"/>
              </p14:xfrm>
            </p:contentPart>
          </mc:Choice>
          <mc:Fallback xmlns="">
            <p:pic>
              <p:nvPicPr>
                <p:cNvPr id="1534" name="Ink 1533">
                  <a:extLst>
                    <a:ext uri="{FF2B5EF4-FFF2-40B4-BE49-F238E27FC236}">
                      <a16:creationId xmlns:a16="http://schemas.microsoft.com/office/drawing/2014/main" id="{2BD862BD-C9A4-A7BA-081E-ECF7B9D17C6F}"/>
                    </a:ext>
                  </a:extLst>
                </p:cNvPr>
                <p:cNvPicPr/>
                <p:nvPr/>
              </p:nvPicPr>
              <p:blipFill>
                <a:blip r:embed="rId527"/>
                <a:stretch>
                  <a:fillRect/>
                </a:stretch>
              </p:blipFill>
              <p:spPr>
                <a:xfrm>
                  <a:off x="10940864" y="3594162"/>
                  <a:ext cx="13212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1535" name="Ink 1534">
                  <a:extLst>
                    <a:ext uri="{FF2B5EF4-FFF2-40B4-BE49-F238E27FC236}">
                      <a16:creationId xmlns:a16="http://schemas.microsoft.com/office/drawing/2014/main" id="{54E41520-EB61-7B82-037B-8990CBCC074C}"/>
                    </a:ext>
                  </a:extLst>
                </p14:cNvPr>
                <p14:cNvContentPartPr/>
                <p14:nvPr/>
              </p14:nvContentPartPr>
              <p14:xfrm>
                <a:off x="11098904" y="3555282"/>
                <a:ext cx="221400" cy="311760"/>
              </p14:xfrm>
            </p:contentPart>
          </mc:Choice>
          <mc:Fallback xmlns="">
            <p:pic>
              <p:nvPicPr>
                <p:cNvPr id="1535" name="Ink 1534">
                  <a:extLst>
                    <a:ext uri="{FF2B5EF4-FFF2-40B4-BE49-F238E27FC236}">
                      <a16:creationId xmlns:a16="http://schemas.microsoft.com/office/drawing/2014/main" id="{54E41520-EB61-7B82-037B-8990CBCC074C}"/>
                    </a:ext>
                  </a:extLst>
                </p:cNvPr>
                <p:cNvPicPr/>
                <p:nvPr/>
              </p:nvPicPr>
              <p:blipFill>
                <a:blip r:embed="rId529"/>
                <a:stretch>
                  <a:fillRect/>
                </a:stretch>
              </p:blipFill>
              <p:spPr>
                <a:xfrm>
                  <a:off x="11089904" y="3546642"/>
                  <a:ext cx="23904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1536" name="Ink 1535">
                  <a:extLst>
                    <a:ext uri="{FF2B5EF4-FFF2-40B4-BE49-F238E27FC236}">
                      <a16:creationId xmlns:a16="http://schemas.microsoft.com/office/drawing/2014/main" id="{366DC67F-3C4F-FAD6-DA6E-2F57BD966099}"/>
                    </a:ext>
                  </a:extLst>
                </p14:cNvPr>
                <p14:cNvContentPartPr/>
                <p14:nvPr/>
              </p14:nvContentPartPr>
              <p14:xfrm>
                <a:off x="11392664" y="3649602"/>
                <a:ext cx="274320" cy="177120"/>
              </p14:xfrm>
            </p:contentPart>
          </mc:Choice>
          <mc:Fallback xmlns="">
            <p:pic>
              <p:nvPicPr>
                <p:cNvPr id="1536" name="Ink 1535">
                  <a:extLst>
                    <a:ext uri="{FF2B5EF4-FFF2-40B4-BE49-F238E27FC236}">
                      <a16:creationId xmlns:a16="http://schemas.microsoft.com/office/drawing/2014/main" id="{366DC67F-3C4F-FAD6-DA6E-2F57BD966099}"/>
                    </a:ext>
                  </a:extLst>
                </p:cNvPr>
                <p:cNvPicPr/>
                <p:nvPr/>
              </p:nvPicPr>
              <p:blipFill>
                <a:blip r:embed="rId531"/>
                <a:stretch>
                  <a:fillRect/>
                </a:stretch>
              </p:blipFill>
              <p:spPr>
                <a:xfrm>
                  <a:off x="11383664" y="3640962"/>
                  <a:ext cx="2919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1537" name="Ink 1536">
                  <a:extLst>
                    <a:ext uri="{FF2B5EF4-FFF2-40B4-BE49-F238E27FC236}">
                      <a16:creationId xmlns:a16="http://schemas.microsoft.com/office/drawing/2014/main" id="{C6FC7956-4090-C555-D299-B6F3AAD02D28}"/>
                    </a:ext>
                  </a:extLst>
                </p14:cNvPr>
                <p14:cNvContentPartPr/>
                <p14:nvPr/>
              </p14:nvContentPartPr>
              <p14:xfrm>
                <a:off x="11720984" y="3650322"/>
                <a:ext cx="229320" cy="156960"/>
              </p14:xfrm>
            </p:contentPart>
          </mc:Choice>
          <mc:Fallback xmlns="">
            <p:pic>
              <p:nvPicPr>
                <p:cNvPr id="1537" name="Ink 1536">
                  <a:extLst>
                    <a:ext uri="{FF2B5EF4-FFF2-40B4-BE49-F238E27FC236}">
                      <a16:creationId xmlns:a16="http://schemas.microsoft.com/office/drawing/2014/main" id="{C6FC7956-4090-C555-D299-B6F3AAD02D28}"/>
                    </a:ext>
                  </a:extLst>
                </p:cNvPr>
                <p:cNvPicPr/>
                <p:nvPr/>
              </p:nvPicPr>
              <p:blipFill>
                <a:blip r:embed="rId533"/>
                <a:stretch>
                  <a:fillRect/>
                </a:stretch>
              </p:blipFill>
              <p:spPr>
                <a:xfrm>
                  <a:off x="11712344" y="3641682"/>
                  <a:ext cx="2469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1538" name="Ink 1537">
                  <a:extLst>
                    <a:ext uri="{FF2B5EF4-FFF2-40B4-BE49-F238E27FC236}">
                      <a16:creationId xmlns:a16="http://schemas.microsoft.com/office/drawing/2014/main" id="{9F3717B6-FC8A-7910-9032-6E0147F2B329}"/>
                    </a:ext>
                  </a:extLst>
                </p14:cNvPr>
                <p14:cNvContentPartPr/>
                <p14:nvPr/>
              </p14:nvContentPartPr>
              <p14:xfrm>
                <a:off x="11955704" y="3568602"/>
                <a:ext cx="149760" cy="276120"/>
              </p14:xfrm>
            </p:contentPart>
          </mc:Choice>
          <mc:Fallback xmlns="">
            <p:pic>
              <p:nvPicPr>
                <p:cNvPr id="1538" name="Ink 1537">
                  <a:extLst>
                    <a:ext uri="{FF2B5EF4-FFF2-40B4-BE49-F238E27FC236}">
                      <a16:creationId xmlns:a16="http://schemas.microsoft.com/office/drawing/2014/main" id="{9F3717B6-FC8A-7910-9032-6E0147F2B329}"/>
                    </a:ext>
                  </a:extLst>
                </p:cNvPr>
                <p:cNvPicPr/>
                <p:nvPr/>
              </p:nvPicPr>
              <p:blipFill>
                <a:blip r:embed="rId535"/>
                <a:stretch>
                  <a:fillRect/>
                </a:stretch>
              </p:blipFill>
              <p:spPr>
                <a:xfrm>
                  <a:off x="11947064" y="3559962"/>
                  <a:ext cx="16740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1541" name="Ink 1540">
                  <a:extLst>
                    <a:ext uri="{FF2B5EF4-FFF2-40B4-BE49-F238E27FC236}">
                      <a16:creationId xmlns:a16="http://schemas.microsoft.com/office/drawing/2014/main" id="{B8D1BF56-AD9A-4FA0-B37D-E8D0AD2FF04A}"/>
                    </a:ext>
                  </a:extLst>
                </p14:cNvPr>
                <p14:cNvContentPartPr/>
                <p14:nvPr/>
              </p14:nvContentPartPr>
              <p14:xfrm>
                <a:off x="10868144" y="3962442"/>
                <a:ext cx="246240" cy="199800"/>
              </p14:xfrm>
            </p:contentPart>
          </mc:Choice>
          <mc:Fallback xmlns="">
            <p:pic>
              <p:nvPicPr>
                <p:cNvPr id="1541" name="Ink 1540">
                  <a:extLst>
                    <a:ext uri="{FF2B5EF4-FFF2-40B4-BE49-F238E27FC236}">
                      <a16:creationId xmlns:a16="http://schemas.microsoft.com/office/drawing/2014/main" id="{B8D1BF56-AD9A-4FA0-B37D-E8D0AD2FF04A}"/>
                    </a:ext>
                  </a:extLst>
                </p:cNvPr>
                <p:cNvPicPr/>
                <p:nvPr/>
              </p:nvPicPr>
              <p:blipFill>
                <a:blip r:embed="rId537"/>
                <a:stretch>
                  <a:fillRect/>
                </a:stretch>
              </p:blipFill>
              <p:spPr>
                <a:xfrm>
                  <a:off x="10859144" y="3953802"/>
                  <a:ext cx="26388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1542" name="Ink 1541">
                  <a:extLst>
                    <a:ext uri="{FF2B5EF4-FFF2-40B4-BE49-F238E27FC236}">
                      <a16:creationId xmlns:a16="http://schemas.microsoft.com/office/drawing/2014/main" id="{D1F871F9-2422-BEB7-79AE-C11B0C4D5F09}"/>
                    </a:ext>
                  </a:extLst>
                </p14:cNvPr>
                <p14:cNvContentPartPr/>
                <p14:nvPr/>
              </p14:nvContentPartPr>
              <p14:xfrm>
                <a:off x="11038424" y="4028322"/>
                <a:ext cx="523440" cy="114480"/>
              </p14:xfrm>
            </p:contentPart>
          </mc:Choice>
          <mc:Fallback xmlns="">
            <p:pic>
              <p:nvPicPr>
                <p:cNvPr id="1542" name="Ink 1541">
                  <a:extLst>
                    <a:ext uri="{FF2B5EF4-FFF2-40B4-BE49-F238E27FC236}">
                      <a16:creationId xmlns:a16="http://schemas.microsoft.com/office/drawing/2014/main" id="{D1F871F9-2422-BEB7-79AE-C11B0C4D5F09}"/>
                    </a:ext>
                  </a:extLst>
                </p:cNvPr>
                <p:cNvPicPr/>
                <p:nvPr/>
              </p:nvPicPr>
              <p:blipFill>
                <a:blip r:embed="rId539"/>
                <a:stretch>
                  <a:fillRect/>
                </a:stretch>
              </p:blipFill>
              <p:spPr>
                <a:xfrm>
                  <a:off x="11029784" y="4019682"/>
                  <a:ext cx="54108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1543" name="Ink 1542">
                  <a:extLst>
                    <a:ext uri="{FF2B5EF4-FFF2-40B4-BE49-F238E27FC236}">
                      <a16:creationId xmlns:a16="http://schemas.microsoft.com/office/drawing/2014/main" id="{60367537-ACD3-D99A-A898-0D4E1D95CD6D}"/>
                    </a:ext>
                  </a:extLst>
                </p14:cNvPr>
                <p14:cNvContentPartPr/>
                <p14:nvPr/>
              </p14:nvContentPartPr>
              <p14:xfrm>
                <a:off x="11587064" y="4007442"/>
                <a:ext cx="180720" cy="115920"/>
              </p14:xfrm>
            </p:contentPart>
          </mc:Choice>
          <mc:Fallback xmlns="">
            <p:pic>
              <p:nvPicPr>
                <p:cNvPr id="1543" name="Ink 1542">
                  <a:extLst>
                    <a:ext uri="{FF2B5EF4-FFF2-40B4-BE49-F238E27FC236}">
                      <a16:creationId xmlns:a16="http://schemas.microsoft.com/office/drawing/2014/main" id="{60367537-ACD3-D99A-A898-0D4E1D95CD6D}"/>
                    </a:ext>
                  </a:extLst>
                </p:cNvPr>
                <p:cNvPicPr/>
                <p:nvPr/>
              </p:nvPicPr>
              <p:blipFill>
                <a:blip r:embed="rId541"/>
                <a:stretch>
                  <a:fillRect/>
                </a:stretch>
              </p:blipFill>
              <p:spPr>
                <a:xfrm>
                  <a:off x="11578424" y="3998802"/>
                  <a:ext cx="1983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1545" name="Ink 1544">
                  <a:extLst>
                    <a:ext uri="{FF2B5EF4-FFF2-40B4-BE49-F238E27FC236}">
                      <a16:creationId xmlns:a16="http://schemas.microsoft.com/office/drawing/2014/main" id="{5CE08CD2-BE1A-7BD7-9B6B-475C7D44BED9}"/>
                    </a:ext>
                  </a:extLst>
                </p14:cNvPr>
                <p14:cNvContentPartPr/>
                <p14:nvPr/>
              </p14:nvContentPartPr>
              <p14:xfrm>
                <a:off x="4557344" y="3975402"/>
                <a:ext cx="7983360" cy="2480040"/>
              </p14:xfrm>
            </p:contentPart>
          </mc:Choice>
          <mc:Fallback xmlns="">
            <p:pic>
              <p:nvPicPr>
                <p:cNvPr id="1545" name="Ink 1544">
                  <a:extLst>
                    <a:ext uri="{FF2B5EF4-FFF2-40B4-BE49-F238E27FC236}">
                      <a16:creationId xmlns:a16="http://schemas.microsoft.com/office/drawing/2014/main" id="{5CE08CD2-BE1A-7BD7-9B6B-475C7D44BED9}"/>
                    </a:ext>
                  </a:extLst>
                </p:cNvPr>
                <p:cNvPicPr/>
                <p:nvPr/>
              </p:nvPicPr>
              <p:blipFill>
                <a:blip r:embed="rId543"/>
                <a:stretch>
                  <a:fillRect/>
                </a:stretch>
              </p:blipFill>
              <p:spPr>
                <a:xfrm>
                  <a:off x="4548704" y="3966762"/>
                  <a:ext cx="8001000" cy="249768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1547" name="Ink 1546">
                  <a:extLst>
                    <a:ext uri="{FF2B5EF4-FFF2-40B4-BE49-F238E27FC236}">
                      <a16:creationId xmlns:a16="http://schemas.microsoft.com/office/drawing/2014/main" id="{F0E1C814-BEF7-8857-7B17-71EBB5A65CB5}"/>
                    </a:ext>
                  </a:extLst>
                </p14:cNvPr>
                <p14:cNvContentPartPr/>
                <p14:nvPr/>
              </p14:nvContentPartPr>
              <p14:xfrm>
                <a:off x="5008784" y="4451682"/>
                <a:ext cx="969480" cy="818640"/>
              </p14:xfrm>
            </p:contentPart>
          </mc:Choice>
          <mc:Fallback xmlns="">
            <p:pic>
              <p:nvPicPr>
                <p:cNvPr id="1547" name="Ink 1546">
                  <a:extLst>
                    <a:ext uri="{FF2B5EF4-FFF2-40B4-BE49-F238E27FC236}">
                      <a16:creationId xmlns:a16="http://schemas.microsoft.com/office/drawing/2014/main" id="{F0E1C814-BEF7-8857-7B17-71EBB5A65CB5}"/>
                    </a:ext>
                  </a:extLst>
                </p:cNvPr>
                <p:cNvPicPr/>
                <p:nvPr/>
              </p:nvPicPr>
              <p:blipFill>
                <a:blip r:embed="rId545"/>
                <a:stretch>
                  <a:fillRect/>
                </a:stretch>
              </p:blipFill>
              <p:spPr>
                <a:xfrm>
                  <a:off x="5000144" y="4443042"/>
                  <a:ext cx="987120" cy="83628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1548" name="Ink 1547">
                  <a:extLst>
                    <a:ext uri="{FF2B5EF4-FFF2-40B4-BE49-F238E27FC236}">
                      <a16:creationId xmlns:a16="http://schemas.microsoft.com/office/drawing/2014/main" id="{5D7913D4-B6B7-010C-C12E-C51810F75CF9}"/>
                    </a:ext>
                  </a:extLst>
                </p14:cNvPr>
                <p14:cNvContentPartPr/>
                <p14:nvPr/>
              </p14:nvContentPartPr>
              <p14:xfrm>
                <a:off x="6183104" y="4407042"/>
                <a:ext cx="1119240" cy="763200"/>
              </p14:xfrm>
            </p:contentPart>
          </mc:Choice>
          <mc:Fallback xmlns="">
            <p:pic>
              <p:nvPicPr>
                <p:cNvPr id="1548" name="Ink 1547">
                  <a:extLst>
                    <a:ext uri="{FF2B5EF4-FFF2-40B4-BE49-F238E27FC236}">
                      <a16:creationId xmlns:a16="http://schemas.microsoft.com/office/drawing/2014/main" id="{5D7913D4-B6B7-010C-C12E-C51810F75CF9}"/>
                    </a:ext>
                  </a:extLst>
                </p:cNvPr>
                <p:cNvPicPr/>
                <p:nvPr/>
              </p:nvPicPr>
              <p:blipFill>
                <a:blip r:embed="rId547"/>
                <a:stretch>
                  <a:fillRect/>
                </a:stretch>
              </p:blipFill>
              <p:spPr>
                <a:xfrm>
                  <a:off x="6174464" y="4398042"/>
                  <a:ext cx="1136880" cy="78084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1549" name="Ink 1548">
                  <a:extLst>
                    <a:ext uri="{FF2B5EF4-FFF2-40B4-BE49-F238E27FC236}">
                      <a16:creationId xmlns:a16="http://schemas.microsoft.com/office/drawing/2014/main" id="{F4E6F803-F2D0-FD9F-B863-E1931CEBC107}"/>
                    </a:ext>
                  </a:extLst>
                </p14:cNvPr>
                <p14:cNvContentPartPr/>
                <p14:nvPr/>
              </p14:nvContentPartPr>
              <p14:xfrm>
                <a:off x="7603664" y="4386162"/>
                <a:ext cx="1116360" cy="750600"/>
              </p14:xfrm>
            </p:contentPart>
          </mc:Choice>
          <mc:Fallback xmlns="">
            <p:pic>
              <p:nvPicPr>
                <p:cNvPr id="1549" name="Ink 1548">
                  <a:extLst>
                    <a:ext uri="{FF2B5EF4-FFF2-40B4-BE49-F238E27FC236}">
                      <a16:creationId xmlns:a16="http://schemas.microsoft.com/office/drawing/2014/main" id="{F4E6F803-F2D0-FD9F-B863-E1931CEBC107}"/>
                    </a:ext>
                  </a:extLst>
                </p:cNvPr>
                <p:cNvPicPr/>
                <p:nvPr/>
              </p:nvPicPr>
              <p:blipFill>
                <a:blip r:embed="rId549"/>
                <a:stretch>
                  <a:fillRect/>
                </a:stretch>
              </p:blipFill>
              <p:spPr>
                <a:xfrm>
                  <a:off x="7595024" y="4377162"/>
                  <a:ext cx="1134000" cy="76824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1550" name="Ink 1549">
                  <a:extLst>
                    <a:ext uri="{FF2B5EF4-FFF2-40B4-BE49-F238E27FC236}">
                      <a16:creationId xmlns:a16="http://schemas.microsoft.com/office/drawing/2014/main" id="{FDE9C817-59A9-588B-1A85-6B86B967F56E}"/>
                    </a:ext>
                  </a:extLst>
                </p14:cNvPr>
                <p14:cNvContentPartPr/>
                <p14:nvPr/>
              </p14:nvContentPartPr>
              <p14:xfrm>
                <a:off x="8981744" y="4350522"/>
                <a:ext cx="1276200" cy="760680"/>
              </p14:xfrm>
            </p:contentPart>
          </mc:Choice>
          <mc:Fallback xmlns="">
            <p:pic>
              <p:nvPicPr>
                <p:cNvPr id="1550" name="Ink 1549">
                  <a:extLst>
                    <a:ext uri="{FF2B5EF4-FFF2-40B4-BE49-F238E27FC236}">
                      <a16:creationId xmlns:a16="http://schemas.microsoft.com/office/drawing/2014/main" id="{FDE9C817-59A9-588B-1A85-6B86B967F56E}"/>
                    </a:ext>
                  </a:extLst>
                </p:cNvPr>
                <p:cNvPicPr/>
                <p:nvPr/>
              </p:nvPicPr>
              <p:blipFill>
                <a:blip r:embed="rId551"/>
                <a:stretch>
                  <a:fillRect/>
                </a:stretch>
              </p:blipFill>
              <p:spPr>
                <a:xfrm>
                  <a:off x="8973104" y="4341882"/>
                  <a:ext cx="1293840" cy="77832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1551" name="Ink 1550">
                  <a:extLst>
                    <a:ext uri="{FF2B5EF4-FFF2-40B4-BE49-F238E27FC236}">
                      <a16:creationId xmlns:a16="http://schemas.microsoft.com/office/drawing/2014/main" id="{16693F9D-DC01-9E69-BF29-FBD3D9235320}"/>
                    </a:ext>
                  </a:extLst>
                </p14:cNvPr>
                <p14:cNvContentPartPr/>
                <p14:nvPr/>
              </p14:nvContentPartPr>
              <p14:xfrm>
                <a:off x="10352624" y="4379682"/>
                <a:ext cx="1395720" cy="720000"/>
              </p14:xfrm>
            </p:contentPart>
          </mc:Choice>
          <mc:Fallback xmlns="">
            <p:pic>
              <p:nvPicPr>
                <p:cNvPr id="1551" name="Ink 1550">
                  <a:extLst>
                    <a:ext uri="{FF2B5EF4-FFF2-40B4-BE49-F238E27FC236}">
                      <a16:creationId xmlns:a16="http://schemas.microsoft.com/office/drawing/2014/main" id="{16693F9D-DC01-9E69-BF29-FBD3D9235320}"/>
                    </a:ext>
                  </a:extLst>
                </p:cNvPr>
                <p:cNvPicPr/>
                <p:nvPr/>
              </p:nvPicPr>
              <p:blipFill>
                <a:blip r:embed="rId553"/>
                <a:stretch>
                  <a:fillRect/>
                </a:stretch>
              </p:blipFill>
              <p:spPr>
                <a:xfrm>
                  <a:off x="10343624" y="4370682"/>
                  <a:ext cx="1413360" cy="73764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1554" name="Ink 1553">
                  <a:extLst>
                    <a:ext uri="{FF2B5EF4-FFF2-40B4-BE49-F238E27FC236}">
                      <a16:creationId xmlns:a16="http://schemas.microsoft.com/office/drawing/2014/main" id="{D177E32C-98AE-EF72-27C8-60FADCF98EDC}"/>
                    </a:ext>
                  </a:extLst>
                </p14:cNvPr>
                <p14:cNvContentPartPr/>
                <p14:nvPr/>
              </p14:nvContentPartPr>
              <p14:xfrm>
                <a:off x="6599264" y="3233082"/>
                <a:ext cx="1480680" cy="851400"/>
              </p14:xfrm>
            </p:contentPart>
          </mc:Choice>
          <mc:Fallback xmlns="">
            <p:pic>
              <p:nvPicPr>
                <p:cNvPr id="1554" name="Ink 1553">
                  <a:extLst>
                    <a:ext uri="{FF2B5EF4-FFF2-40B4-BE49-F238E27FC236}">
                      <a16:creationId xmlns:a16="http://schemas.microsoft.com/office/drawing/2014/main" id="{D177E32C-98AE-EF72-27C8-60FADCF98EDC}"/>
                    </a:ext>
                  </a:extLst>
                </p:cNvPr>
                <p:cNvPicPr/>
                <p:nvPr/>
              </p:nvPicPr>
              <p:blipFill>
                <a:blip r:embed="rId555"/>
                <a:stretch>
                  <a:fillRect/>
                </a:stretch>
              </p:blipFill>
              <p:spPr>
                <a:xfrm>
                  <a:off x="6590624" y="3224442"/>
                  <a:ext cx="1498320" cy="869040"/>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1555" name="Ink 1554">
                  <a:extLst>
                    <a:ext uri="{FF2B5EF4-FFF2-40B4-BE49-F238E27FC236}">
                      <a16:creationId xmlns:a16="http://schemas.microsoft.com/office/drawing/2014/main" id="{CC35D4A0-8228-51D9-4A9C-E447B4BDAD5C}"/>
                    </a:ext>
                  </a:extLst>
                </p14:cNvPr>
                <p14:cNvContentPartPr/>
                <p14:nvPr/>
              </p14:nvContentPartPr>
              <p14:xfrm>
                <a:off x="7950704" y="3204282"/>
                <a:ext cx="134280" cy="144360"/>
              </p14:xfrm>
            </p:contentPart>
          </mc:Choice>
          <mc:Fallback xmlns="">
            <p:pic>
              <p:nvPicPr>
                <p:cNvPr id="1555" name="Ink 1554">
                  <a:extLst>
                    <a:ext uri="{FF2B5EF4-FFF2-40B4-BE49-F238E27FC236}">
                      <a16:creationId xmlns:a16="http://schemas.microsoft.com/office/drawing/2014/main" id="{CC35D4A0-8228-51D9-4A9C-E447B4BDAD5C}"/>
                    </a:ext>
                  </a:extLst>
                </p:cNvPr>
                <p:cNvPicPr/>
                <p:nvPr/>
              </p:nvPicPr>
              <p:blipFill>
                <a:blip r:embed="rId557"/>
                <a:stretch>
                  <a:fillRect/>
                </a:stretch>
              </p:blipFill>
              <p:spPr>
                <a:xfrm>
                  <a:off x="7942064" y="3195642"/>
                  <a:ext cx="15192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1557" name="Ink 1556">
                  <a:extLst>
                    <a:ext uri="{FF2B5EF4-FFF2-40B4-BE49-F238E27FC236}">
                      <a16:creationId xmlns:a16="http://schemas.microsoft.com/office/drawing/2014/main" id="{05B86C0E-5965-4350-7CF6-6ADAA46BD607}"/>
                    </a:ext>
                  </a:extLst>
                </p14:cNvPr>
                <p14:cNvContentPartPr/>
                <p14:nvPr/>
              </p14:nvContentPartPr>
              <p14:xfrm>
                <a:off x="2252984" y="2076402"/>
                <a:ext cx="2610360" cy="2628000"/>
              </p14:xfrm>
            </p:contentPart>
          </mc:Choice>
          <mc:Fallback xmlns="">
            <p:pic>
              <p:nvPicPr>
                <p:cNvPr id="1557" name="Ink 1556">
                  <a:extLst>
                    <a:ext uri="{FF2B5EF4-FFF2-40B4-BE49-F238E27FC236}">
                      <a16:creationId xmlns:a16="http://schemas.microsoft.com/office/drawing/2014/main" id="{05B86C0E-5965-4350-7CF6-6ADAA46BD607}"/>
                    </a:ext>
                  </a:extLst>
                </p:cNvPr>
                <p:cNvPicPr/>
                <p:nvPr/>
              </p:nvPicPr>
              <p:blipFill>
                <a:blip r:embed="rId559"/>
                <a:stretch>
                  <a:fillRect/>
                </a:stretch>
              </p:blipFill>
              <p:spPr>
                <a:xfrm>
                  <a:off x="2244344" y="2067762"/>
                  <a:ext cx="2628000" cy="264564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1559" name="Ink 1558">
                  <a:extLst>
                    <a:ext uri="{FF2B5EF4-FFF2-40B4-BE49-F238E27FC236}">
                      <a16:creationId xmlns:a16="http://schemas.microsoft.com/office/drawing/2014/main" id="{5EBCB323-7DFA-C43E-93D3-FCE92A0999EF}"/>
                    </a:ext>
                  </a:extLst>
                </p14:cNvPr>
                <p14:cNvContentPartPr/>
                <p14:nvPr/>
              </p14:nvContentPartPr>
              <p14:xfrm>
                <a:off x="1981544" y="1290162"/>
                <a:ext cx="51840" cy="359280"/>
              </p14:xfrm>
            </p:contentPart>
          </mc:Choice>
          <mc:Fallback xmlns="">
            <p:pic>
              <p:nvPicPr>
                <p:cNvPr id="1559" name="Ink 1558">
                  <a:extLst>
                    <a:ext uri="{FF2B5EF4-FFF2-40B4-BE49-F238E27FC236}">
                      <a16:creationId xmlns:a16="http://schemas.microsoft.com/office/drawing/2014/main" id="{5EBCB323-7DFA-C43E-93D3-FCE92A0999EF}"/>
                    </a:ext>
                  </a:extLst>
                </p:cNvPr>
                <p:cNvPicPr/>
                <p:nvPr/>
              </p:nvPicPr>
              <p:blipFill>
                <a:blip r:embed="rId561"/>
                <a:stretch>
                  <a:fillRect/>
                </a:stretch>
              </p:blipFill>
              <p:spPr>
                <a:xfrm>
                  <a:off x="1972904" y="1281522"/>
                  <a:ext cx="69480" cy="376920"/>
                </a:xfrm>
                <a:prstGeom prst="rect">
                  <a:avLst/>
                </a:prstGeom>
              </p:spPr>
            </p:pic>
          </mc:Fallback>
        </mc:AlternateContent>
        <mc:AlternateContent xmlns:mc="http://schemas.openxmlformats.org/markup-compatibility/2006" xmlns:p14="http://schemas.microsoft.com/office/powerpoint/2010/main">
          <mc:Choice Requires="p14">
            <p:contentPart p14:bwMode="auto" r:id="rId562">
              <p14:nvContentPartPr>
                <p14:cNvPr id="1560" name="Ink 1559">
                  <a:extLst>
                    <a:ext uri="{FF2B5EF4-FFF2-40B4-BE49-F238E27FC236}">
                      <a16:creationId xmlns:a16="http://schemas.microsoft.com/office/drawing/2014/main" id="{C1BC126A-88B3-F975-EB07-CDE98A7D88A5}"/>
                    </a:ext>
                  </a:extLst>
                </p14:cNvPr>
                <p14:cNvContentPartPr/>
                <p14:nvPr/>
              </p14:nvContentPartPr>
              <p14:xfrm>
                <a:off x="2052104" y="1234362"/>
                <a:ext cx="168840" cy="321840"/>
              </p14:xfrm>
            </p:contentPart>
          </mc:Choice>
          <mc:Fallback xmlns="">
            <p:pic>
              <p:nvPicPr>
                <p:cNvPr id="1560" name="Ink 1559">
                  <a:extLst>
                    <a:ext uri="{FF2B5EF4-FFF2-40B4-BE49-F238E27FC236}">
                      <a16:creationId xmlns:a16="http://schemas.microsoft.com/office/drawing/2014/main" id="{C1BC126A-88B3-F975-EB07-CDE98A7D88A5}"/>
                    </a:ext>
                  </a:extLst>
                </p:cNvPr>
                <p:cNvPicPr/>
                <p:nvPr/>
              </p:nvPicPr>
              <p:blipFill>
                <a:blip r:embed="rId563"/>
                <a:stretch>
                  <a:fillRect/>
                </a:stretch>
              </p:blipFill>
              <p:spPr>
                <a:xfrm>
                  <a:off x="2043464" y="1225722"/>
                  <a:ext cx="18648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1561" name="Ink 1560">
                  <a:extLst>
                    <a:ext uri="{FF2B5EF4-FFF2-40B4-BE49-F238E27FC236}">
                      <a16:creationId xmlns:a16="http://schemas.microsoft.com/office/drawing/2014/main" id="{4A1CE3BF-CC9A-6402-C14D-815015A19062}"/>
                    </a:ext>
                  </a:extLst>
                </p14:cNvPr>
                <p14:cNvContentPartPr/>
                <p14:nvPr/>
              </p14:nvContentPartPr>
              <p14:xfrm>
                <a:off x="2053904" y="1216722"/>
                <a:ext cx="358200" cy="340200"/>
              </p14:xfrm>
            </p:contentPart>
          </mc:Choice>
          <mc:Fallback xmlns="">
            <p:pic>
              <p:nvPicPr>
                <p:cNvPr id="1561" name="Ink 1560">
                  <a:extLst>
                    <a:ext uri="{FF2B5EF4-FFF2-40B4-BE49-F238E27FC236}">
                      <a16:creationId xmlns:a16="http://schemas.microsoft.com/office/drawing/2014/main" id="{4A1CE3BF-CC9A-6402-C14D-815015A19062}"/>
                    </a:ext>
                  </a:extLst>
                </p:cNvPr>
                <p:cNvPicPr/>
                <p:nvPr/>
              </p:nvPicPr>
              <p:blipFill>
                <a:blip r:embed="rId565"/>
                <a:stretch>
                  <a:fillRect/>
                </a:stretch>
              </p:blipFill>
              <p:spPr>
                <a:xfrm>
                  <a:off x="2044904" y="1208082"/>
                  <a:ext cx="37584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1562" name="Ink 1561">
                  <a:extLst>
                    <a:ext uri="{FF2B5EF4-FFF2-40B4-BE49-F238E27FC236}">
                      <a16:creationId xmlns:a16="http://schemas.microsoft.com/office/drawing/2014/main" id="{3397BECB-8418-D068-A2CF-B183514F92AF}"/>
                    </a:ext>
                  </a:extLst>
                </p14:cNvPr>
                <p14:cNvContentPartPr/>
                <p14:nvPr/>
              </p14:nvContentPartPr>
              <p14:xfrm>
                <a:off x="2477984" y="1342002"/>
                <a:ext cx="369360" cy="191520"/>
              </p14:xfrm>
            </p:contentPart>
          </mc:Choice>
          <mc:Fallback xmlns="">
            <p:pic>
              <p:nvPicPr>
                <p:cNvPr id="1562" name="Ink 1561">
                  <a:extLst>
                    <a:ext uri="{FF2B5EF4-FFF2-40B4-BE49-F238E27FC236}">
                      <a16:creationId xmlns:a16="http://schemas.microsoft.com/office/drawing/2014/main" id="{3397BECB-8418-D068-A2CF-B183514F92AF}"/>
                    </a:ext>
                  </a:extLst>
                </p:cNvPr>
                <p:cNvPicPr/>
                <p:nvPr/>
              </p:nvPicPr>
              <p:blipFill>
                <a:blip r:embed="rId567"/>
                <a:stretch>
                  <a:fillRect/>
                </a:stretch>
              </p:blipFill>
              <p:spPr>
                <a:xfrm>
                  <a:off x="2468984" y="1333002"/>
                  <a:ext cx="3870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1563" name="Ink 1562">
                  <a:extLst>
                    <a:ext uri="{FF2B5EF4-FFF2-40B4-BE49-F238E27FC236}">
                      <a16:creationId xmlns:a16="http://schemas.microsoft.com/office/drawing/2014/main" id="{CD532EBF-BCE3-D7CA-C293-62A6236CBF58}"/>
                    </a:ext>
                  </a:extLst>
                </p14:cNvPr>
                <p14:cNvContentPartPr/>
                <p14:nvPr/>
              </p14:nvContentPartPr>
              <p14:xfrm>
                <a:off x="2811344" y="1134282"/>
                <a:ext cx="51120" cy="25920"/>
              </p14:xfrm>
            </p:contentPart>
          </mc:Choice>
          <mc:Fallback xmlns="">
            <p:pic>
              <p:nvPicPr>
                <p:cNvPr id="1563" name="Ink 1562">
                  <a:extLst>
                    <a:ext uri="{FF2B5EF4-FFF2-40B4-BE49-F238E27FC236}">
                      <a16:creationId xmlns:a16="http://schemas.microsoft.com/office/drawing/2014/main" id="{CD532EBF-BCE3-D7CA-C293-62A6236CBF58}"/>
                    </a:ext>
                  </a:extLst>
                </p:cNvPr>
                <p:cNvPicPr/>
                <p:nvPr/>
              </p:nvPicPr>
              <p:blipFill>
                <a:blip r:embed="rId569"/>
                <a:stretch>
                  <a:fillRect/>
                </a:stretch>
              </p:blipFill>
              <p:spPr>
                <a:xfrm>
                  <a:off x="2802344" y="1125282"/>
                  <a:ext cx="687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1564" name="Ink 1563">
                  <a:extLst>
                    <a:ext uri="{FF2B5EF4-FFF2-40B4-BE49-F238E27FC236}">
                      <a16:creationId xmlns:a16="http://schemas.microsoft.com/office/drawing/2014/main" id="{455B4F82-CEBB-A04F-8E7A-C82B71608A0F}"/>
                    </a:ext>
                  </a:extLst>
                </p14:cNvPr>
                <p14:cNvContentPartPr/>
                <p14:nvPr/>
              </p14:nvContentPartPr>
              <p14:xfrm>
                <a:off x="2954624" y="1313562"/>
                <a:ext cx="287640" cy="218160"/>
              </p14:xfrm>
            </p:contentPart>
          </mc:Choice>
          <mc:Fallback xmlns="">
            <p:pic>
              <p:nvPicPr>
                <p:cNvPr id="1564" name="Ink 1563">
                  <a:extLst>
                    <a:ext uri="{FF2B5EF4-FFF2-40B4-BE49-F238E27FC236}">
                      <a16:creationId xmlns:a16="http://schemas.microsoft.com/office/drawing/2014/main" id="{455B4F82-CEBB-A04F-8E7A-C82B71608A0F}"/>
                    </a:ext>
                  </a:extLst>
                </p:cNvPr>
                <p:cNvPicPr/>
                <p:nvPr/>
              </p:nvPicPr>
              <p:blipFill>
                <a:blip r:embed="rId571"/>
                <a:stretch>
                  <a:fillRect/>
                </a:stretch>
              </p:blipFill>
              <p:spPr>
                <a:xfrm>
                  <a:off x="2945624" y="1304562"/>
                  <a:ext cx="3052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572">
              <p14:nvContentPartPr>
                <p14:cNvPr id="1565" name="Ink 1564">
                  <a:extLst>
                    <a:ext uri="{FF2B5EF4-FFF2-40B4-BE49-F238E27FC236}">
                      <a16:creationId xmlns:a16="http://schemas.microsoft.com/office/drawing/2014/main" id="{BC3783B5-3C98-F8E7-9971-C5395D03256E}"/>
                    </a:ext>
                  </a:extLst>
                </p14:cNvPr>
                <p14:cNvContentPartPr/>
                <p14:nvPr/>
              </p14:nvContentPartPr>
              <p14:xfrm>
                <a:off x="2769584" y="1650882"/>
                <a:ext cx="233640" cy="249840"/>
              </p14:xfrm>
            </p:contentPart>
          </mc:Choice>
          <mc:Fallback xmlns="">
            <p:pic>
              <p:nvPicPr>
                <p:cNvPr id="1565" name="Ink 1564">
                  <a:extLst>
                    <a:ext uri="{FF2B5EF4-FFF2-40B4-BE49-F238E27FC236}">
                      <a16:creationId xmlns:a16="http://schemas.microsoft.com/office/drawing/2014/main" id="{BC3783B5-3C98-F8E7-9971-C5395D03256E}"/>
                    </a:ext>
                  </a:extLst>
                </p:cNvPr>
                <p:cNvPicPr/>
                <p:nvPr/>
              </p:nvPicPr>
              <p:blipFill>
                <a:blip r:embed="rId573"/>
                <a:stretch>
                  <a:fillRect/>
                </a:stretch>
              </p:blipFill>
              <p:spPr>
                <a:xfrm>
                  <a:off x="2760584" y="1642242"/>
                  <a:ext cx="25128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574">
              <p14:nvContentPartPr>
                <p14:cNvPr id="1566" name="Ink 1565">
                  <a:extLst>
                    <a:ext uri="{FF2B5EF4-FFF2-40B4-BE49-F238E27FC236}">
                      <a16:creationId xmlns:a16="http://schemas.microsoft.com/office/drawing/2014/main" id="{34B19A9B-6BCB-D29A-C628-E832A9F2BF10}"/>
                    </a:ext>
                  </a:extLst>
                </p14:cNvPr>
                <p14:cNvContentPartPr/>
                <p14:nvPr/>
              </p14:nvContentPartPr>
              <p14:xfrm>
                <a:off x="3075584" y="1657362"/>
                <a:ext cx="122400" cy="217800"/>
              </p14:xfrm>
            </p:contentPart>
          </mc:Choice>
          <mc:Fallback xmlns="">
            <p:pic>
              <p:nvPicPr>
                <p:cNvPr id="1566" name="Ink 1565">
                  <a:extLst>
                    <a:ext uri="{FF2B5EF4-FFF2-40B4-BE49-F238E27FC236}">
                      <a16:creationId xmlns:a16="http://schemas.microsoft.com/office/drawing/2014/main" id="{34B19A9B-6BCB-D29A-C628-E832A9F2BF10}"/>
                    </a:ext>
                  </a:extLst>
                </p:cNvPr>
                <p:cNvPicPr/>
                <p:nvPr/>
              </p:nvPicPr>
              <p:blipFill>
                <a:blip r:embed="rId575"/>
                <a:stretch>
                  <a:fillRect/>
                </a:stretch>
              </p:blipFill>
              <p:spPr>
                <a:xfrm>
                  <a:off x="3066944" y="1648722"/>
                  <a:ext cx="14004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576">
              <p14:nvContentPartPr>
                <p14:cNvPr id="1567" name="Ink 1566">
                  <a:extLst>
                    <a:ext uri="{FF2B5EF4-FFF2-40B4-BE49-F238E27FC236}">
                      <a16:creationId xmlns:a16="http://schemas.microsoft.com/office/drawing/2014/main" id="{F6B83063-6982-3348-0749-CFBAF328D3A4}"/>
                    </a:ext>
                  </a:extLst>
                </p14:cNvPr>
                <p14:cNvContentPartPr/>
                <p14:nvPr/>
              </p14:nvContentPartPr>
              <p14:xfrm>
                <a:off x="3087824" y="1723962"/>
                <a:ext cx="259200" cy="38880"/>
              </p14:xfrm>
            </p:contentPart>
          </mc:Choice>
          <mc:Fallback xmlns="">
            <p:pic>
              <p:nvPicPr>
                <p:cNvPr id="1567" name="Ink 1566">
                  <a:extLst>
                    <a:ext uri="{FF2B5EF4-FFF2-40B4-BE49-F238E27FC236}">
                      <a16:creationId xmlns:a16="http://schemas.microsoft.com/office/drawing/2014/main" id="{F6B83063-6982-3348-0749-CFBAF328D3A4}"/>
                    </a:ext>
                  </a:extLst>
                </p:cNvPr>
                <p:cNvPicPr/>
                <p:nvPr/>
              </p:nvPicPr>
              <p:blipFill>
                <a:blip r:embed="rId577"/>
                <a:stretch>
                  <a:fillRect/>
                </a:stretch>
              </p:blipFill>
              <p:spPr>
                <a:xfrm>
                  <a:off x="3078824" y="1715322"/>
                  <a:ext cx="27684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578">
              <p14:nvContentPartPr>
                <p14:cNvPr id="1568" name="Ink 1567">
                  <a:extLst>
                    <a:ext uri="{FF2B5EF4-FFF2-40B4-BE49-F238E27FC236}">
                      <a16:creationId xmlns:a16="http://schemas.microsoft.com/office/drawing/2014/main" id="{5C4B5844-9526-33F2-9E8A-DDB69A9DF6E5}"/>
                    </a:ext>
                  </a:extLst>
                </p14:cNvPr>
                <p14:cNvContentPartPr/>
                <p14:nvPr/>
              </p14:nvContentPartPr>
              <p14:xfrm>
                <a:off x="3323984" y="1605882"/>
                <a:ext cx="122040" cy="308520"/>
              </p14:xfrm>
            </p:contentPart>
          </mc:Choice>
          <mc:Fallback xmlns="">
            <p:pic>
              <p:nvPicPr>
                <p:cNvPr id="1568" name="Ink 1567">
                  <a:extLst>
                    <a:ext uri="{FF2B5EF4-FFF2-40B4-BE49-F238E27FC236}">
                      <a16:creationId xmlns:a16="http://schemas.microsoft.com/office/drawing/2014/main" id="{5C4B5844-9526-33F2-9E8A-DDB69A9DF6E5}"/>
                    </a:ext>
                  </a:extLst>
                </p:cNvPr>
                <p:cNvPicPr/>
                <p:nvPr/>
              </p:nvPicPr>
              <p:blipFill>
                <a:blip r:embed="rId579"/>
                <a:stretch>
                  <a:fillRect/>
                </a:stretch>
              </p:blipFill>
              <p:spPr>
                <a:xfrm>
                  <a:off x="3314984" y="1596882"/>
                  <a:ext cx="13968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580">
              <p14:nvContentPartPr>
                <p14:cNvPr id="1570" name="Ink 1569">
                  <a:extLst>
                    <a:ext uri="{FF2B5EF4-FFF2-40B4-BE49-F238E27FC236}">
                      <a16:creationId xmlns:a16="http://schemas.microsoft.com/office/drawing/2014/main" id="{9A06DF54-FBAC-6714-A2C3-3C3A1CA2D454}"/>
                    </a:ext>
                  </a:extLst>
                </p14:cNvPr>
                <p14:cNvContentPartPr/>
                <p14:nvPr/>
              </p14:nvContentPartPr>
              <p14:xfrm>
                <a:off x="8479184" y="1573122"/>
                <a:ext cx="103680" cy="300600"/>
              </p14:xfrm>
            </p:contentPart>
          </mc:Choice>
          <mc:Fallback xmlns="">
            <p:pic>
              <p:nvPicPr>
                <p:cNvPr id="1570" name="Ink 1569">
                  <a:extLst>
                    <a:ext uri="{FF2B5EF4-FFF2-40B4-BE49-F238E27FC236}">
                      <a16:creationId xmlns:a16="http://schemas.microsoft.com/office/drawing/2014/main" id="{9A06DF54-FBAC-6714-A2C3-3C3A1CA2D454}"/>
                    </a:ext>
                  </a:extLst>
                </p:cNvPr>
                <p:cNvPicPr/>
                <p:nvPr/>
              </p:nvPicPr>
              <p:blipFill>
                <a:blip r:embed="rId581"/>
                <a:stretch>
                  <a:fillRect/>
                </a:stretch>
              </p:blipFill>
              <p:spPr>
                <a:xfrm>
                  <a:off x="8470544" y="1564482"/>
                  <a:ext cx="1213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582">
              <p14:nvContentPartPr>
                <p14:cNvPr id="1571" name="Ink 1570">
                  <a:extLst>
                    <a:ext uri="{FF2B5EF4-FFF2-40B4-BE49-F238E27FC236}">
                      <a16:creationId xmlns:a16="http://schemas.microsoft.com/office/drawing/2014/main" id="{81AC1E81-FDC2-CE27-E39F-A7FBA43C10AF}"/>
                    </a:ext>
                  </a:extLst>
                </p14:cNvPr>
                <p14:cNvContentPartPr/>
                <p14:nvPr/>
              </p14:nvContentPartPr>
              <p14:xfrm>
                <a:off x="8635784" y="1609482"/>
                <a:ext cx="165600" cy="193680"/>
              </p14:xfrm>
            </p:contentPart>
          </mc:Choice>
          <mc:Fallback xmlns="">
            <p:pic>
              <p:nvPicPr>
                <p:cNvPr id="1571" name="Ink 1570">
                  <a:extLst>
                    <a:ext uri="{FF2B5EF4-FFF2-40B4-BE49-F238E27FC236}">
                      <a16:creationId xmlns:a16="http://schemas.microsoft.com/office/drawing/2014/main" id="{81AC1E81-FDC2-CE27-E39F-A7FBA43C10AF}"/>
                    </a:ext>
                  </a:extLst>
                </p:cNvPr>
                <p:cNvPicPr/>
                <p:nvPr/>
              </p:nvPicPr>
              <p:blipFill>
                <a:blip r:embed="rId583"/>
                <a:stretch>
                  <a:fillRect/>
                </a:stretch>
              </p:blipFill>
              <p:spPr>
                <a:xfrm>
                  <a:off x="8626784" y="1600842"/>
                  <a:ext cx="18324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584">
              <p14:nvContentPartPr>
                <p14:cNvPr id="1572" name="Ink 1571">
                  <a:extLst>
                    <a:ext uri="{FF2B5EF4-FFF2-40B4-BE49-F238E27FC236}">
                      <a16:creationId xmlns:a16="http://schemas.microsoft.com/office/drawing/2014/main" id="{0EA39FA7-C1AC-E8D0-B74A-AD47C5CB306F}"/>
                    </a:ext>
                  </a:extLst>
                </p14:cNvPr>
                <p14:cNvContentPartPr/>
                <p14:nvPr/>
              </p14:nvContentPartPr>
              <p14:xfrm>
                <a:off x="8804984" y="1638282"/>
                <a:ext cx="73800" cy="190800"/>
              </p14:xfrm>
            </p:contentPart>
          </mc:Choice>
          <mc:Fallback xmlns="">
            <p:pic>
              <p:nvPicPr>
                <p:cNvPr id="1572" name="Ink 1571">
                  <a:extLst>
                    <a:ext uri="{FF2B5EF4-FFF2-40B4-BE49-F238E27FC236}">
                      <a16:creationId xmlns:a16="http://schemas.microsoft.com/office/drawing/2014/main" id="{0EA39FA7-C1AC-E8D0-B74A-AD47C5CB306F}"/>
                    </a:ext>
                  </a:extLst>
                </p:cNvPr>
                <p:cNvPicPr/>
                <p:nvPr/>
              </p:nvPicPr>
              <p:blipFill>
                <a:blip r:embed="rId585"/>
                <a:stretch>
                  <a:fillRect/>
                </a:stretch>
              </p:blipFill>
              <p:spPr>
                <a:xfrm>
                  <a:off x="8796344" y="1629642"/>
                  <a:ext cx="9144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586">
              <p14:nvContentPartPr>
                <p14:cNvPr id="1573" name="Ink 1572">
                  <a:extLst>
                    <a:ext uri="{FF2B5EF4-FFF2-40B4-BE49-F238E27FC236}">
                      <a16:creationId xmlns:a16="http://schemas.microsoft.com/office/drawing/2014/main" id="{B3AD8A66-7100-8B36-6924-7D7F99A18741}"/>
                    </a:ext>
                  </a:extLst>
                </p14:cNvPr>
                <p14:cNvContentPartPr/>
                <p14:nvPr/>
              </p14:nvContentPartPr>
              <p14:xfrm>
                <a:off x="8919464" y="1639362"/>
                <a:ext cx="103320" cy="186480"/>
              </p14:xfrm>
            </p:contentPart>
          </mc:Choice>
          <mc:Fallback xmlns="">
            <p:pic>
              <p:nvPicPr>
                <p:cNvPr id="1573" name="Ink 1572">
                  <a:extLst>
                    <a:ext uri="{FF2B5EF4-FFF2-40B4-BE49-F238E27FC236}">
                      <a16:creationId xmlns:a16="http://schemas.microsoft.com/office/drawing/2014/main" id="{B3AD8A66-7100-8B36-6924-7D7F99A18741}"/>
                    </a:ext>
                  </a:extLst>
                </p:cNvPr>
                <p:cNvPicPr/>
                <p:nvPr/>
              </p:nvPicPr>
              <p:blipFill>
                <a:blip r:embed="rId587"/>
                <a:stretch>
                  <a:fillRect/>
                </a:stretch>
              </p:blipFill>
              <p:spPr>
                <a:xfrm>
                  <a:off x="8910824" y="1630722"/>
                  <a:ext cx="1209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588">
              <p14:nvContentPartPr>
                <p14:cNvPr id="1574" name="Ink 1573">
                  <a:extLst>
                    <a:ext uri="{FF2B5EF4-FFF2-40B4-BE49-F238E27FC236}">
                      <a16:creationId xmlns:a16="http://schemas.microsoft.com/office/drawing/2014/main" id="{D235E1CD-EA03-7CCD-1908-641BEF6EE510}"/>
                    </a:ext>
                  </a:extLst>
                </p14:cNvPr>
                <p14:cNvContentPartPr/>
                <p14:nvPr/>
              </p14:nvContentPartPr>
              <p14:xfrm>
                <a:off x="9060584" y="1631802"/>
                <a:ext cx="139320" cy="185400"/>
              </p14:xfrm>
            </p:contentPart>
          </mc:Choice>
          <mc:Fallback xmlns="">
            <p:pic>
              <p:nvPicPr>
                <p:cNvPr id="1574" name="Ink 1573">
                  <a:extLst>
                    <a:ext uri="{FF2B5EF4-FFF2-40B4-BE49-F238E27FC236}">
                      <a16:creationId xmlns:a16="http://schemas.microsoft.com/office/drawing/2014/main" id="{D235E1CD-EA03-7CCD-1908-641BEF6EE510}"/>
                    </a:ext>
                  </a:extLst>
                </p:cNvPr>
                <p:cNvPicPr/>
                <p:nvPr/>
              </p:nvPicPr>
              <p:blipFill>
                <a:blip r:embed="rId589"/>
                <a:stretch>
                  <a:fillRect/>
                </a:stretch>
              </p:blipFill>
              <p:spPr>
                <a:xfrm>
                  <a:off x="9051584" y="1622802"/>
                  <a:ext cx="15696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590">
              <p14:nvContentPartPr>
                <p14:cNvPr id="1575" name="Ink 1574">
                  <a:extLst>
                    <a:ext uri="{FF2B5EF4-FFF2-40B4-BE49-F238E27FC236}">
                      <a16:creationId xmlns:a16="http://schemas.microsoft.com/office/drawing/2014/main" id="{0A587AF8-7A3B-E0C7-52CC-8DC87132352C}"/>
                    </a:ext>
                  </a:extLst>
                </p14:cNvPr>
                <p14:cNvContentPartPr/>
                <p14:nvPr/>
              </p14:nvContentPartPr>
              <p14:xfrm>
                <a:off x="9208904" y="1636842"/>
                <a:ext cx="43560" cy="226800"/>
              </p14:xfrm>
            </p:contentPart>
          </mc:Choice>
          <mc:Fallback xmlns="">
            <p:pic>
              <p:nvPicPr>
                <p:cNvPr id="1575" name="Ink 1574">
                  <a:extLst>
                    <a:ext uri="{FF2B5EF4-FFF2-40B4-BE49-F238E27FC236}">
                      <a16:creationId xmlns:a16="http://schemas.microsoft.com/office/drawing/2014/main" id="{0A587AF8-7A3B-E0C7-52CC-8DC87132352C}"/>
                    </a:ext>
                  </a:extLst>
                </p:cNvPr>
                <p:cNvPicPr/>
                <p:nvPr/>
              </p:nvPicPr>
              <p:blipFill>
                <a:blip r:embed="rId591"/>
                <a:stretch>
                  <a:fillRect/>
                </a:stretch>
              </p:blipFill>
              <p:spPr>
                <a:xfrm>
                  <a:off x="9200264" y="1628202"/>
                  <a:ext cx="6120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592">
              <p14:nvContentPartPr>
                <p14:cNvPr id="1577" name="Ink 1576">
                  <a:extLst>
                    <a:ext uri="{FF2B5EF4-FFF2-40B4-BE49-F238E27FC236}">
                      <a16:creationId xmlns:a16="http://schemas.microsoft.com/office/drawing/2014/main" id="{A293D4F4-860C-4638-BC4B-547FAF87283F}"/>
                    </a:ext>
                  </a:extLst>
                </p14:cNvPr>
                <p14:cNvContentPartPr/>
                <p14:nvPr/>
              </p14:nvContentPartPr>
              <p14:xfrm>
                <a:off x="8095784" y="1981002"/>
                <a:ext cx="736920" cy="1800720"/>
              </p14:xfrm>
            </p:contentPart>
          </mc:Choice>
          <mc:Fallback xmlns="">
            <p:pic>
              <p:nvPicPr>
                <p:cNvPr id="1577" name="Ink 1576">
                  <a:extLst>
                    <a:ext uri="{FF2B5EF4-FFF2-40B4-BE49-F238E27FC236}">
                      <a16:creationId xmlns:a16="http://schemas.microsoft.com/office/drawing/2014/main" id="{A293D4F4-860C-4638-BC4B-547FAF87283F}"/>
                    </a:ext>
                  </a:extLst>
                </p:cNvPr>
                <p:cNvPicPr/>
                <p:nvPr/>
              </p:nvPicPr>
              <p:blipFill>
                <a:blip r:embed="rId593"/>
                <a:stretch>
                  <a:fillRect/>
                </a:stretch>
              </p:blipFill>
              <p:spPr>
                <a:xfrm>
                  <a:off x="8086784" y="1972362"/>
                  <a:ext cx="754560" cy="1818360"/>
                </a:xfrm>
                <a:prstGeom prst="rect">
                  <a:avLst/>
                </a:prstGeom>
              </p:spPr>
            </p:pic>
          </mc:Fallback>
        </mc:AlternateContent>
        <mc:AlternateContent xmlns:mc="http://schemas.openxmlformats.org/markup-compatibility/2006" xmlns:p14="http://schemas.microsoft.com/office/powerpoint/2010/main">
          <mc:Choice Requires="p14">
            <p:contentPart p14:bwMode="auto" r:id="rId594">
              <p14:nvContentPartPr>
                <p14:cNvPr id="1578" name="Ink 1577">
                  <a:extLst>
                    <a:ext uri="{FF2B5EF4-FFF2-40B4-BE49-F238E27FC236}">
                      <a16:creationId xmlns:a16="http://schemas.microsoft.com/office/drawing/2014/main" id="{B66593CA-B9DD-832E-3790-9DB1B7218BFB}"/>
                    </a:ext>
                  </a:extLst>
                </p14:cNvPr>
                <p14:cNvContentPartPr/>
                <p14:nvPr/>
              </p14:nvContentPartPr>
              <p14:xfrm>
                <a:off x="7977344" y="3710442"/>
                <a:ext cx="178560" cy="34200"/>
              </p14:xfrm>
            </p:contentPart>
          </mc:Choice>
          <mc:Fallback xmlns="">
            <p:pic>
              <p:nvPicPr>
                <p:cNvPr id="1578" name="Ink 1577">
                  <a:extLst>
                    <a:ext uri="{FF2B5EF4-FFF2-40B4-BE49-F238E27FC236}">
                      <a16:creationId xmlns:a16="http://schemas.microsoft.com/office/drawing/2014/main" id="{B66593CA-B9DD-832E-3790-9DB1B7218BFB}"/>
                    </a:ext>
                  </a:extLst>
                </p:cNvPr>
                <p:cNvPicPr/>
                <p:nvPr/>
              </p:nvPicPr>
              <p:blipFill>
                <a:blip r:embed="rId595"/>
                <a:stretch>
                  <a:fillRect/>
                </a:stretch>
              </p:blipFill>
              <p:spPr>
                <a:xfrm>
                  <a:off x="7968704" y="3701802"/>
                  <a:ext cx="196200" cy="51840"/>
                </a:xfrm>
                <a:prstGeom prst="rect">
                  <a:avLst/>
                </a:prstGeom>
              </p:spPr>
            </p:pic>
          </mc:Fallback>
        </mc:AlternateContent>
      </p:grpSp>
    </p:spTree>
    <p:extLst>
      <p:ext uri="{BB962C8B-B14F-4D97-AF65-F5344CB8AC3E}">
        <p14:creationId xmlns:p14="http://schemas.microsoft.com/office/powerpoint/2010/main" val="3439339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1">
          <a:extLst>
            <a:ext uri="{FF2B5EF4-FFF2-40B4-BE49-F238E27FC236}">
              <a16:creationId xmlns:a16="http://schemas.microsoft.com/office/drawing/2014/main" id="{C7EDE930-4B0B-716E-677E-BF4E1178B3C9}"/>
            </a:ext>
          </a:extLst>
        </p:cNvPr>
        <p:cNvGrpSpPr/>
        <p:nvPr/>
      </p:nvGrpSpPr>
      <p:grpSpPr>
        <a:xfrm>
          <a:off x="0" y="0"/>
          <a:ext cx="0" cy="0"/>
          <a:chOff x="0" y="0"/>
          <a:chExt cx="0" cy="0"/>
        </a:xfrm>
      </p:grpSpPr>
      <p:sp>
        <p:nvSpPr>
          <p:cNvPr id="1313" name="Google Shape;1313;p59">
            <a:extLst>
              <a:ext uri="{FF2B5EF4-FFF2-40B4-BE49-F238E27FC236}">
                <a16:creationId xmlns:a16="http://schemas.microsoft.com/office/drawing/2014/main" id="{E3B6A6CB-5EC4-36F2-9378-C54D1C3A751A}"/>
              </a:ext>
            </a:extLst>
          </p:cNvPr>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CIS</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sp>
        <p:nvSpPr>
          <p:cNvPr id="38" name="Google Shape;552;p2">
            <a:extLst>
              <a:ext uri="{FF2B5EF4-FFF2-40B4-BE49-F238E27FC236}">
                <a16:creationId xmlns:a16="http://schemas.microsoft.com/office/drawing/2014/main" id="{F41DF4C6-A20E-92F4-858B-180908594C9E}"/>
              </a:ext>
            </a:extLst>
          </p:cNvPr>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AB17A564-2566-57EB-6719-B93BF8050C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205EFE51-79E5-CDE3-31E0-7FAA1C2A8616}"/>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spTree>
    <p:extLst>
      <p:ext uri="{BB962C8B-B14F-4D97-AF65-F5344CB8AC3E}">
        <p14:creationId xmlns:p14="http://schemas.microsoft.com/office/powerpoint/2010/main" val="3684185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1">
          <a:extLst>
            <a:ext uri="{FF2B5EF4-FFF2-40B4-BE49-F238E27FC236}">
              <a16:creationId xmlns:a16="http://schemas.microsoft.com/office/drawing/2014/main" id="{B9AC8C7A-5BB1-7D72-FCFB-208A22F2799B}"/>
            </a:ext>
          </a:extLst>
        </p:cNvPr>
        <p:cNvGrpSpPr/>
        <p:nvPr/>
      </p:nvGrpSpPr>
      <p:grpSpPr>
        <a:xfrm>
          <a:off x="0" y="0"/>
          <a:ext cx="0" cy="0"/>
          <a:chOff x="0" y="0"/>
          <a:chExt cx="0" cy="0"/>
        </a:xfrm>
      </p:grpSpPr>
      <p:sp>
        <p:nvSpPr>
          <p:cNvPr id="1313" name="Google Shape;1313;p59">
            <a:extLst>
              <a:ext uri="{FF2B5EF4-FFF2-40B4-BE49-F238E27FC236}">
                <a16:creationId xmlns:a16="http://schemas.microsoft.com/office/drawing/2014/main" id="{C1241702-3FE6-272E-894C-46839235E2C4}"/>
              </a:ext>
            </a:extLst>
          </p:cNvPr>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CIS</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sp>
        <p:nvSpPr>
          <p:cNvPr id="38" name="Google Shape;552;p2">
            <a:extLst>
              <a:ext uri="{FF2B5EF4-FFF2-40B4-BE49-F238E27FC236}">
                <a16:creationId xmlns:a16="http://schemas.microsoft.com/office/drawing/2014/main" id="{D66A0DF0-B631-5103-64B7-43B2D488BED9}"/>
              </a:ext>
            </a:extLst>
          </p:cNvPr>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CE5AE8B6-ACDC-30C9-6010-4B0BB596C2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D51CF63F-C698-F2F0-AF46-E31EE64347B8}"/>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spTree>
    <p:extLst>
      <p:ext uri="{BB962C8B-B14F-4D97-AF65-F5344CB8AC3E}">
        <p14:creationId xmlns:p14="http://schemas.microsoft.com/office/powerpoint/2010/main" val="2930914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Structure of the Fiori App</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sp>
        <p:nvSpPr>
          <p:cNvPr id="15" name="Google Shape;1784;p99">
            <a:extLst>
              <a:ext uri="{FF2B5EF4-FFF2-40B4-BE49-F238E27FC236}">
                <a16:creationId xmlns:a16="http://schemas.microsoft.com/office/drawing/2014/main" id="{D066BECC-1B37-00D9-A221-842A63DFF0A3}"/>
              </a:ext>
            </a:extLst>
          </p:cNvPr>
          <p:cNvSpPr txBox="1"/>
          <p:nvPr/>
        </p:nvSpPr>
        <p:spPr>
          <a:xfrm>
            <a:off x="258169" y="769187"/>
            <a:ext cx="11806237" cy="341627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Currently you are testing the Fiori App by using the standard preview option in eclipse tool. Will our end user have the ability and skill to open eclipse tool, go to package and search BIMP and then open preview and that too in production system.</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All the Fiori apps which we create in BTP will be called MTA – Multi target application, they are deployed with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mta.yml</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file. Which will contain the configuration for the Fiori App.</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In SAP BTP, there is a storage space called </a:t>
            </a:r>
            <a:r>
              <a:rPr kumimoji="0" lang="en-US" sz="1800" b="1" i="0" u="none" strike="noStrike" kern="0" cap="none" spc="0" normalizeH="0" baseline="0" noProof="0" dirty="0">
                <a:ln>
                  <a:noFill/>
                </a:ln>
                <a:solidFill>
                  <a:srgbClr val="000000"/>
                </a:solidFill>
                <a:effectLst/>
                <a:uLnTx/>
                <a:uFillTx/>
                <a:latin typeface="Calibri"/>
                <a:ea typeface="Calibri"/>
                <a:cs typeface="Calibri"/>
                <a:sym typeface="Calibri"/>
              </a:rPr>
              <a:t>html-5-repository</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where the BTP will store our Fiori apps.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When we deploy our app, there is </a:t>
            </a:r>
            <a:r>
              <a:rPr kumimoji="0" lang="en-US" sz="1800" b="1" i="0" u="none" strike="noStrike" kern="0" cap="none" spc="0" normalizeH="0" baseline="0" noProof="0" dirty="0">
                <a:ln>
                  <a:noFill/>
                </a:ln>
                <a:solidFill>
                  <a:srgbClr val="000000"/>
                </a:solidFill>
                <a:effectLst/>
                <a:uLnTx/>
                <a:uFillTx/>
                <a:latin typeface="Calibri"/>
                <a:ea typeface="Calibri"/>
                <a:cs typeface="Calibri"/>
                <a:sym typeface="Calibri"/>
              </a:rPr>
              <a:t>html5-deployer</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which will take our app from BAS tool and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deployes</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it to the HTML5 Repository (Design time)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When we run the app, there is a service called </a:t>
            </a:r>
            <a:r>
              <a:rPr kumimoji="0" lang="en-US" sz="1800" b="1" i="0" u="none" strike="noStrike" kern="0" cap="none" spc="0" normalizeH="0" baseline="0" noProof="0" dirty="0">
                <a:ln>
                  <a:noFill/>
                </a:ln>
                <a:solidFill>
                  <a:srgbClr val="000000"/>
                </a:solidFill>
                <a:effectLst/>
                <a:uLnTx/>
                <a:uFillTx/>
                <a:latin typeface="Calibri"/>
                <a:ea typeface="Calibri"/>
                <a:cs typeface="Calibri"/>
                <a:sym typeface="Calibri"/>
              </a:rPr>
              <a:t>html5-rt</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(runtime) service which will load our app from the repository in the build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workzone</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Apart from that the application will contain a </a:t>
            </a:r>
            <a:r>
              <a:rPr kumimoji="0" lang="en-US" sz="1800" b="1" i="0" u="none" strike="noStrike" kern="0" cap="none" spc="0" normalizeH="0" baseline="0" noProof="0" dirty="0">
                <a:ln>
                  <a:noFill/>
                </a:ln>
                <a:solidFill>
                  <a:srgbClr val="000000"/>
                </a:solidFill>
                <a:effectLst/>
                <a:uLnTx/>
                <a:uFillTx/>
                <a:latin typeface="Calibri"/>
                <a:ea typeface="Calibri"/>
                <a:cs typeface="Calibri"/>
                <a:sym typeface="Calibri"/>
              </a:rPr>
              <a:t>connectivity</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service to communicate with our abap on cloud system.</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And a </a:t>
            </a:r>
            <a:r>
              <a:rPr kumimoji="0" lang="en-US" sz="1800" b="1" i="0" u="none" strike="noStrike" kern="0" cap="none" spc="0" normalizeH="0" baseline="0" noProof="0" dirty="0">
                <a:ln>
                  <a:noFill/>
                </a:ln>
                <a:solidFill>
                  <a:srgbClr val="000000"/>
                </a:solidFill>
                <a:effectLst/>
                <a:uLnTx/>
                <a:uFillTx/>
                <a:latin typeface="Calibri"/>
                <a:ea typeface="Calibri"/>
                <a:cs typeface="Calibri"/>
                <a:sym typeface="Calibri"/>
              </a:rPr>
              <a:t>destination </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service which will read the destination (RFC) of AOC system to access data in Fiori.</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D509C267-63BF-5E22-EFAE-F9EB425CE3C6}"/>
                  </a:ext>
                </a:extLst>
              </p14:cNvPr>
              <p14:cNvContentPartPr/>
              <p14:nvPr/>
            </p14:nvContentPartPr>
            <p14:xfrm>
              <a:off x="1466700" y="4127380"/>
              <a:ext cx="608400" cy="360"/>
            </p14:xfrm>
          </p:contentPart>
        </mc:Choice>
        <mc:Fallback xmlns="">
          <p:pic>
            <p:nvPicPr>
              <p:cNvPr id="2" name="Ink 1">
                <a:extLst>
                  <a:ext uri="{FF2B5EF4-FFF2-40B4-BE49-F238E27FC236}">
                    <a16:creationId xmlns:a16="http://schemas.microsoft.com/office/drawing/2014/main" id="{D509C267-63BF-5E22-EFAE-F9EB425CE3C6}"/>
                  </a:ext>
                </a:extLst>
              </p:cNvPr>
              <p:cNvPicPr/>
              <p:nvPr/>
            </p:nvPicPr>
            <p:blipFill>
              <a:blip r:embed="rId8"/>
              <a:stretch>
                <a:fillRect/>
              </a:stretch>
            </p:blipFill>
            <p:spPr>
              <a:xfrm>
                <a:off x="1458060" y="4118380"/>
                <a:ext cx="626040" cy="18000"/>
              </a:xfrm>
              <a:prstGeom prst="rect">
                <a:avLst/>
              </a:prstGeom>
            </p:spPr>
          </p:pic>
        </mc:Fallback>
      </mc:AlternateContent>
    </p:spTree>
    <p:extLst>
      <p:ext uri="{BB962C8B-B14F-4D97-AF65-F5344CB8AC3E}">
        <p14:creationId xmlns:p14="http://schemas.microsoft.com/office/powerpoint/2010/main" val="3427854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Architecture</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pic>
        <p:nvPicPr>
          <p:cNvPr id="3076" name="Picture 4" descr="Build and Deploy UI5 Freestyle Applications to SAP... - SAP Community">
            <a:extLst>
              <a:ext uri="{FF2B5EF4-FFF2-40B4-BE49-F238E27FC236}">
                <a16:creationId xmlns:a16="http://schemas.microsoft.com/office/drawing/2014/main" id="{688F8252-8736-0CE9-3D02-4CC8E7FFAF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3008" y="1019096"/>
            <a:ext cx="11172144" cy="510734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8">
            <p14:nvContentPartPr>
              <p14:cNvPr id="2" name="Ink 1">
                <a:extLst>
                  <a:ext uri="{FF2B5EF4-FFF2-40B4-BE49-F238E27FC236}">
                    <a16:creationId xmlns:a16="http://schemas.microsoft.com/office/drawing/2014/main" id="{8EBD8123-BEA5-8D5D-E7F8-F583A766BA60}"/>
                  </a:ext>
                </a:extLst>
              </p14:cNvPr>
              <p14:cNvContentPartPr/>
              <p14:nvPr/>
            </p14:nvContentPartPr>
            <p14:xfrm>
              <a:off x="5599860" y="2075740"/>
              <a:ext cx="1207800" cy="1032120"/>
            </p14:xfrm>
          </p:contentPart>
        </mc:Choice>
        <mc:Fallback xmlns="">
          <p:pic>
            <p:nvPicPr>
              <p:cNvPr id="2" name="Ink 1">
                <a:extLst>
                  <a:ext uri="{FF2B5EF4-FFF2-40B4-BE49-F238E27FC236}">
                    <a16:creationId xmlns:a16="http://schemas.microsoft.com/office/drawing/2014/main" id="{8EBD8123-BEA5-8D5D-E7F8-F583A766BA60}"/>
                  </a:ext>
                </a:extLst>
              </p:cNvPr>
              <p:cNvPicPr/>
              <p:nvPr/>
            </p:nvPicPr>
            <p:blipFill>
              <a:blip r:embed="rId9"/>
              <a:stretch>
                <a:fillRect/>
              </a:stretch>
            </p:blipFill>
            <p:spPr>
              <a:xfrm>
                <a:off x="5591220" y="2066740"/>
                <a:ext cx="1225440" cy="1049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09D3F01D-5F9B-2B8C-868A-8F9C699B5A3E}"/>
                  </a:ext>
                </a:extLst>
              </p14:cNvPr>
              <p14:cNvContentPartPr/>
              <p14:nvPr/>
            </p14:nvContentPartPr>
            <p14:xfrm>
              <a:off x="1618980" y="2191300"/>
              <a:ext cx="181080" cy="204480"/>
            </p14:xfrm>
          </p:contentPart>
        </mc:Choice>
        <mc:Fallback xmlns="">
          <p:pic>
            <p:nvPicPr>
              <p:cNvPr id="6" name="Ink 5">
                <a:extLst>
                  <a:ext uri="{FF2B5EF4-FFF2-40B4-BE49-F238E27FC236}">
                    <a16:creationId xmlns:a16="http://schemas.microsoft.com/office/drawing/2014/main" id="{09D3F01D-5F9B-2B8C-868A-8F9C699B5A3E}"/>
                  </a:ext>
                </a:extLst>
              </p:cNvPr>
              <p:cNvPicPr/>
              <p:nvPr/>
            </p:nvPicPr>
            <p:blipFill>
              <a:blip r:embed="rId11"/>
              <a:stretch>
                <a:fillRect/>
              </a:stretch>
            </p:blipFill>
            <p:spPr>
              <a:xfrm>
                <a:off x="1610340" y="2182660"/>
                <a:ext cx="1987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Ink 6">
                <a:extLst>
                  <a:ext uri="{FF2B5EF4-FFF2-40B4-BE49-F238E27FC236}">
                    <a16:creationId xmlns:a16="http://schemas.microsoft.com/office/drawing/2014/main" id="{F8EA8869-084F-7C51-6F29-0CD117EB8F62}"/>
                  </a:ext>
                </a:extLst>
              </p14:cNvPr>
              <p14:cNvContentPartPr/>
              <p14:nvPr/>
            </p14:nvContentPartPr>
            <p14:xfrm>
              <a:off x="1846140" y="2251420"/>
              <a:ext cx="393840" cy="171720"/>
            </p14:xfrm>
          </p:contentPart>
        </mc:Choice>
        <mc:Fallback xmlns="">
          <p:pic>
            <p:nvPicPr>
              <p:cNvPr id="7" name="Ink 6">
                <a:extLst>
                  <a:ext uri="{FF2B5EF4-FFF2-40B4-BE49-F238E27FC236}">
                    <a16:creationId xmlns:a16="http://schemas.microsoft.com/office/drawing/2014/main" id="{F8EA8869-084F-7C51-6F29-0CD117EB8F62}"/>
                  </a:ext>
                </a:extLst>
              </p:cNvPr>
              <p:cNvPicPr/>
              <p:nvPr/>
            </p:nvPicPr>
            <p:blipFill>
              <a:blip r:embed="rId13"/>
              <a:stretch>
                <a:fillRect/>
              </a:stretch>
            </p:blipFill>
            <p:spPr>
              <a:xfrm>
                <a:off x="1837500" y="2242780"/>
                <a:ext cx="41148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E46178B9-BBD8-29A1-2292-C3A850FBA4A8}"/>
                  </a:ext>
                </a:extLst>
              </p14:cNvPr>
              <p14:cNvContentPartPr/>
              <p14:nvPr/>
            </p14:nvContentPartPr>
            <p14:xfrm>
              <a:off x="1517460" y="2114620"/>
              <a:ext cx="877320" cy="460080"/>
            </p14:xfrm>
          </p:contentPart>
        </mc:Choice>
        <mc:Fallback xmlns="">
          <p:pic>
            <p:nvPicPr>
              <p:cNvPr id="9" name="Ink 8">
                <a:extLst>
                  <a:ext uri="{FF2B5EF4-FFF2-40B4-BE49-F238E27FC236}">
                    <a16:creationId xmlns:a16="http://schemas.microsoft.com/office/drawing/2014/main" id="{E46178B9-BBD8-29A1-2292-C3A850FBA4A8}"/>
                  </a:ext>
                </a:extLst>
              </p:cNvPr>
              <p:cNvPicPr/>
              <p:nvPr/>
            </p:nvPicPr>
            <p:blipFill>
              <a:blip r:embed="rId15"/>
              <a:stretch>
                <a:fillRect/>
              </a:stretch>
            </p:blipFill>
            <p:spPr>
              <a:xfrm>
                <a:off x="1508820" y="2105620"/>
                <a:ext cx="894960" cy="477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0B678520-661C-D759-9349-D682E143F556}"/>
                  </a:ext>
                </a:extLst>
              </p14:cNvPr>
              <p14:cNvContentPartPr/>
              <p14:nvPr/>
            </p14:nvContentPartPr>
            <p14:xfrm>
              <a:off x="1751820" y="2436460"/>
              <a:ext cx="110880" cy="42840"/>
            </p14:xfrm>
          </p:contentPart>
        </mc:Choice>
        <mc:Fallback xmlns="">
          <p:pic>
            <p:nvPicPr>
              <p:cNvPr id="10" name="Ink 9">
                <a:extLst>
                  <a:ext uri="{FF2B5EF4-FFF2-40B4-BE49-F238E27FC236}">
                    <a16:creationId xmlns:a16="http://schemas.microsoft.com/office/drawing/2014/main" id="{0B678520-661C-D759-9349-D682E143F556}"/>
                  </a:ext>
                </a:extLst>
              </p:cNvPr>
              <p:cNvPicPr/>
              <p:nvPr/>
            </p:nvPicPr>
            <p:blipFill>
              <a:blip r:embed="rId17"/>
              <a:stretch>
                <a:fillRect/>
              </a:stretch>
            </p:blipFill>
            <p:spPr>
              <a:xfrm>
                <a:off x="1742820" y="2427820"/>
                <a:ext cx="12852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5EB4327F-1782-3130-9490-7EE95CB5A6D0}"/>
                  </a:ext>
                </a:extLst>
              </p14:cNvPr>
              <p14:cNvContentPartPr/>
              <p14:nvPr/>
            </p14:nvContentPartPr>
            <p14:xfrm>
              <a:off x="1815180" y="2069980"/>
              <a:ext cx="4165920" cy="616680"/>
            </p14:xfrm>
          </p:contentPart>
        </mc:Choice>
        <mc:Fallback xmlns="">
          <p:pic>
            <p:nvPicPr>
              <p:cNvPr id="11" name="Ink 10">
                <a:extLst>
                  <a:ext uri="{FF2B5EF4-FFF2-40B4-BE49-F238E27FC236}">
                    <a16:creationId xmlns:a16="http://schemas.microsoft.com/office/drawing/2014/main" id="{5EB4327F-1782-3130-9490-7EE95CB5A6D0}"/>
                  </a:ext>
                </a:extLst>
              </p:cNvPr>
              <p:cNvPicPr/>
              <p:nvPr/>
            </p:nvPicPr>
            <p:blipFill>
              <a:blip r:embed="rId19"/>
              <a:stretch>
                <a:fillRect/>
              </a:stretch>
            </p:blipFill>
            <p:spPr>
              <a:xfrm>
                <a:off x="1806540" y="2061340"/>
                <a:ext cx="4183560" cy="634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57D70812-EB60-1218-C9BF-A8518A7F6690}"/>
                  </a:ext>
                </a:extLst>
              </p14:cNvPr>
              <p14:cNvContentPartPr/>
              <p14:nvPr/>
            </p14:nvContentPartPr>
            <p14:xfrm>
              <a:off x="7962180" y="3256900"/>
              <a:ext cx="736560" cy="928440"/>
            </p14:xfrm>
          </p:contentPart>
        </mc:Choice>
        <mc:Fallback xmlns="">
          <p:pic>
            <p:nvPicPr>
              <p:cNvPr id="13" name="Ink 12">
                <a:extLst>
                  <a:ext uri="{FF2B5EF4-FFF2-40B4-BE49-F238E27FC236}">
                    <a16:creationId xmlns:a16="http://schemas.microsoft.com/office/drawing/2014/main" id="{57D70812-EB60-1218-C9BF-A8518A7F6690}"/>
                  </a:ext>
                </a:extLst>
              </p:cNvPr>
              <p:cNvPicPr/>
              <p:nvPr/>
            </p:nvPicPr>
            <p:blipFill>
              <a:blip r:embed="rId21"/>
              <a:stretch>
                <a:fillRect/>
              </a:stretch>
            </p:blipFill>
            <p:spPr>
              <a:xfrm>
                <a:off x="7953540" y="3248260"/>
                <a:ext cx="754200" cy="946080"/>
              </a:xfrm>
              <a:prstGeom prst="rect">
                <a:avLst/>
              </a:prstGeom>
            </p:spPr>
          </p:pic>
        </mc:Fallback>
      </mc:AlternateContent>
      <p:grpSp>
        <p:nvGrpSpPr>
          <p:cNvPr id="21" name="Group 20">
            <a:extLst>
              <a:ext uri="{FF2B5EF4-FFF2-40B4-BE49-F238E27FC236}">
                <a16:creationId xmlns:a16="http://schemas.microsoft.com/office/drawing/2014/main" id="{B82730F0-1CE8-212C-BD8D-B9917FE1DB8A}"/>
              </a:ext>
            </a:extLst>
          </p:cNvPr>
          <p:cNvGrpSpPr/>
          <p:nvPr/>
        </p:nvGrpSpPr>
        <p:grpSpPr>
          <a:xfrm>
            <a:off x="8356380" y="4146460"/>
            <a:ext cx="3422880" cy="1104480"/>
            <a:chOff x="8356380" y="4146460"/>
            <a:chExt cx="3422880" cy="1104480"/>
          </a:xfrm>
        </p:grpSpPr>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D535E63B-D71E-C44E-FBA3-718D49BBBAF3}"/>
                    </a:ext>
                  </a:extLst>
                </p14:cNvPr>
                <p14:cNvContentPartPr/>
                <p14:nvPr/>
              </p14:nvContentPartPr>
              <p14:xfrm>
                <a:off x="8356380" y="4146460"/>
                <a:ext cx="2113560" cy="1062000"/>
              </p14:xfrm>
            </p:contentPart>
          </mc:Choice>
          <mc:Fallback xmlns="">
            <p:pic>
              <p:nvPicPr>
                <p:cNvPr id="14" name="Ink 13">
                  <a:extLst>
                    <a:ext uri="{FF2B5EF4-FFF2-40B4-BE49-F238E27FC236}">
                      <a16:creationId xmlns:a16="http://schemas.microsoft.com/office/drawing/2014/main" id="{D535E63B-D71E-C44E-FBA3-718D49BBBAF3}"/>
                    </a:ext>
                  </a:extLst>
                </p:cNvPr>
                <p:cNvPicPr/>
                <p:nvPr/>
              </p:nvPicPr>
              <p:blipFill>
                <a:blip r:embed="rId23"/>
                <a:stretch>
                  <a:fillRect/>
                </a:stretch>
              </p:blipFill>
              <p:spPr>
                <a:xfrm>
                  <a:off x="8347380" y="4137460"/>
                  <a:ext cx="2131200" cy="1079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07DC010C-21E4-8871-628E-544E6E7603EA}"/>
                    </a:ext>
                  </a:extLst>
                </p14:cNvPr>
                <p14:cNvContentPartPr/>
                <p14:nvPr/>
              </p14:nvContentPartPr>
              <p14:xfrm>
                <a:off x="10350420" y="5099020"/>
                <a:ext cx="197280" cy="151920"/>
              </p14:xfrm>
            </p:contentPart>
          </mc:Choice>
          <mc:Fallback xmlns="">
            <p:pic>
              <p:nvPicPr>
                <p:cNvPr id="15" name="Ink 14">
                  <a:extLst>
                    <a:ext uri="{FF2B5EF4-FFF2-40B4-BE49-F238E27FC236}">
                      <a16:creationId xmlns:a16="http://schemas.microsoft.com/office/drawing/2014/main" id="{07DC010C-21E4-8871-628E-544E6E7603EA}"/>
                    </a:ext>
                  </a:extLst>
                </p:cNvPr>
                <p:cNvPicPr/>
                <p:nvPr/>
              </p:nvPicPr>
              <p:blipFill>
                <a:blip r:embed="rId25"/>
                <a:stretch>
                  <a:fillRect/>
                </a:stretch>
              </p:blipFill>
              <p:spPr>
                <a:xfrm>
                  <a:off x="10341420" y="5090020"/>
                  <a:ext cx="2149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E020A972-7DCC-67C7-B8FA-70DFA81015BC}"/>
                    </a:ext>
                  </a:extLst>
                </p14:cNvPr>
                <p14:cNvContentPartPr/>
                <p14:nvPr/>
              </p14:nvContentPartPr>
              <p14:xfrm>
                <a:off x="10261500" y="4725340"/>
                <a:ext cx="744480" cy="24840"/>
              </p14:xfrm>
            </p:contentPart>
          </mc:Choice>
          <mc:Fallback xmlns="">
            <p:pic>
              <p:nvPicPr>
                <p:cNvPr id="16" name="Ink 15">
                  <a:extLst>
                    <a:ext uri="{FF2B5EF4-FFF2-40B4-BE49-F238E27FC236}">
                      <a16:creationId xmlns:a16="http://schemas.microsoft.com/office/drawing/2014/main" id="{E020A972-7DCC-67C7-B8FA-70DFA81015BC}"/>
                    </a:ext>
                  </a:extLst>
                </p:cNvPr>
                <p:cNvPicPr/>
                <p:nvPr/>
              </p:nvPicPr>
              <p:blipFill>
                <a:blip r:embed="rId27"/>
                <a:stretch>
                  <a:fillRect/>
                </a:stretch>
              </p:blipFill>
              <p:spPr>
                <a:xfrm>
                  <a:off x="10252500" y="4716340"/>
                  <a:ext cx="76212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D268DC9D-824C-11CF-A87B-CE902F45E1B3}"/>
                    </a:ext>
                  </a:extLst>
                </p14:cNvPr>
                <p14:cNvContentPartPr/>
                <p14:nvPr/>
              </p14:nvContentPartPr>
              <p14:xfrm>
                <a:off x="11263020" y="4739020"/>
                <a:ext cx="266760" cy="240480"/>
              </p14:xfrm>
            </p:contentPart>
          </mc:Choice>
          <mc:Fallback xmlns="">
            <p:pic>
              <p:nvPicPr>
                <p:cNvPr id="17" name="Ink 16">
                  <a:extLst>
                    <a:ext uri="{FF2B5EF4-FFF2-40B4-BE49-F238E27FC236}">
                      <a16:creationId xmlns:a16="http://schemas.microsoft.com/office/drawing/2014/main" id="{D268DC9D-824C-11CF-A87B-CE902F45E1B3}"/>
                    </a:ext>
                  </a:extLst>
                </p:cNvPr>
                <p:cNvPicPr/>
                <p:nvPr/>
              </p:nvPicPr>
              <p:blipFill>
                <a:blip r:embed="rId29"/>
                <a:stretch>
                  <a:fillRect/>
                </a:stretch>
              </p:blipFill>
              <p:spPr>
                <a:xfrm>
                  <a:off x="11254380" y="4730380"/>
                  <a:ext cx="28440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id="{AC86ECE8-EC8E-D756-0B3E-C5EB82730A66}"/>
                    </a:ext>
                  </a:extLst>
                </p14:cNvPr>
                <p14:cNvContentPartPr/>
                <p14:nvPr/>
              </p14:nvContentPartPr>
              <p14:xfrm>
                <a:off x="11290380" y="4883020"/>
                <a:ext cx="121320" cy="360"/>
              </p14:xfrm>
            </p:contentPart>
          </mc:Choice>
          <mc:Fallback xmlns="">
            <p:pic>
              <p:nvPicPr>
                <p:cNvPr id="18" name="Ink 17">
                  <a:extLst>
                    <a:ext uri="{FF2B5EF4-FFF2-40B4-BE49-F238E27FC236}">
                      <a16:creationId xmlns:a16="http://schemas.microsoft.com/office/drawing/2014/main" id="{AC86ECE8-EC8E-D756-0B3E-C5EB82730A66}"/>
                    </a:ext>
                  </a:extLst>
                </p:cNvPr>
                <p:cNvPicPr/>
                <p:nvPr/>
              </p:nvPicPr>
              <p:blipFill>
                <a:blip r:embed="rId31"/>
                <a:stretch>
                  <a:fillRect/>
                </a:stretch>
              </p:blipFill>
              <p:spPr>
                <a:xfrm>
                  <a:off x="11281380" y="4874020"/>
                  <a:ext cx="138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Ink 18">
                  <a:extLst>
                    <a:ext uri="{FF2B5EF4-FFF2-40B4-BE49-F238E27FC236}">
                      <a16:creationId xmlns:a16="http://schemas.microsoft.com/office/drawing/2014/main" id="{132D5A5B-7737-D608-34F3-05545E48AD08}"/>
                    </a:ext>
                  </a:extLst>
                </p14:cNvPr>
                <p14:cNvContentPartPr/>
                <p14:nvPr/>
              </p14:nvContentPartPr>
              <p14:xfrm>
                <a:off x="11475420" y="4794460"/>
                <a:ext cx="114480" cy="156240"/>
              </p14:xfrm>
            </p:contentPart>
          </mc:Choice>
          <mc:Fallback xmlns="">
            <p:pic>
              <p:nvPicPr>
                <p:cNvPr id="19" name="Ink 18">
                  <a:extLst>
                    <a:ext uri="{FF2B5EF4-FFF2-40B4-BE49-F238E27FC236}">
                      <a16:creationId xmlns:a16="http://schemas.microsoft.com/office/drawing/2014/main" id="{132D5A5B-7737-D608-34F3-05545E48AD08}"/>
                    </a:ext>
                  </a:extLst>
                </p:cNvPr>
                <p:cNvPicPr/>
                <p:nvPr/>
              </p:nvPicPr>
              <p:blipFill>
                <a:blip r:embed="rId33"/>
                <a:stretch>
                  <a:fillRect/>
                </a:stretch>
              </p:blipFill>
              <p:spPr>
                <a:xfrm>
                  <a:off x="11466420" y="4785820"/>
                  <a:ext cx="13212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C6233395-A44F-E671-D1B6-985269CDAE1C}"/>
                    </a:ext>
                  </a:extLst>
                </p14:cNvPr>
                <p14:cNvContentPartPr/>
                <p14:nvPr/>
              </p14:nvContentPartPr>
              <p14:xfrm>
                <a:off x="11574060" y="4786900"/>
                <a:ext cx="205200" cy="155880"/>
              </p14:xfrm>
            </p:contentPart>
          </mc:Choice>
          <mc:Fallback xmlns="">
            <p:pic>
              <p:nvPicPr>
                <p:cNvPr id="20" name="Ink 19">
                  <a:extLst>
                    <a:ext uri="{FF2B5EF4-FFF2-40B4-BE49-F238E27FC236}">
                      <a16:creationId xmlns:a16="http://schemas.microsoft.com/office/drawing/2014/main" id="{C6233395-A44F-E671-D1B6-985269CDAE1C}"/>
                    </a:ext>
                  </a:extLst>
                </p:cNvPr>
                <p:cNvPicPr/>
                <p:nvPr/>
              </p:nvPicPr>
              <p:blipFill>
                <a:blip r:embed="rId35"/>
                <a:stretch>
                  <a:fillRect/>
                </a:stretch>
              </p:blipFill>
              <p:spPr>
                <a:xfrm>
                  <a:off x="11565060" y="4777900"/>
                  <a:ext cx="222840" cy="173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E3CA9B99-79B5-0858-82D3-7FD3C5D0DC7E}"/>
                  </a:ext>
                </a:extLst>
              </p14:cNvPr>
              <p14:cNvContentPartPr/>
              <p14:nvPr/>
            </p14:nvContentPartPr>
            <p14:xfrm>
              <a:off x="6064260" y="3009940"/>
              <a:ext cx="347040" cy="13680"/>
            </p14:xfrm>
          </p:contentPart>
        </mc:Choice>
        <mc:Fallback xmlns="">
          <p:pic>
            <p:nvPicPr>
              <p:cNvPr id="22" name="Ink 21">
                <a:extLst>
                  <a:ext uri="{FF2B5EF4-FFF2-40B4-BE49-F238E27FC236}">
                    <a16:creationId xmlns:a16="http://schemas.microsoft.com/office/drawing/2014/main" id="{E3CA9B99-79B5-0858-82D3-7FD3C5D0DC7E}"/>
                  </a:ext>
                </a:extLst>
              </p:cNvPr>
              <p:cNvPicPr/>
              <p:nvPr/>
            </p:nvPicPr>
            <p:blipFill>
              <a:blip r:embed="rId37"/>
              <a:stretch>
                <a:fillRect/>
              </a:stretch>
            </p:blipFill>
            <p:spPr>
              <a:xfrm>
                <a:off x="6055260" y="3000940"/>
                <a:ext cx="3646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8B4F37C2-17DA-F0C0-A834-6791E6B13588}"/>
                  </a:ext>
                </a:extLst>
              </p14:cNvPr>
              <p14:cNvContentPartPr/>
              <p14:nvPr/>
            </p14:nvContentPartPr>
            <p14:xfrm>
              <a:off x="8235780" y="4222780"/>
              <a:ext cx="300960" cy="6840"/>
            </p14:xfrm>
          </p:contentPart>
        </mc:Choice>
        <mc:Fallback xmlns="">
          <p:pic>
            <p:nvPicPr>
              <p:cNvPr id="23" name="Ink 22">
                <a:extLst>
                  <a:ext uri="{FF2B5EF4-FFF2-40B4-BE49-F238E27FC236}">
                    <a16:creationId xmlns:a16="http://schemas.microsoft.com/office/drawing/2014/main" id="{8B4F37C2-17DA-F0C0-A834-6791E6B13588}"/>
                  </a:ext>
                </a:extLst>
              </p:cNvPr>
              <p:cNvPicPr/>
              <p:nvPr/>
            </p:nvPicPr>
            <p:blipFill>
              <a:blip r:embed="rId39"/>
              <a:stretch>
                <a:fillRect/>
              </a:stretch>
            </p:blipFill>
            <p:spPr>
              <a:xfrm>
                <a:off x="8226780" y="4213780"/>
                <a:ext cx="3186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AAE60BE0-7280-288D-6A59-F979DDE45685}"/>
                  </a:ext>
                </a:extLst>
              </p14:cNvPr>
              <p14:cNvContentPartPr/>
              <p14:nvPr/>
            </p14:nvContentPartPr>
            <p14:xfrm>
              <a:off x="6500940" y="3295420"/>
              <a:ext cx="885600" cy="832320"/>
            </p14:xfrm>
          </p:contentPart>
        </mc:Choice>
        <mc:Fallback xmlns="">
          <p:pic>
            <p:nvPicPr>
              <p:cNvPr id="24" name="Ink 23">
                <a:extLst>
                  <a:ext uri="{FF2B5EF4-FFF2-40B4-BE49-F238E27FC236}">
                    <a16:creationId xmlns:a16="http://schemas.microsoft.com/office/drawing/2014/main" id="{AAE60BE0-7280-288D-6A59-F979DDE45685}"/>
                  </a:ext>
                </a:extLst>
              </p:cNvPr>
              <p:cNvPicPr/>
              <p:nvPr/>
            </p:nvPicPr>
            <p:blipFill>
              <a:blip r:embed="rId41"/>
              <a:stretch>
                <a:fillRect/>
              </a:stretch>
            </p:blipFill>
            <p:spPr>
              <a:xfrm>
                <a:off x="6491940" y="3286420"/>
                <a:ext cx="903240" cy="849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84AAE02C-8D2B-8283-AAAC-18BB9D5BD029}"/>
                  </a:ext>
                </a:extLst>
              </p14:cNvPr>
              <p14:cNvContentPartPr/>
              <p14:nvPr/>
            </p14:nvContentPartPr>
            <p14:xfrm>
              <a:off x="959100" y="1879540"/>
              <a:ext cx="177840" cy="1588320"/>
            </p14:xfrm>
          </p:contentPart>
        </mc:Choice>
        <mc:Fallback xmlns="">
          <p:pic>
            <p:nvPicPr>
              <p:cNvPr id="25" name="Ink 24">
                <a:extLst>
                  <a:ext uri="{FF2B5EF4-FFF2-40B4-BE49-F238E27FC236}">
                    <a16:creationId xmlns:a16="http://schemas.microsoft.com/office/drawing/2014/main" id="{84AAE02C-8D2B-8283-AAAC-18BB9D5BD029}"/>
                  </a:ext>
                </a:extLst>
              </p:cNvPr>
              <p:cNvPicPr/>
              <p:nvPr/>
            </p:nvPicPr>
            <p:blipFill>
              <a:blip r:embed="rId43"/>
              <a:stretch>
                <a:fillRect/>
              </a:stretch>
            </p:blipFill>
            <p:spPr>
              <a:xfrm>
                <a:off x="950100" y="1870540"/>
                <a:ext cx="195480" cy="1605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2" name="Ink 31">
                <a:extLst>
                  <a:ext uri="{FF2B5EF4-FFF2-40B4-BE49-F238E27FC236}">
                    <a16:creationId xmlns:a16="http://schemas.microsoft.com/office/drawing/2014/main" id="{A0AEEC42-144D-4796-81EE-016B625E2621}"/>
                  </a:ext>
                </a:extLst>
              </p14:cNvPr>
              <p14:cNvContentPartPr/>
              <p14:nvPr/>
            </p14:nvContentPartPr>
            <p14:xfrm>
              <a:off x="1739580" y="3625900"/>
              <a:ext cx="1546560" cy="33480"/>
            </p14:xfrm>
          </p:contentPart>
        </mc:Choice>
        <mc:Fallback xmlns="">
          <p:pic>
            <p:nvPicPr>
              <p:cNvPr id="32" name="Ink 31">
                <a:extLst>
                  <a:ext uri="{FF2B5EF4-FFF2-40B4-BE49-F238E27FC236}">
                    <a16:creationId xmlns:a16="http://schemas.microsoft.com/office/drawing/2014/main" id="{A0AEEC42-144D-4796-81EE-016B625E2621}"/>
                  </a:ext>
                </a:extLst>
              </p:cNvPr>
              <p:cNvPicPr/>
              <p:nvPr/>
            </p:nvPicPr>
            <p:blipFill>
              <a:blip r:embed="rId45"/>
              <a:stretch>
                <a:fillRect/>
              </a:stretch>
            </p:blipFill>
            <p:spPr>
              <a:xfrm>
                <a:off x="1730940" y="3616900"/>
                <a:ext cx="15642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282" name="Ink 1281">
                <a:extLst>
                  <a:ext uri="{FF2B5EF4-FFF2-40B4-BE49-F238E27FC236}">
                    <a16:creationId xmlns:a16="http://schemas.microsoft.com/office/drawing/2014/main" id="{2E53A76E-2060-CAAD-35E1-D46BCACFD9B3}"/>
                  </a:ext>
                </a:extLst>
              </p14:cNvPr>
              <p14:cNvContentPartPr/>
              <p14:nvPr/>
            </p14:nvContentPartPr>
            <p14:xfrm>
              <a:off x="6673740" y="2067460"/>
              <a:ext cx="389880" cy="372240"/>
            </p14:xfrm>
          </p:contentPart>
        </mc:Choice>
        <mc:Fallback xmlns="">
          <p:pic>
            <p:nvPicPr>
              <p:cNvPr id="1282" name="Ink 1281">
                <a:extLst>
                  <a:ext uri="{FF2B5EF4-FFF2-40B4-BE49-F238E27FC236}">
                    <a16:creationId xmlns:a16="http://schemas.microsoft.com/office/drawing/2014/main" id="{2E53A76E-2060-CAAD-35E1-D46BCACFD9B3}"/>
                  </a:ext>
                </a:extLst>
              </p:cNvPr>
              <p:cNvPicPr/>
              <p:nvPr/>
            </p:nvPicPr>
            <p:blipFill>
              <a:blip r:embed="rId47"/>
              <a:stretch>
                <a:fillRect/>
              </a:stretch>
            </p:blipFill>
            <p:spPr>
              <a:xfrm>
                <a:off x="6664740" y="2058460"/>
                <a:ext cx="407520" cy="389880"/>
              </a:xfrm>
              <a:prstGeom prst="rect">
                <a:avLst/>
              </a:prstGeom>
            </p:spPr>
          </p:pic>
        </mc:Fallback>
      </mc:AlternateContent>
      <p:grpSp>
        <p:nvGrpSpPr>
          <p:cNvPr id="1287" name="Group 1286">
            <a:extLst>
              <a:ext uri="{FF2B5EF4-FFF2-40B4-BE49-F238E27FC236}">
                <a16:creationId xmlns:a16="http://schemas.microsoft.com/office/drawing/2014/main" id="{E817AABB-B2B1-68A1-84C1-4601EC5CAC59}"/>
              </a:ext>
            </a:extLst>
          </p:cNvPr>
          <p:cNvGrpSpPr/>
          <p:nvPr/>
        </p:nvGrpSpPr>
        <p:grpSpPr>
          <a:xfrm>
            <a:off x="4520940" y="2539780"/>
            <a:ext cx="1733760" cy="591840"/>
            <a:chOff x="4520940" y="2539780"/>
            <a:chExt cx="1733760" cy="591840"/>
          </a:xfrm>
        </p:grpSpPr>
        <mc:AlternateContent xmlns:mc="http://schemas.openxmlformats.org/markup-compatibility/2006" xmlns:p14="http://schemas.microsoft.com/office/powerpoint/2010/main">
          <mc:Choice Requires="p14">
            <p:contentPart p14:bwMode="auto" r:id="rId48">
              <p14:nvContentPartPr>
                <p14:cNvPr id="3" name="Ink 2">
                  <a:extLst>
                    <a:ext uri="{FF2B5EF4-FFF2-40B4-BE49-F238E27FC236}">
                      <a16:creationId xmlns:a16="http://schemas.microsoft.com/office/drawing/2014/main" id="{CA004BFC-5F20-28B7-1EAB-695C6264C234}"/>
                    </a:ext>
                  </a:extLst>
                </p14:cNvPr>
                <p14:cNvContentPartPr/>
                <p14:nvPr/>
              </p14:nvContentPartPr>
              <p14:xfrm>
                <a:off x="6108540" y="2539780"/>
                <a:ext cx="89280" cy="360"/>
              </p14:xfrm>
            </p:contentPart>
          </mc:Choice>
          <mc:Fallback xmlns="">
            <p:pic>
              <p:nvPicPr>
                <p:cNvPr id="3" name="Ink 2">
                  <a:extLst>
                    <a:ext uri="{FF2B5EF4-FFF2-40B4-BE49-F238E27FC236}">
                      <a16:creationId xmlns:a16="http://schemas.microsoft.com/office/drawing/2014/main" id="{CA004BFC-5F20-28B7-1EAB-695C6264C234}"/>
                    </a:ext>
                  </a:extLst>
                </p:cNvPr>
                <p:cNvPicPr/>
                <p:nvPr/>
              </p:nvPicPr>
              <p:blipFill>
                <a:blip r:embed="rId49"/>
                <a:stretch>
                  <a:fillRect/>
                </a:stretch>
              </p:blipFill>
              <p:spPr>
                <a:xfrm>
                  <a:off x="6099540" y="2530780"/>
                  <a:ext cx="106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 name="Ink 3">
                  <a:extLst>
                    <a:ext uri="{FF2B5EF4-FFF2-40B4-BE49-F238E27FC236}">
                      <a16:creationId xmlns:a16="http://schemas.microsoft.com/office/drawing/2014/main" id="{391BF415-003E-BF07-265A-B45B24D77EBE}"/>
                    </a:ext>
                  </a:extLst>
                </p14:cNvPr>
                <p14:cNvContentPartPr/>
                <p14:nvPr/>
              </p14:nvContentPartPr>
              <p14:xfrm>
                <a:off x="6165780" y="2577940"/>
                <a:ext cx="88920" cy="360"/>
              </p14:xfrm>
            </p:contentPart>
          </mc:Choice>
          <mc:Fallback xmlns="">
            <p:pic>
              <p:nvPicPr>
                <p:cNvPr id="4" name="Ink 3">
                  <a:extLst>
                    <a:ext uri="{FF2B5EF4-FFF2-40B4-BE49-F238E27FC236}">
                      <a16:creationId xmlns:a16="http://schemas.microsoft.com/office/drawing/2014/main" id="{391BF415-003E-BF07-265A-B45B24D77EBE}"/>
                    </a:ext>
                  </a:extLst>
                </p:cNvPr>
                <p:cNvPicPr/>
                <p:nvPr/>
              </p:nvPicPr>
              <p:blipFill>
                <a:blip r:embed="rId49"/>
                <a:stretch>
                  <a:fillRect/>
                </a:stretch>
              </p:blipFill>
              <p:spPr>
                <a:xfrm>
                  <a:off x="6156780" y="2568940"/>
                  <a:ext cx="106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86" name="Ink 1285">
                  <a:extLst>
                    <a:ext uri="{FF2B5EF4-FFF2-40B4-BE49-F238E27FC236}">
                      <a16:creationId xmlns:a16="http://schemas.microsoft.com/office/drawing/2014/main" id="{E40B3A58-E38A-5FE4-50AC-02D5C8411A08}"/>
                    </a:ext>
                  </a:extLst>
                </p14:cNvPr>
                <p14:cNvContentPartPr/>
                <p14:nvPr/>
              </p14:nvContentPartPr>
              <p14:xfrm>
                <a:off x="4520940" y="2665060"/>
                <a:ext cx="1087920" cy="466560"/>
              </p14:xfrm>
            </p:contentPart>
          </mc:Choice>
          <mc:Fallback xmlns="">
            <p:pic>
              <p:nvPicPr>
                <p:cNvPr id="1286" name="Ink 1285">
                  <a:extLst>
                    <a:ext uri="{FF2B5EF4-FFF2-40B4-BE49-F238E27FC236}">
                      <a16:creationId xmlns:a16="http://schemas.microsoft.com/office/drawing/2014/main" id="{E40B3A58-E38A-5FE4-50AC-02D5C8411A08}"/>
                    </a:ext>
                  </a:extLst>
                </p:cNvPr>
                <p:cNvPicPr/>
                <p:nvPr/>
              </p:nvPicPr>
              <p:blipFill>
                <a:blip r:embed="rId52"/>
                <a:stretch>
                  <a:fillRect/>
                </a:stretch>
              </p:blipFill>
              <p:spPr>
                <a:xfrm>
                  <a:off x="4512300" y="2656060"/>
                  <a:ext cx="1105560" cy="484200"/>
                </a:xfrm>
                <a:prstGeom prst="rect">
                  <a:avLst/>
                </a:prstGeom>
              </p:spPr>
            </p:pic>
          </mc:Fallback>
        </mc:AlternateContent>
      </p:grpSp>
      <p:grpSp>
        <p:nvGrpSpPr>
          <p:cNvPr id="1291" name="Group 1290">
            <a:extLst>
              <a:ext uri="{FF2B5EF4-FFF2-40B4-BE49-F238E27FC236}">
                <a16:creationId xmlns:a16="http://schemas.microsoft.com/office/drawing/2014/main" id="{A58807ED-A5D8-93D1-03F4-BC96EAC3C486}"/>
              </a:ext>
            </a:extLst>
          </p:cNvPr>
          <p:cNvGrpSpPr/>
          <p:nvPr/>
        </p:nvGrpSpPr>
        <p:grpSpPr>
          <a:xfrm>
            <a:off x="3955740" y="3168700"/>
            <a:ext cx="1449000" cy="552960"/>
            <a:chOff x="3955740" y="3168700"/>
            <a:chExt cx="1449000" cy="552960"/>
          </a:xfrm>
        </p:grpSpPr>
        <mc:AlternateContent xmlns:mc="http://schemas.openxmlformats.org/markup-compatibility/2006" xmlns:p14="http://schemas.microsoft.com/office/powerpoint/2010/main">
          <mc:Choice Requires="p14">
            <p:contentPart p14:bwMode="auto" r:id="rId53">
              <p14:nvContentPartPr>
                <p14:cNvPr id="1288" name="Ink 1287">
                  <a:extLst>
                    <a:ext uri="{FF2B5EF4-FFF2-40B4-BE49-F238E27FC236}">
                      <a16:creationId xmlns:a16="http://schemas.microsoft.com/office/drawing/2014/main" id="{06271F6B-B359-713D-EE83-F55DF9446A7A}"/>
                    </a:ext>
                  </a:extLst>
                </p14:cNvPr>
                <p14:cNvContentPartPr/>
                <p14:nvPr/>
              </p14:nvContentPartPr>
              <p14:xfrm>
                <a:off x="3955740" y="3179140"/>
                <a:ext cx="1332000" cy="542520"/>
              </p14:xfrm>
            </p:contentPart>
          </mc:Choice>
          <mc:Fallback xmlns="">
            <p:pic>
              <p:nvPicPr>
                <p:cNvPr id="1288" name="Ink 1287">
                  <a:extLst>
                    <a:ext uri="{FF2B5EF4-FFF2-40B4-BE49-F238E27FC236}">
                      <a16:creationId xmlns:a16="http://schemas.microsoft.com/office/drawing/2014/main" id="{06271F6B-B359-713D-EE83-F55DF9446A7A}"/>
                    </a:ext>
                  </a:extLst>
                </p:cNvPr>
                <p:cNvPicPr/>
                <p:nvPr/>
              </p:nvPicPr>
              <p:blipFill>
                <a:blip r:embed="rId54"/>
                <a:stretch>
                  <a:fillRect/>
                </a:stretch>
              </p:blipFill>
              <p:spPr>
                <a:xfrm>
                  <a:off x="3947100" y="3170140"/>
                  <a:ext cx="134964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289" name="Ink 1288">
                  <a:extLst>
                    <a:ext uri="{FF2B5EF4-FFF2-40B4-BE49-F238E27FC236}">
                      <a16:creationId xmlns:a16="http://schemas.microsoft.com/office/drawing/2014/main" id="{6BD0B0BA-6A4E-C23C-5D7B-7F0D418B7A71}"/>
                    </a:ext>
                  </a:extLst>
                </p14:cNvPr>
                <p14:cNvContentPartPr/>
                <p14:nvPr/>
              </p14:nvContentPartPr>
              <p14:xfrm>
                <a:off x="5244180" y="3168700"/>
                <a:ext cx="45360" cy="112680"/>
              </p14:xfrm>
            </p:contentPart>
          </mc:Choice>
          <mc:Fallback xmlns="">
            <p:pic>
              <p:nvPicPr>
                <p:cNvPr id="1289" name="Ink 1288">
                  <a:extLst>
                    <a:ext uri="{FF2B5EF4-FFF2-40B4-BE49-F238E27FC236}">
                      <a16:creationId xmlns:a16="http://schemas.microsoft.com/office/drawing/2014/main" id="{6BD0B0BA-6A4E-C23C-5D7B-7F0D418B7A71}"/>
                    </a:ext>
                  </a:extLst>
                </p:cNvPr>
                <p:cNvPicPr/>
                <p:nvPr/>
              </p:nvPicPr>
              <p:blipFill>
                <a:blip r:embed="rId56"/>
                <a:stretch>
                  <a:fillRect/>
                </a:stretch>
              </p:blipFill>
              <p:spPr>
                <a:xfrm>
                  <a:off x="5235540" y="3159700"/>
                  <a:ext cx="6300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290" name="Ink 1289">
                  <a:extLst>
                    <a:ext uri="{FF2B5EF4-FFF2-40B4-BE49-F238E27FC236}">
                      <a16:creationId xmlns:a16="http://schemas.microsoft.com/office/drawing/2014/main" id="{34EA45F6-4330-A3D1-FFCF-1BDD8E5261F1}"/>
                    </a:ext>
                  </a:extLst>
                </p14:cNvPr>
                <p14:cNvContentPartPr/>
                <p14:nvPr/>
              </p14:nvContentPartPr>
              <p14:xfrm>
                <a:off x="5263980" y="3200380"/>
                <a:ext cx="140760" cy="63000"/>
              </p14:xfrm>
            </p:contentPart>
          </mc:Choice>
          <mc:Fallback xmlns="">
            <p:pic>
              <p:nvPicPr>
                <p:cNvPr id="1290" name="Ink 1289">
                  <a:extLst>
                    <a:ext uri="{FF2B5EF4-FFF2-40B4-BE49-F238E27FC236}">
                      <a16:creationId xmlns:a16="http://schemas.microsoft.com/office/drawing/2014/main" id="{34EA45F6-4330-A3D1-FFCF-1BDD8E5261F1}"/>
                    </a:ext>
                  </a:extLst>
                </p:cNvPr>
                <p:cNvPicPr/>
                <p:nvPr/>
              </p:nvPicPr>
              <p:blipFill>
                <a:blip r:embed="rId58"/>
                <a:stretch>
                  <a:fillRect/>
                </a:stretch>
              </p:blipFill>
              <p:spPr>
                <a:xfrm>
                  <a:off x="5254980" y="3191380"/>
                  <a:ext cx="158400" cy="80640"/>
                </a:xfrm>
                <a:prstGeom prst="rect">
                  <a:avLst/>
                </a:prstGeom>
              </p:spPr>
            </p:pic>
          </mc:Fallback>
        </mc:AlternateContent>
      </p:grpSp>
      <p:grpSp>
        <p:nvGrpSpPr>
          <p:cNvPr id="1297" name="Group 1296">
            <a:extLst>
              <a:ext uri="{FF2B5EF4-FFF2-40B4-BE49-F238E27FC236}">
                <a16:creationId xmlns:a16="http://schemas.microsoft.com/office/drawing/2014/main" id="{55042260-D43B-8551-7E86-4D90234527FD}"/>
              </a:ext>
            </a:extLst>
          </p:cNvPr>
          <p:cNvGrpSpPr/>
          <p:nvPr/>
        </p:nvGrpSpPr>
        <p:grpSpPr>
          <a:xfrm>
            <a:off x="6937260" y="2870980"/>
            <a:ext cx="1892880" cy="909720"/>
            <a:chOff x="6937260" y="2870980"/>
            <a:chExt cx="1892880" cy="909720"/>
          </a:xfrm>
        </p:grpSpPr>
        <mc:AlternateContent xmlns:mc="http://schemas.openxmlformats.org/markup-compatibility/2006" xmlns:p14="http://schemas.microsoft.com/office/powerpoint/2010/main">
          <mc:Choice Requires="p14">
            <p:contentPart p14:bwMode="auto" r:id="rId59">
              <p14:nvContentPartPr>
                <p14:cNvPr id="1284" name="Ink 1283">
                  <a:extLst>
                    <a:ext uri="{FF2B5EF4-FFF2-40B4-BE49-F238E27FC236}">
                      <a16:creationId xmlns:a16="http://schemas.microsoft.com/office/drawing/2014/main" id="{058ACA1B-D5F0-B4D9-2C32-85270F58CE18}"/>
                    </a:ext>
                  </a:extLst>
                </p14:cNvPr>
                <p14:cNvContentPartPr/>
                <p14:nvPr/>
              </p14:nvContentPartPr>
              <p14:xfrm>
                <a:off x="8464380" y="3252580"/>
                <a:ext cx="365760" cy="369720"/>
              </p14:xfrm>
            </p:contentPart>
          </mc:Choice>
          <mc:Fallback xmlns="">
            <p:pic>
              <p:nvPicPr>
                <p:cNvPr id="1284" name="Ink 1283">
                  <a:extLst>
                    <a:ext uri="{FF2B5EF4-FFF2-40B4-BE49-F238E27FC236}">
                      <a16:creationId xmlns:a16="http://schemas.microsoft.com/office/drawing/2014/main" id="{058ACA1B-D5F0-B4D9-2C32-85270F58CE18}"/>
                    </a:ext>
                  </a:extLst>
                </p:cNvPr>
                <p:cNvPicPr/>
                <p:nvPr/>
              </p:nvPicPr>
              <p:blipFill>
                <a:blip r:embed="rId60"/>
                <a:stretch>
                  <a:fillRect/>
                </a:stretch>
              </p:blipFill>
              <p:spPr>
                <a:xfrm>
                  <a:off x="8455380" y="3243580"/>
                  <a:ext cx="383400" cy="3873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285" name="Ink 1284">
                  <a:extLst>
                    <a:ext uri="{FF2B5EF4-FFF2-40B4-BE49-F238E27FC236}">
                      <a16:creationId xmlns:a16="http://schemas.microsoft.com/office/drawing/2014/main" id="{3EA74056-3374-46D8-FE07-05E798FD3DD8}"/>
                    </a:ext>
                  </a:extLst>
                </p14:cNvPr>
                <p14:cNvContentPartPr/>
                <p14:nvPr/>
              </p14:nvContentPartPr>
              <p14:xfrm>
                <a:off x="7150020" y="3355540"/>
                <a:ext cx="354240" cy="425160"/>
              </p14:xfrm>
            </p:contentPart>
          </mc:Choice>
          <mc:Fallback xmlns="">
            <p:pic>
              <p:nvPicPr>
                <p:cNvPr id="1285" name="Ink 1284">
                  <a:extLst>
                    <a:ext uri="{FF2B5EF4-FFF2-40B4-BE49-F238E27FC236}">
                      <a16:creationId xmlns:a16="http://schemas.microsoft.com/office/drawing/2014/main" id="{3EA74056-3374-46D8-FE07-05E798FD3DD8}"/>
                    </a:ext>
                  </a:extLst>
                </p:cNvPr>
                <p:cNvPicPr/>
                <p:nvPr/>
              </p:nvPicPr>
              <p:blipFill>
                <a:blip r:embed="rId62"/>
                <a:stretch>
                  <a:fillRect/>
                </a:stretch>
              </p:blipFill>
              <p:spPr>
                <a:xfrm>
                  <a:off x="7141020" y="3346540"/>
                  <a:ext cx="371880" cy="4428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92" name="Ink 1291">
                  <a:extLst>
                    <a:ext uri="{FF2B5EF4-FFF2-40B4-BE49-F238E27FC236}">
                      <a16:creationId xmlns:a16="http://schemas.microsoft.com/office/drawing/2014/main" id="{99D1B2E3-9499-7580-587D-4EB90C6EA9D1}"/>
                    </a:ext>
                  </a:extLst>
                </p14:cNvPr>
                <p14:cNvContentPartPr/>
                <p14:nvPr/>
              </p14:nvContentPartPr>
              <p14:xfrm>
                <a:off x="7988100" y="2876020"/>
                <a:ext cx="498960" cy="520920"/>
              </p14:xfrm>
            </p:contentPart>
          </mc:Choice>
          <mc:Fallback xmlns="">
            <p:pic>
              <p:nvPicPr>
                <p:cNvPr id="1292" name="Ink 1291">
                  <a:extLst>
                    <a:ext uri="{FF2B5EF4-FFF2-40B4-BE49-F238E27FC236}">
                      <a16:creationId xmlns:a16="http://schemas.microsoft.com/office/drawing/2014/main" id="{99D1B2E3-9499-7580-587D-4EB90C6EA9D1}"/>
                    </a:ext>
                  </a:extLst>
                </p:cNvPr>
                <p:cNvPicPr/>
                <p:nvPr/>
              </p:nvPicPr>
              <p:blipFill>
                <a:blip r:embed="rId64"/>
                <a:stretch>
                  <a:fillRect/>
                </a:stretch>
              </p:blipFill>
              <p:spPr>
                <a:xfrm>
                  <a:off x="7979100" y="2867380"/>
                  <a:ext cx="516600" cy="5385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293" name="Ink 1292">
                  <a:extLst>
                    <a:ext uri="{FF2B5EF4-FFF2-40B4-BE49-F238E27FC236}">
                      <a16:creationId xmlns:a16="http://schemas.microsoft.com/office/drawing/2014/main" id="{AE9E74BB-BD95-150B-7746-1CF38BEAC7BF}"/>
                    </a:ext>
                  </a:extLst>
                </p14:cNvPr>
                <p14:cNvContentPartPr/>
                <p14:nvPr/>
              </p14:nvContentPartPr>
              <p14:xfrm>
                <a:off x="6937260" y="2940100"/>
                <a:ext cx="61920" cy="71640"/>
              </p14:xfrm>
            </p:contentPart>
          </mc:Choice>
          <mc:Fallback xmlns="">
            <p:pic>
              <p:nvPicPr>
                <p:cNvPr id="1293" name="Ink 1292">
                  <a:extLst>
                    <a:ext uri="{FF2B5EF4-FFF2-40B4-BE49-F238E27FC236}">
                      <a16:creationId xmlns:a16="http://schemas.microsoft.com/office/drawing/2014/main" id="{AE9E74BB-BD95-150B-7746-1CF38BEAC7BF}"/>
                    </a:ext>
                  </a:extLst>
                </p:cNvPr>
                <p:cNvPicPr/>
                <p:nvPr/>
              </p:nvPicPr>
              <p:blipFill>
                <a:blip r:embed="rId66"/>
                <a:stretch>
                  <a:fillRect/>
                </a:stretch>
              </p:blipFill>
              <p:spPr>
                <a:xfrm>
                  <a:off x="6928260" y="2931100"/>
                  <a:ext cx="795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294" name="Ink 1293">
                  <a:extLst>
                    <a:ext uri="{FF2B5EF4-FFF2-40B4-BE49-F238E27FC236}">
                      <a16:creationId xmlns:a16="http://schemas.microsoft.com/office/drawing/2014/main" id="{323FB699-F851-3A51-C2F9-502FA07EBFC0}"/>
                    </a:ext>
                  </a:extLst>
                </p14:cNvPr>
                <p14:cNvContentPartPr/>
                <p14:nvPr/>
              </p14:nvContentPartPr>
              <p14:xfrm>
                <a:off x="6991260" y="2907700"/>
                <a:ext cx="116640" cy="45000"/>
              </p14:xfrm>
            </p:contentPart>
          </mc:Choice>
          <mc:Fallback xmlns="">
            <p:pic>
              <p:nvPicPr>
                <p:cNvPr id="1294" name="Ink 1293">
                  <a:extLst>
                    <a:ext uri="{FF2B5EF4-FFF2-40B4-BE49-F238E27FC236}">
                      <a16:creationId xmlns:a16="http://schemas.microsoft.com/office/drawing/2014/main" id="{323FB699-F851-3A51-C2F9-502FA07EBFC0}"/>
                    </a:ext>
                  </a:extLst>
                </p:cNvPr>
                <p:cNvPicPr/>
                <p:nvPr/>
              </p:nvPicPr>
              <p:blipFill>
                <a:blip r:embed="rId68"/>
                <a:stretch>
                  <a:fillRect/>
                </a:stretch>
              </p:blipFill>
              <p:spPr>
                <a:xfrm>
                  <a:off x="6982260" y="2899060"/>
                  <a:ext cx="13428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295" name="Ink 1294">
                  <a:extLst>
                    <a:ext uri="{FF2B5EF4-FFF2-40B4-BE49-F238E27FC236}">
                      <a16:creationId xmlns:a16="http://schemas.microsoft.com/office/drawing/2014/main" id="{D15E63B3-23D3-391E-8AE4-AB2D32913BA8}"/>
                    </a:ext>
                  </a:extLst>
                </p14:cNvPr>
                <p14:cNvContentPartPr/>
                <p14:nvPr/>
              </p14:nvContentPartPr>
              <p14:xfrm>
                <a:off x="7636740" y="2874940"/>
                <a:ext cx="73800" cy="99000"/>
              </p14:xfrm>
            </p:contentPart>
          </mc:Choice>
          <mc:Fallback xmlns="">
            <p:pic>
              <p:nvPicPr>
                <p:cNvPr id="1295" name="Ink 1294">
                  <a:extLst>
                    <a:ext uri="{FF2B5EF4-FFF2-40B4-BE49-F238E27FC236}">
                      <a16:creationId xmlns:a16="http://schemas.microsoft.com/office/drawing/2014/main" id="{D15E63B3-23D3-391E-8AE4-AB2D32913BA8}"/>
                    </a:ext>
                  </a:extLst>
                </p:cNvPr>
                <p:cNvPicPr/>
                <p:nvPr/>
              </p:nvPicPr>
              <p:blipFill>
                <a:blip r:embed="rId70"/>
                <a:stretch>
                  <a:fillRect/>
                </a:stretch>
              </p:blipFill>
              <p:spPr>
                <a:xfrm>
                  <a:off x="7628100" y="2865940"/>
                  <a:ext cx="9144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296" name="Ink 1295">
                  <a:extLst>
                    <a:ext uri="{FF2B5EF4-FFF2-40B4-BE49-F238E27FC236}">
                      <a16:creationId xmlns:a16="http://schemas.microsoft.com/office/drawing/2014/main" id="{517BBA8D-F5F9-C473-B141-A8FF58491390}"/>
                    </a:ext>
                  </a:extLst>
                </p14:cNvPr>
                <p14:cNvContentPartPr/>
                <p14:nvPr/>
              </p14:nvContentPartPr>
              <p14:xfrm>
                <a:off x="7702620" y="2870980"/>
                <a:ext cx="77040" cy="37440"/>
              </p14:xfrm>
            </p:contentPart>
          </mc:Choice>
          <mc:Fallback xmlns="">
            <p:pic>
              <p:nvPicPr>
                <p:cNvPr id="1296" name="Ink 1295">
                  <a:extLst>
                    <a:ext uri="{FF2B5EF4-FFF2-40B4-BE49-F238E27FC236}">
                      <a16:creationId xmlns:a16="http://schemas.microsoft.com/office/drawing/2014/main" id="{517BBA8D-F5F9-C473-B141-A8FF58491390}"/>
                    </a:ext>
                  </a:extLst>
                </p:cNvPr>
                <p:cNvPicPr/>
                <p:nvPr/>
              </p:nvPicPr>
              <p:blipFill>
                <a:blip r:embed="rId72"/>
                <a:stretch>
                  <a:fillRect/>
                </a:stretch>
              </p:blipFill>
              <p:spPr>
                <a:xfrm>
                  <a:off x="7693620" y="2862340"/>
                  <a:ext cx="94680" cy="55080"/>
                </a:xfrm>
                <a:prstGeom prst="rect">
                  <a:avLst/>
                </a:prstGeom>
              </p:spPr>
            </p:pic>
          </mc:Fallback>
        </mc:AlternateContent>
      </p:grpSp>
      <p:grpSp>
        <p:nvGrpSpPr>
          <p:cNvPr id="1300" name="Group 1299">
            <a:extLst>
              <a:ext uri="{FF2B5EF4-FFF2-40B4-BE49-F238E27FC236}">
                <a16:creationId xmlns:a16="http://schemas.microsoft.com/office/drawing/2014/main" id="{E940F4E7-6F53-D4DE-43C9-F06A6330F690}"/>
              </a:ext>
            </a:extLst>
          </p:cNvPr>
          <p:cNvGrpSpPr/>
          <p:nvPr/>
        </p:nvGrpSpPr>
        <p:grpSpPr>
          <a:xfrm>
            <a:off x="5492580" y="2222980"/>
            <a:ext cx="83880" cy="137880"/>
            <a:chOff x="5492580" y="2222980"/>
            <a:chExt cx="83880" cy="137880"/>
          </a:xfrm>
        </p:grpSpPr>
        <mc:AlternateContent xmlns:mc="http://schemas.openxmlformats.org/markup-compatibility/2006" xmlns:p14="http://schemas.microsoft.com/office/powerpoint/2010/main">
          <mc:Choice Requires="p14">
            <p:contentPart p14:bwMode="auto" r:id="rId73">
              <p14:nvContentPartPr>
                <p14:cNvPr id="1298" name="Ink 1297">
                  <a:extLst>
                    <a:ext uri="{FF2B5EF4-FFF2-40B4-BE49-F238E27FC236}">
                      <a16:creationId xmlns:a16="http://schemas.microsoft.com/office/drawing/2014/main" id="{9E7EE5EE-AFF1-AA78-CD77-CA1D1AD98886}"/>
                    </a:ext>
                  </a:extLst>
                </p14:cNvPr>
                <p14:cNvContentPartPr/>
                <p14:nvPr/>
              </p14:nvContentPartPr>
              <p14:xfrm>
                <a:off x="5492580" y="2293180"/>
                <a:ext cx="83880" cy="67680"/>
              </p14:xfrm>
            </p:contentPart>
          </mc:Choice>
          <mc:Fallback xmlns="">
            <p:pic>
              <p:nvPicPr>
                <p:cNvPr id="1298" name="Ink 1297">
                  <a:extLst>
                    <a:ext uri="{FF2B5EF4-FFF2-40B4-BE49-F238E27FC236}">
                      <a16:creationId xmlns:a16="http://schemas.microsoft.com/office/drawing/2014/main" id="{9E7EE5EE-AFF1-AA78-CD77-CA1D1AD98886}"/>
                    </a:ext>
                  </a:extLst>
                </p:cNvPr>
                <p:cNvPicPr/>
                <p:nvPr/>
              </p:nvPicPr>
              <p:blipFill>
                <a:blip r:embed="rId74"/>
                <a:stretch>
                  <a:fillRect/>
                </a:stretch>
              </p:blipFill>
              <p:spPr>
                <a:xfrm>
                  <a:off x="5483580" y="2284540"/>
                  <a:ext cx="10152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299" name="Ink 1298">
                  <a:extLst>
                    <a:ext uri="{FF2B5EF4-FFF2-40B4-BE49-F238E27FC236}">
                      <a16:creationId xmlns:a16="http://schemas.microsoft.com/office/drawing/2014/main" id="{11786C3C-0076-3632-51D0-BC1242DAF7A0}"/>
                    </a:ext>
                  </a:extLst>
                </p14:cNvPr>
                <p14:cNvContentPartPr/>
                <p14:nvPr/>
              </p14:nvContentPartPr>
              <p14:xfrm>
                <a:off x="5545500" y="2222980"/>
                <a:ext cx="23400" cy="101160"/>
              </p14:xfrm>
            </p:contentPart>
          </mc:Choice>
          <mc:Fallback xmlns="">
            <p:pic>
              <p:nvPicPr>
                <p:cNvPr id="1299" name="Ink 1298">
                  <a:extLst>
                    <a:ext uri="{FF2B5EF4-FFF2-40B4-BE49-F238E27FC236}">
                      <a16:creationId xmlns:a16="http://schemas.microsoft.com/office/drawing/2014/main" id="{11786C3C-0076-3632-51D0-BC1242DAF7A0}"/>
                    </a:ext>
                  </a:extLst>
                </p:cNvPr>
                <p:cNvPicPr/>
                <p:nvPr/>
              </p:nvPicPr>
              <p:blipFill>
                <a:blip r:embed="rId76"/>
                <a:stretch>
                  <a:fillRect/>
                </a:stretch>
              </p:blipFill>
              <p:spPr>
                <a:xfrm>
                  <a:off x="5536860" y="2214340"/>
                  <a:ext cx="41040" cy="118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7">
            <p14:nvContentPartPr>
              <p14:cNvPr id="1301" name="Ink 1300">
                <a:extLst>
                  <a:ext uri="{FF2B5EF4-FFF2-40B4-BE49-F238E27FC236}">
                    <a16:creationId xmlns:a16="http://schemas.microsoft.com/office/drawing/2014/main" id="{9A2D23D9-355F-537B-8AB6-45A85D94FA9B}"/>
                  </a:ext>
                </a:extLst>
              </p14:cNvPr>
              <p14:cNvContentPartPr/>
              <p14:nvPr/>
            </p14:nvContentPartPr>
            <p14:xfrm>
              <a:off x="3949260" y="3075460"/>
              <a:ext cx="1112400" cy="563400"/>
            </p14:xfrm>
          </p:contentPart>
        </mc:Choice>
        <mc:Fallback xmlns="">
          <p:pic>
            <p:nvPicPr>
              <p:cNvPr id="1301" name="Ink 1300">
                <a:extLst>
                  <a:ext uri="{FF2B5EF4-FFF2-40B4-BE49-F238E27FC236}">
                    <a16:creationId xmlns:a16="http://schemas.microsoft.com/office/drawing/2014/main" id="{9A2D23D9-355F-537B-8AB6-45A85D94FA9B}"/>
                  </a:ext>
                </a:extLst>
              </p:cNvPr>
              <p:cNvPicPr/>
              <p:nvPr/>
            </p:nvPicPr>
            <p:blipFill>
              <a:blip r:embed="rId78"/>
              <a:stretch>
                <a:fillRect/>
              </a:stretch>
            </p:blipFill>
            <p:spPr>
              <a:xfrm>
                <a:off x="3940620" y="3066460"/>
                <a:ext cx="1130040" cy="581040"/>
              </a:xfrm>
              <a:prstGeom prst="rect">
                <a:avLst/>
              </a:prstGeom>
            </p:spPr>
          </p:pic>
        </mc:Fallback>
      </mc:AlternateContent>
    </p:spTree>
    <p:extLst>
      <p:ext uri="{BB962C8B-B14F-4D97-AF65-F5344CB8AC3E}">
        <p14:creationId xmlns:p14="http://schemas.microsoft.com/office/powerpoint/2010/main" val="1981225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92BECBA5-73A8-7C98-E491-492C26D4651F}"/>
                  </a:ext>
                </a:extLst>
              </p14:cNvPr>
              <p14:cNvContentPartPr/>
              <p14:nvPr/>
            </p14:nvContentPartPr>
            <p14:xfrm>
              <a:off x="3750900" y="2883540"/>
              <a:ext cx="7665840" cy="3103200"/>
            </p14:xfrm>
          </p:contentPart>
        </mc:Choice>
        <mc:Fallback xmlns="">
          <p:pic>
            <p:nvPicPr>
              <p:cNvPr id="6" name="Ink 5">
                <a:extLst>
                  <a:ext uri="{FF2B5EF4-FFF2-40B4-BE49-F238E27FC236}">
                    <a16:creationId xmlns:a16="http://schemas.microsoft.com/office/drawing/2014/main" id="{92BECBA5-73A8-7C98-E491-492C26D4651F}"/>
                  </a:ext>
                </a:extLst>
              </p:cNvPr>
              <p:cNvPicPr/>
              <p:nvPr/>
            </p:nvPicPr>
            <p:blipFill>
              <a:blip r:embed="rId3"/>
              <a:stretch>
                <a:fillRect/>
              </a:stretch>
            </p:blipFill>
            <p:spPr>
              <a:xfrm>
                <a:off x="3741900" y="2874900"/>
                <a:ext cx="7683480" cy="3120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20ECF410-9521-EB17-1EB2-53368BDA13BD}"/>
                  </a:ext>
                </a:extLst>
              </p14:cNvPr>
              <p14:cNvContentPartPr/>
              <p14:nvPr/>
            </p14:nvContentPartPr>
            <p14:xfrm>
              <a:off x="9029006" y="2931546"/>
              <a:ext cx="2459588" cy="1573668"/>
            </p14:xfrm>
          </p:contentPart>
        </mc:Choice>
        <mc:Fallback xmlns="">
          <p:pic>
            <p:nvPicPr>
              <p:cNvPr id="12" name="Ink 11">
                <a:extLst>
                  <a:ext uri="{FF2B5EF4-FFF2-40B4-BE49-F238E27FC236}">
                    <a16:creationId xmlns:a16="http://schemas.microsoft.com/office/drawing/2014/main" id="{20ECF410-9521-EB17-1EB2-53368BDA13BD}"/>
                  </a:ext>
                </a:extLst>
              </p:cNvPr>
              <p:cNvPicPr/>
              <p:nvPr/>
            </p:nvPicPr>
            <p:blipFill>
              <a:blip r:embed="rId5"/>
              <a:stretch>
                <a:fillRect/>
              </a:stretch>
            </p:blipFill>
            <p:spPr>
              <a:xfrm>
                <a:off x="9020006" y="2922547"/>
                <a:ext cx="2477228" cy="1591305"/>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8" name="Ink 37">
                <a:extLst>
                  <a:ext uri="{FF2B5EF4-FFF2-40B4-BE49-F238E27FC236}">
                    <a16:creationId xmlns:a16="http://schemas.microsoft.com/office/drawing/2014/main" id="{B5895A5D-63D3-8BD8-CF61-F5630B92A3C0}"/>
                  </a:ext>
                </a:extLst>
              </p14:cNvPr>
              <p14:cNvContentPartPr/>
              <p14:nvPr/>
            </p14:nvContentPartPr>
            <p14:xfrm>
              <a:off x="5674740" y="3082260"/>
              <a:ext cx="2058480" cy="1456560"/>
            </p14:xfrm>
          </p:contentPart>
        </mc:Choice>
        <mc:Fallback xmlns="">
          <p:pic>
            <p:nvPicPr>
              <p:cNvPr id="38" name="Ink 37">
                <a:extLst>
                  <a:ext uri="{FF2B5EF4-FFF2-40B4-BE49-F238E27FC236}">
                    <a16:creationId xmlns:a16="http://schemas.microsoft.com/office/drawing/2014/main" id="{B5895A5D-63D3-8BD8-CF61-F5630B92A3C0}"/>
                  </a:ext>
                </a:extLst>
              </p:cNvPr>
              <p:cNvPicPr/>
              <p:nvPr/>
            </p:nvPicPr>
            <p:blipFill>
              <a:blip r:embed="rId7"/>
              <a:stretch>
                <a:fillRect/>
              </a:stretch>
            </p:blipFill>
            <p:spPr>
              <a:xfrm>
                <a:off x="5666100" y="3073620"/>
                <a:ext cx="2076120" cy="1474200"/>
              </a:xfrm>
              <a:prstGeom prst="rect">
                <a:avLst/>
              </a:prstGeom>
            </p:spPr>
          </p:pic>
        </mc:Fallback>
      </mc:AlternateContent>
      <p:grpSp>
        <p:nvGrpSpPr>
          <p:cNvPr id="87" name="Group 86">
            <a:extLst>
              <a:ext uri="{FF2B5EF4-FFF2-40B4-BE49-F238E27FC236}">
                <a16:creationId xmlns:a16="http://schemas.microsoft.com/office/drawing/2014/main" id="{75A3AE74-A442-F5BC-F896-4726BCA5F5CC}"/>
              </a:ext>
            </a:extLst>
          </p:cNvPr>
          <p:cNvGrpSpPr/>
          <p:nvPr/>
        </p:nvGrpSpPr>
        <p:grpSpPr>
          <a:xfrm>
            <a:off x="7155780" y="375060"/>
            <a:ext cx="3235320" cy="533520"/>
            <a:chOff x="7155780" y="375060"/>
            <a:chExt cx="3235320" cy="533520"/>
          </a:xfrm>
        </p:grpSpPr>
        <mc:AlternateContent xmlns:mc="http://schemas.openxmlformats.org/markup-compatibility/2006" xmlns:p14="http://schemas.microsoft.com/office/powerpoint/2010/main">
          <mc:Choice Requires="p14">
            <p:contentPart p14:bwMode="auto" r:id="rId8">
              <p14:nvContentPartPr>
                <p14:cNvPr id="64" name="Ink 63">
                  <a:extLst>
                    <a:ext uri="{FF2B5EF4-FFF2-40B4-BE49-F238E27FC236}">
                      <a16:creationId xmlns:a16="http://schemas.microsoft.com/office/drawing/2014/main" id="{53BA971C-938F-AB50-AFE0-212AC3D77F91}"/>
                    </a:ext>
                  </a:extLst>
                </p14:cNvPr>
                <p14:cNvContentPartPr/>
                <p14:nvPr/>
              </p14:nvContentPartPr>
              <p14:xfrm>
                <a:off x="7210140" y="375060"/>
                <a:ext cx="321480" cy="306720"/>
              </p14:xfrm>
            </p:contentPart>
          </mc:Choice>
          <mc:Fallback xmlns="">
            <p:pic>
              <p:nvPicPr>
                <p:cNvPr id="64" name="Ink 63">
                  <a:extLst>
                    <a:ext uri="{FF2B5EF4-FFF2-40B4-BE49-F238E27FC236}">
                      <a16:creationId xmlns:a16="http://schemas.microsoft.com/office/drawing/2014/main" id="{53BA971C-938F-AB50-AFE0-212AC3D77F91}"/>
                    </a:ext>
                  </a:extLst>
                </p:cNvPr>
                <p:cNvPicPr/>
                <p:nvPr/>
              </p:nvPicPr>
              <p:blipFill>
                <a:blip r:embed="rId9"/>
                <a:stretch>
                  <a:fillRect/>
                </a:stretch>
              </p:blipFill>
              <p:spPr>
                <a:xfrm>
                  <a:off x="7201500" y="366420"/>
                  <a:ext cx="33912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5" name="Ink 64">
                  <a:extLst>
                    <a:ext uri="{FF2B5EF4-FFF2-40B4-BE49-F238E27FC236}">
                      <a16:creationId xmlns:a16="http://schemas.microsoft.com/office/drawing/2014/main" id="{EE9C808A-365F-97B0-170E-39B944E4CB8A}"/>
                    </a:ext>
                  </a:extLst>
                </p14:cNvPr>
                <p14:cNvContentPartPr/>
                <p14:nvPr/>
              </p14:nvContentPartPr>
              <p14:xfrm>
                <a:off x="7155780" y="622380"/>
                <a:ext cx="320040" cy="286200"/>
              </p14:xfrm>
            </p:contentPart>
          </mc:Choice>
          <mc:Fallback xmlns="">
            <p:pic>
              <p:nvPicPr>
                <p:cNvPr id="65" name="Ink 64">
                  <a:extLst>
                    <a:ext uri="{FF2B5EF4-FFF2-40B4-BE49-F238E27FC236}">
                      <a16:creationId xmlns:a16="http://schemas.microsoft.com/office/drawing/2014/main" id="{EE9C808A-365F-97B0-170E-39B944E4CB8A}"/>
                    </a:ext>
                  </a:extLst>
                </p:cNvPr>
                <p:cNvPicPr/>
                <p:nvPr/>
              </p:nvPicPr>
              <p:blipFill>
                <a:blip r:embed="rId11"/>
                <a:stretch>
                  <a:fillRect/>
                </a:stretch>
              </p:blipFill>
              <p:spPr>
                <a:xfrm>
                  <a:off x="7146780" y="613380"/>
                  <a:ext cx="33768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6" name="Ink 65">
                  <a:extLst>
                    <a:ext uri="{FF2B5EF4-FFF2-40B4-BE49-F238E27FC236}">
                      <a16:creationId xmlns:a16="http://schemas.microsoft.com/office/drawing/2014/main" id="{1839874C-4872-DA5E-D1C5-0DB62C909738}"/>
                    </a:ext>
                  </a:extLst>
                </p14:cNvPr>
                <p14:cNvContentPartPr/>
                <p14:nvPr/>
              </p14:nvContentPartPr>
              <p14:xfrm>
                <a:off x="7304460" y="581340"/>
                <a:ext cx="146160" cy="66960"/>
              </p14:xfrm>
            </p:contentPart>
          </mc:Choice>
          <mc:Fallback xmlns="">
            <p:pic>
              <p:nvPicPr>
                <p:cNvPr id="66" name="Ink 65">
                  <a:extLst>
                    <a:ext uri="{FF2B5EF4-FFF2-40B4-BE49-F238E27FC236}">
                      <a16:creationId xmlns:a16="http://schemas.microsoft.com/office/drawing/2014/main" id="{1839874C-4872-DA5E-D1C5-0DB62C909738}"/>
                    </a:ext>
                  </a:extLst>
                </p:cNvPr>
                <p:cNvPicPr/>
                <p:nvPr/>
              </p:nvPicPr>
              <p:blipFill>
                <a:blip r:embed="rId13"/>
                <a:stretch>
                  <a:fillRect/>
                </a:stretch>
              </p:blipFill>
              <p:spPr>
                <a:xfrm>
                  <a:off x="7295820" y="572700"/>
                  <a:ext cx="16380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7" name="Ink 66">
                  <a:extLst>
                    <a:ext uri="{FF2B5EF4-FFF2-40B4-BE49-F238E27FC236}">
                      <a16:creationId xmlns:a16="http://schemas.microsoft.com/office/drawing/2014/main" id="{28B815A4-4100-F7A2-DD3A-603787FE4C96}"/>
                    </a:ext>
                  </a:extLst>
                </p14:cNvPr>
                <p14:cNvContentPartPr/>
                <p14:nvPr/>
              </p14:nvContentPartPr>
              <p14:xfrm>
                <a:off x="7341900" y="489180"/>
                <a:ext cx="18000" cy="6120"/>
              </p14:xfrm>
            </p:contentPart>
          </mc:Choice>
          <mc:Fallback xmlns="">
            <p:pic>
              <p:nvPicPr>
                <p:cNvPr id="67" name="Ink 66">
                  <a:extLst>
                    <a:ext uri="{FF2B5EF4-FFF2-40B4-BE49-F238E27FC236}">
                      <a16:creationId xmlns:a16="http://schemas.microsoft.com/office/drawing/2014/main" id="{28B815A4-4100-F7A2-DD3A-603787FE4C96}"/>
                    </a:ext>
                  </a:extLst>
                </p:cNvPr>
                <p:cNvPicPr/>
                <p:nvPr/>
              </p:nvPicPr>
              <p:blipFill>
                <a:blip r:embed="rId15"/>
                <a:stretch>
                  <a:fillRect/>
                </a:stretch>
              </p:blipFill>
              <p:spPr>
                <a:xfrm>
                  <a:off x="7332900" y="480540"/>
                  <a:ext cx="356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8" name="Ink 67">
                  <a:extLst>
                    <a:ext uri="{FF2B5EF4-FFF2-40B4-BE49-F238E27FC236}">
                      <a16:creationId xmlns:a16="http://schemas.microsoft.com/office/drawing/2014/main" id="{CC15269C-6374-7C68-0F80-F1F64E43B01E}"/>
                    </a:ext>
                  </a:extLst>
                </p14:cNvPr>
                <p14:cNvContentPartPr/>
                <p14:nvPr/>
              </p14:nvContentPartPr>
              <p14:xfrm>
                <a:off x="7422180" y="482700"/>
                <a:ext cx="1440" cy="2880"/>
              </p14:xfrm>
            </p:contentPart>
          </mc:Choice>
          <mc:Fallback xmlns="">
            <p:pic>
              <p:nvPicPr>
                <p:cNvPr id="68" name="Ink 67">
                  <a:extLst>
                    <a:ext uri="{FF2B5EF4-FFF2-40B4-BE49-F238E27FC236}">
                      <a16:creationId xmlns:a16="http://schemas.microsoft.com/office/drawing/2014/main" id="{CC15269C-6374-7C68-0F80-F1F64E43B01E}"/>
                    </a:ext>
                  </a:extLst>
                </p:cNvPr>
                <p:cNvPicPr/>
                <p:nvPr/>
              </p:nvPicPr>
              <p:blipFill>
                <a:blip r:embed="rId17"/>
                <a:stretch>
                  <a:fillRect/>
                </a:stretch>
              </p:blipFill>
              <p:spPr>
                <a:xfrm>
                  <a:off x="7413180" y="473700"/>
                  <a:ext cx="1908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9" name="Ink 68">
                  <a:extLst>
                    <a:ext uri="{FF2B5EF4-FFF2-40B4-BE49-F238E27FC236}">
                      <a16:creationId xmlns:a16="http://schemas.microsoft.com/office/drawing/2014/main" id="{86C3BF07-6DA8-98C7-7D98-E8F835E9D28C}"/>
                    </a:ext>
                  </a:extLst>
                </p14:cNvPr>
                <p14:cNvContentPartPr/>
                <p14:nvPr/>
              </p14:nvContentPartPr>
              <p14:xfrm>
                <a:off x="7722060" y="436620"/>
                <a:ext cx="177120" cy="241200"/>
              </p14:xfrm>
            </p:contentPart>
          </mc:Choice>
          <mc:Fallback xmlns="">
            <p:pic>
              <p:nvPicPr>
                <p:cNvPr id="69" name="Ink 68">
                  <a:extLst>
                    <a:ext uri="{FF2B5EF4-FFF2-40B4-BE49-F238E27FC236}">
                      <a16:creationId xmlns:a16="http://schemas.microsoft.com/office/drawing/2014/main" id="{86C3BF07-6DA8-98C7-7D98-E8F835E9D28C}"/>
                    </a:ext>
                  </a:extLst>
                </p:cNvPr>
                <p:cNvPicPr/>
                <p:nvPr/>
              </p:nvPicPr>
              <p:blipFill>
                <a:blip r:embed="rId19"/>
                <a:stretch>
                  <a:fillRect/>
                </a:stretch>
              </p:blipFill>
              <p:spPr>
                <a:xfrm>
                  <a:off x="7713420" y="427980"/>
                  <a:ext cx="1947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0" name="Ink 69">
                  <a:extLst>
                    <a:ext uri="{FF2B5EF4-FFF2-40B4-BE49-F238E27FC236}">
                      <a16:creationId xmlns:a16="http://schemas.microsoft.com/office/drawing/2014/main" id="{B3DB18A7-1E65-1CF2-61E7-E5736B899536}"/>
                    </a:ext>
                  </a:extLst>
                </p14:cNvPr>
                <p14:cNvContentPartPr/>
                <p14:nvPr/>
              </p14:nvContentPartPr>
              <p14:xfrm>
                <a:off x="7925820" y="503220"/>
                <a:ext cx="102240" cy="145440"/>
              </p14:xfrm>
            </p:contentPart>
          </mc:Choice>
          <mc:Fallback xmlns="">
            <p:pic>
              <p:nvPicPr>
                <p:cNvPr id="70" name="Ink 69">
                  <a:extLst>
                    <a:ext uri="{FF2B5EF4-FFF2-40B4-BE49-F238E27FC236}">
                      <a16:creationId xmlns:a16="http://schemas.microsoft.com/office/drawing/2014/main" id="{B3DB18A7-1E65-1CF2-61E7-E5736B899536}"/>
                    </a:ext>
                  </a:extLst>
                </p:cNvPr>
                <p:cNvPicPr/>
                <p:nvPr/>
              </p:nvPicPr>
              <p:blipFill>
                <a:blip r:embed="rId21"/>
                <a:stretch>
                  <a:fillRect/>
                </a:stretch>
              </p:blipFill>
              <p:spPr>
                <a:xfrm>
                  <a:off x="7916820" y="494580"/>
                  <a:ext cx="1198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1" name="Ink 70">
                  <a:extLst>
                    <a:ext uri="{FF2B5EF4-FFF2-40B4-BE49-F238E27FC236}">
                      <a16:creationId xmlns:a16="http://schemas.microsoft.com/office/drawing/2014/main" id="{15DB75FB-F800-3A3A-196C-45D67D326FAA}"/>
                    </a:ext>
                  </a:extLst>
                </p14:cNvPr>
                <p14:cNvContentPartPr/>
                <p14:nvPr/>
              </p14:nvContentPartPr>
              <p14:xfrm>
                <a:off x="8074500" y="513300"/>
                <a:ext cx="92160" cy="132480"/>
              </p14:xfrm>
            </p:contentPart>
          </mc:Choice>
          <mc:Fallback xmlns="">
            <p:pic>
              <p:nvPicPr>
                <p:cNvPr id="71" name="Ink 70">
                  <a:extLst>
                    <a:ext uri="{FF2B5EF4-FFF2-40B4-BE49-F238E27FC236}">
                      <a16:creationId xmlns:a16="http://schemas.microsoft.com/office/drawing/2014/main" id="{15DB75FB-F800-3A3A-196C-45D67D326FAA}"/>
                    </a:ext>
                  </a:extLst>
                </p:cNvPr>
                <p:cNvPicPr/>
                <p:nvPr/>
              </p:nvPicPr>
              <p:blipFill>
                <a:blip r:embed="rId23"/>
                <a:stretch>
                  <a:fillRect/>
                </a:stretch>
              </p:blipFill>
              <p:spPr>
                <a:xfrm>
                  <a:off x="8065860" y="504660"/>
                  <a:ext cx="10980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2" name="Ink 71">
                  <a:extLst>
                    <a:ext uri="{FF2B5EF4-FFF2-40B4-BE49-F238E27FC236}">
                      <a16:creationId xmlns:a16="http://schemas.microsoft.com/office/drawing/2014/main" id="{D69A0F06-A319-405C-2EC4-0F2370136014}"/>
                    </a:ext>
                  </a:extLst>
                </p14:cNvPr>
                <p14:cNvContentPartPr/>
                <p14:nvPr/>
              </p14:nvContentPartPr>
              <p14:xfrm>
                <a:off x="8235060" y="515100"/>
                <a:ext cx="103680" cy="140040"/>
              </p14:xfrm>
            </p:contentPart>
          </mc:Choice>
          <mc:Fallback xmlns="">
            <p:pic>
              <p:nvPicPr>
                <p:cNvPr id="72" name="Ink 71">
                  <a:extLst>
                    <a:ext uri="{FF2B5EF4-FFF2-40B4-BE49-F238E27FC236}">
                      <a16:creationId xmlns:a16="http://schemas.microsoft.com/office/drawing/2014/main" id="{D69A0F06-A319-405C-2EC4-0F2370136014}"/>
                    </a:ext>
                  </a:extLst>
                </p:cNvPr>
                <p:cNvPicPr/>
                <p:nvPr/>
              </p:nvPicPr>
              <p:blipFill>
                <a:blip r:embed="rId25"/>
                <a:stretch>
                  <a:fillRect/>
                </a:stretch>
              </p:blipFill>
              <p:spPr>
                <a:xfrm>
                  <a:off x="8226060" y="506100"/>
                  <a:ext cx="12132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3" name="Ink 72">
                  <a:extLst>
                    <a:ext uri="{FF2B5EF4-FFF2-40B4-BE49-F238E27FC236}">
                      <a16:creationId xmlns:a16="http://schemas.microsoft.com/office/drawing/2014/main" id="{3F3D83A9-47EB-A7B8-6363-CB1C1AD130A7}"/>
                    </a:ext>
                  </a:extLst>
                </p14:cNvPr>
                <p14:cNvContentPartPr/>
                <p14:nvPr/>
              </p14:nvContentPartPr>
              <p14:xfrm>
                <a:off x="8505060" y="434460"/>
                <a:ext cx="37440" cy="236160"/>
              </p14:xfrm>
            </p:contentPart>
          </mc:Choice>
          <mc:Fallback xmlns="">
            <p:pic>
              <p:nvPicPr>
                <p:cNvPr id="73" name="Ink 72">
                  <a:extLst>
                    <a:ext uri="{FF2B5EF4-FFF2-40B4-BE49-F238E27FC236}">
                      <a16:creationId xmlns:a16="http://schemas.microsoft.com/office/drawing/2014/main" id="{3F3D83A9-47EB-A7B8-6363-CB1C1AD130A7}"/>
                    </a:ext>
                  </a:extLst>
                </p:cNvPr>
                <p:cNvPicPr/>
                <p:nvPr/>
              </p:nvPicPr>
              <p:blipFill>
                <a:blip r:embed="rId27"/>
                <a:stretch>
                  <a:fillRect/>
                </a:stretch>
              </p:blipFill>
              <p:spPr>
                <a:xfrm>
                  <a:off x="8496420" y="425460"/>
                  <a:ext cx="5508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4" name="Ink 73">
                  <a:extLst>
                    <a:ext uri="{FF2B5EF4-FFF2-40B4-BE49-F238E27FC236}">
                      <a16:creationId xmlns:a16="http://schemas.microsoft.com/office/drawing/2014/main" id="{C4D0FB12-9FDE-290E-B8A0-00F051148BCE}"/>
                    </a:ext>
                  </a:extLst>
                </p14:cNvPr>
                <p14:cNvContentPartPr/>
                <p14:nvPr/>
              </p14:nvContentPartPr>
              <p14:xfrm>
                <a:off x="8756700" y="529500"/>
                <a:ext cx="360" cy="3960"/>
              </p14:xfrm>
            </p:contentPart>
          </mc:Choice>
          <mc:Fallback xmlns="">
            <p:pic>
              <p:nvPicPr>
                <p:cNvPr id="74" name="Ink 73">
                  <a:extLst>
                    <a:ext uri="{FF2B5EF4-FFF2-40B4-BE49-F238E27FC236}">
                      <a16:creationId xmlns:a16="http://schemas.microsoft.com/office/drawing/2014/main" id="{C4D0FB12-9FDE-290E-B8A0-00F051148BCE}"/>
                    </a:ext>
                  </a:extLst>
                </p:cNvPr>
                <p:cNvPicPr/>
                <p:nvPr/>
              </p:nvPicPr>
              <p:blipFill>
                <a:blip r:embed="rId17"/>
                <a:stretch>
                  <a:fillRect/>
                </a:stretch>
              </p:blipFill>
              <p:spPr>
                <a:xfrm>
                  <a:off x="8747700" y="520860"/>
                  <a:ext cx="180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5" name="Ink 74">
                  <a:extLst>
                    <a:ext uri="{FF2B5EF4-FFF2-40B4-BE49-F238E27FC236}">
                      <a16:creationId xmlns:a16="http://schemas.microsoft.com/office/drawing/2014/main" id="{B90D8735-81FC-09EC-1F84-212B49BB3494}"/>
                    </a:ext>
                  </a:extLst>
                </p14:cNvPr>
                <p14:cNvContentPartPr/>
                <p14:nvPr/>
              </p14:nvContentPartPr>
              <p14:xfrm>
                <a:off x="8726820" y="472620"/>
                <a:ext cx="148320" cy="240840"/>
              </p14:xfrm>
            </p:contentPart>
          </mc:Choice>
          <mc:Fallback xmlns="">
            <p:pic>
              <p:nvPicPr>
                <p:cNvPr id="75" name="Ink 74">
                  <a:extLst>
                    <a:ext uri="{FF2B5EF4-FFF2-40B4-BE49-F238E27FC236}">
                      <a16:creationId xmlns:a16="http://schemas.microsoft.com/office/drawing/2014/main" id="{B90D8735-81FC-09EC-1F84-212B49BB3494}"/>
                    </a:ext>
                  </a:extLst>
                </p:cNvPr>
                <p:cNvPicPr/>
                <p:nvPr/>
              </p:nvPicPr>
              <p:blipFill>
                <a:blip r:embed="rId30"/>
                <a:stretch>
                  <a:fillRect/>
                </a:stretch>
              </p:blipFill>
              <p:spPr>
                <a:xfrm>
                  <a:off x="8718180" y="463980"/>
                  <a:ext cx="16596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6" name="Ink 75">
                  <a:extLst>
                    <a:ext uri="{FF2B5EF4-FFF2-40B4-BE49-F238E27FC236}">
                      <a16:creationId xmlns:a16="http://schemas.microsoft.com/office/drawing/2014/main" id="{8C0A22E5-6CDE-4011-36A4-FEAD9CCAF325}"/>
                    </a:ext>
                  </a:extLst>
                </p14:cNvPr>
                <p14:cNvContentPartPr/>
                <p14:nvPr/>
              </p14:nvContentPartPr>
              <p14:xfrm>
                <a:off x="8918700" y="563700"/>
                <a:ext cx="3240" cy="158040"/>
              </p14:xfrm>
            </p:contentPart>
          </mc:Choice>
          <mc:Fallback xmlns="">
            <p:pic>
              <p:nvPicPr>
                <p:cNvPr id="76" name="Ink 75">
                  <a:extLst>
                    <a:ext uri="{FF2B5EF4-FFF2-40B4-BE49-F238E27FC236}">
                      <a16:creationId xmlns:a16="http://schemas.microsoft.com/office/drawing/2014/main" id="{8C0A22E5-6CDE-4011-36A4-FEAD9CCAF325}"/>
                    </a:ext>
                  </a:extLst>
                </p:cNvPr>
                <p:cNvPicPr/>
                <p:nvPr/>
              </p:nvPicPr>
              <p:blipFill>
                <a:blip r:embed="rId32"/>
                <a:stretch>
                  <a:fillRect/>
                </a:stretch>
              </p:blipFill>
              <p:spPr>
                <a:xfrm>
                  <a:off x="8910060" y="554700"/>
                  <a:ext cx="208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7" name="Ink 76">
                  <a:extLst>
                    <a:ext uri="{FF2B5EF4-FFF2-40B4-BE49-F238E27FC236}">
                      <a16:creationId xmlns:a16="http://schemas.microsoft.com/office/drawing/2014/main" id="{F946BEC2-F872-4DDB-D942-2FC756841E8E}"/>
                    </a:ext>
                  </a:extLst>
                </p14:cNvPr>
                <p14:cNvContentPartPr/>
                <p14:nvPr/>
              </p14:nvContentPartPr>
              <p14:xfrm>
                <a:off x="8930580" y="454260"/>
                <a:ext cx="110880" cy="181080"/>
              </p14:xfrm>
            </p:contentPart>
          </mc:Choice>
          <mc:Fallback xmlns="">
            <p:pic>
              <p:nvPicPr>
                <p:cNvPr id="77" name="Ink 76">
                  <a:extLst>
                    <a:ext uri="{FF2B5EF4-FFF2-40B4-BE49-F238E27FC236}">
                      <a16:creationId xmlns:a16="http://schemas.microsoft.com/office/drawing/2014/main" id="{F946BEC2-F872-4DDB-D942-2FC756841E8E}"/>
                    </a:ext>
                  </a:extLst>
                </p:cNvPr>
                <p:cNvPicPr/>
                <p:nvPr/>
              </p:nvPicPr>
              <p:blipFill>
                <a:blip r:embed="rId34"/>
                <a:stretch>
                  <a:fillRect/>
                </a:stretch>
              </p:blipFill>
              <p:spPr>
                <a:xfrm>
                  <a:off x="8921580" y="445260"/>
                  <a:ext cx="12852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8" name="Ink 77">
                  <a:extLst>
                    <a:ext uri="{FF2B5EF4-FFF2-40B4-BE49-F238E27FC236}">
                      <a16:creationId xmlns:a16="http://schemas.microsoft.com/office/drawing/2014/main" id="{628283A9-9E27-B1A7-32BA-A9302E846E04}"/>
                    </a:ext>
                  </a:extLst>
                </p14:cNvPr>
                <p14:cNvContentPartPr/>
                <p14:nvPr/>
              </p14:nvContentPartPr>
              <p14:xfrm>
                <a:off x="9130740" y="526980"/>
                <a:ext cx="2880" cy="146160"/>
              </p14:xfrm>
            </p:contentPart>
          </mc:Choice>
          <mc:Fallback xmlns="">
            <p:pic>
              <p:nvPicPr>
                <p:cNvPr id="78" name="Ink 77">
                  <a:extLst>
                    <a:ext uri="{FF2B5EF4-FFF2-40B4-BE49-F238E27FC236}">
                      <a16:creationId xmlns:a16="http://schemas.microsoft.com/office/drawing/2014/main" id="{628283A9-9E27-B1A7-32BA-A9302E846E04}"/>
                    </a:ext>
                  </a:extLst>
                </p:cNvPr>
                <p:cNvPicPr/>
                <p:nvPr/>
              </p:nvPicPr>
              <p:blipFill>
                <a:blip r:embed="rId36"/>
                <a:stretch>
                  <a:fillRect/>
                </a:stretch>
              </p:blipFill>
              <p:spPr>
                <a:xfrm>
                  <a:off x="9122100" y="517980"/>
                  <a:ext cx="205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9" name="Ink 78">
                  <a:extLst>
                    <a:ext uri="{FF2B5EF4-FFF2-40B4-BE49-F238E27FC236}">
                      <a16:creationId xmlns:a16="http://schemas.microsoft.com/office/drawing/2014/main" id="{46BBD0A8-50F0-39B4-8081-3F3BEEFF690E}"/>
                    </a:ext>
                  </a:extLst>
                </p14:cNvPr>
                <p14:cNvContentPartPr/>
                <p14:nvPr/>
              </p14:nvContentPartPr>
              <p14:xfrm>
                <a:off x="9095820" y="482340"/>
                <a:ext cx="129600" cy="198000"/>
              </p14:xfrm>
            </p:contentPart>
          </mc:Choice>
          <mc:Fallback xmlns="">
            <p:pic>
              <p:nvPicPr>
                <p:cNvPr id="79" name="Ink 78">
                  <a:extLst>
                    <a:ext uri="{FF2B5EF4-FFF2-40B4-BE49-F238E27FC236}">
                      <a16:creationId xmlns:a16="http://schemas.microsoft.com/office/drawing/2014/main" id="{46BBD0A8-50F0-39B4-8081-3F3BEEFF690E}"/>
                    </a:ext>
                  </a:extLst>
                </p:cNvPr>
                <p:cNvPicPr/>
                <p:nvPr/>
              </p:nvPicPr>
              <p:blipFill>
                <a:blip r:embed="rId38"/>
                <a:stretch>
                  <a:fillRect/>
                </a:stretch>
              </p:blipFill>
              <p:spPr>
                <a:xfrm>
                  <a:off x="9086820" y="473340"/>
                  <a:ext cx="14724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80" name="Ink 79">
                  <a:extLst>
                    <a:ext uri="{FF2B5EF4-FFF2-40B4-BE49-F238E27FC236}">
                      <a16:creationId xmlns:a16="http://schemas.microsoft.com/office/drawing/2014/main" id="{06835B1D-09B4-F865-178D-1EFE197F2507}"/>
                    </a:ext>
                  </a:extLst>
                </p14:cNvPr>
                <p14:cNvContentPartPr/>
                <p14:nvPr/>
              </p14:nvContentPartPr>
              <p14:xfrm>
                <a:off x="9327660" y="506100"/>
                <a:ext cx="159840" cy="168120"/>
              </p14:xfrm>
            </p:contentPart>
          </mc:Choice>
          <mc:Fallback xmlns="">
            <p:pic>
              <p:nvPicPr>
                <p:cNvPr id="80" name="Ink 79">
                  <a:extLst>
                    <a:ext uri="{FF2B5EF4-FFF2-40B4-BE49-F238E27FC236}">
                      <a16:creationId xmlns:a16="http://schemas.microsoft.com/office/drawing/2014/main" id="{06835B1D-09B4-F865-178D-1EFE197F2507}"/>
                    </a:ext>
                  </a:extLst>
                </p:cNvPr>
                <p:cNvPicPr/>
                <p:nvPr/>
              </p:nvPicPr>
              <p:blipFill>
                <a:blip r:embed="rId40"/>
                <a:stretch>
                  <a:fillRect/>
                </a:stretch>
              </p:blipFill>
              <p:spPr>
                <a:xfrm>
                  <a:off x="9319020" y="497460"/>
                  <a:ext cx="17748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1" name="Ink 80">
                  <a:extLst>
                    <a:ext uri="{FF2B5EF4-FFF2-40B4-BE49-F238E27FC236}">
                      <a16:creationId xmlns:a16="http://schemas.microsoft.com/office/drawing/2014/main" id="{C79B38F3-2A6B-E129-E09E-B1DDE7469AE0}"/>
                    </a:ext>
                  </a:extLst>
                </p14:cNvPr>
                <p14:cNvContentPartPr/>
                <p14:nvPr/>
              </p14:nvContentPartPr>
              <p14:xfrm>
                <a:off x="9512340" y="421140"/>
                <a:ext cx="166680" cy="227520"/>
              </p14:xfrm>
            </p:contentPart>
          </mc:Choice>
          <mc:Fallback xmlns="">
            <p:pic>
              <p:nvPicPr>
                <p:cNvPr id="81" name="Ink 80">
                  <a:extLst>
                    <a:ext uri="{FF2B5EF4-FFF2-40B4-BE49-F238E27FC236}">
                      <a16:creationId xmlns:a16="http://schemas.microsoft.com/office/drawing/2014/main" id="{C79B38F3-2A6B-E129-E09E-B1DDE7469AE0}"/>
                    </a:ext>
                  </a:extLst>
                </p:cNvPr>
                <p:cNvPicPr/>
                <p:nvPr/>
              </p:nvPicPr>
              <p:blipFill>
                <a:blip r:embed="rId42"/>
                <a:stretch>
                  <a:fillRect/>
                </a:stretch>
              </p:blipFill>
              <p:spPr>
                <a:xfrm>
                  <a:off x="9503700" y="412140"/>
                  <a:ext cx="18432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2" name="Ink 81">
                  <a:extLst>
                    <a:ext uri="{FF2B5EF4-FFF2-40B4-BE49-F238E27FC236}">
                      <a16:creationId xmlns:a16="http://schemas.microsoft.com/office/drawing/2014/main" id="{BCE6B899-1E09-6F62-0E90-C244577E38A1}"/>
                    </a:ext>
                  </a:extLst>
                </p14:cNvPr>
                <p14:cNvContentPartPr/>
                <p14:nvPr/>
              </p14:nvContentPartPr>
              <p14:xfrm>
                <a:off x="9790980" y="555780"/>
                <a:ext cx="291600" cy="149400"/>
              </p14:xfrm>
            </p:contentPart>
          </mc:Choice>
          <mc:Fallback xmlns="">
            <p:pic>
              <p:nvPicPr>
                <p:cNvPr id="82" name="Ink 81">
                  <a:extLst>
                    <a:ext uri="{FF2B5EF4-FFF2-40B4-BE49-F238E27FC236}">
                      <a16:creationId xmlns:a16="http://schemas.microsoft.com/office/drawing/2014/main" id="{BCE6B899-1E09-6F62-0E90-C244577E38A1}"/>
                    </a:ext>
                  </a:extLst>
                </p:cNvPr>
                <p:cNvPicPr/>
                <p:nvPr/>
              </p:nvPicPr>
              <p:blipFill>
                <a:blip r:embed="rId44"/>
                <a:stretch>
                  <a:fillRect/>
                </a:stretch>
              </p:blipFill>
              <p:spPr>
                <a:xfrm>
                  <a:off x="9782340" y="547140"/>
                  <a:ext cx="3092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3" name="Ink 82">
                  <a:extLst>
                    <a:ext uri="{FF2B5EF4-FFF2-40B4-BE49-F238E27FC236}">
                      <a16:creationId xmlns:a16="http://schemas.microsoft.com/office/drawing/2014/main" id="{D4D1267B-26B2-12C2-824F-B8F0B2582034}"/>
                    </a:ext>
                  </a:extLst>
                </p14:cNvPr>
                <p14:cNvContentPartPr/>
                <p14:nvPr/>
              </p14:nvContentPartPr>
              <p14:xfrm>
                <a:off x="10066380" y="488100"/>
                <a:ext cx="48960" cy="20160"/>
              </p14:xfrm>
            </p:contentPart>
          </mc:Choice>
          <mc:Fallback xmlns="">
            <p:pic>
              <p:nvPicPr>
                <p:cNvPr id="83" name="Ink 82">
                  <a:extLst>
                    <a:ext uri="{FF2B5EF4-FFF2-40B4-BE49-F238E27FC236}">
                      <a16:creationId xmlns:a16="http://schemas.microsoft.com/office/drawing/2014/main" id="{D4D1267B-26B2-12C2-824F-B8F0B2582034}"/>
                    </a:ext>
                  </a:extLst>
                </p:cNvPr>
                <p:cNvPicPr/>
                <p:nvPr/>
              </p:nvPicPr>
              <p:blipFill>
                <a:blip r:embed="rId46"/>
                <a:stretch>
                  <a:fillRect/>
                </a:stretch>
              </p:blipFill>
              <p:spPr>
                <a:xfrm>
                  <a:off x="10057740" y="479100"/>
                  <a:ext cx="666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84" name="Ink 83">
                  <a:extLst>
                    <a:ext uri="{FF2B5EF4-FFF2-40B4-BE49-F238E27FC236}">
                      <a16:creationId xmlns:a16="http://schemas.microsoft.com/office/drawing/2014/main" id="{16C25BD7-CBA1-878C-B083-CD3277D32E09}"/>
                    </a:ext>
                  </a:extLst>
                </p14:cNvPr>
                <p14:cNvContentPartPr/>
                <p14:nvPr/>
              </p14:nvContentPartPr>
              <p14:xfrm>
                <a:off x="10148820" y="577380"/>
                <a:ext cx="119160" cy="140400"/>
              </p14:xfrm>
            </p:contentPart>
          </mc:Choice>
          <mc:Fallback xmlns="">
            <p:pic>
              <p:nvPicPr>
                <p:cNvPr id="84" name="Ink 83">
                  <a:extLst>
                    <a:ext uri="{FF2B5EF4-FFF2-40B4-BE49-F238E27FC236}">
                      <a16:creationId xmlns:a16="http://schemas.microsoft.com/office/drawing/2014/main" id="{16C25BD7-CBA1-878C-B083-CD3277D32E09}"/>
                    </a:ext>
                  </a:extLst>
                </p:cNvPr>
                <p:cNvPicPr/>
                <p:nvPr/>
              </p:nvPicPr>
              <p:blipFill>
                <a:blip r:embed="rId48"/>
                <a:stretch>
                  <a:fillRect/>
                </a:stretch>
              </p:blipFill>
              <p:spPr>
                <a:xfrm>
                  <a:off x="10139820" y="568740"/>
                  <a:ext cx="13680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5" name="Ink 84">
                  <a:extLst>
                    <a:ext uri="{FF2B5EF4-FFF2-40B4-BE49-F238E27FC236}">
                      <a16:creationId xmlns:a16="http://schemas.microsoft.com/office/drawing/2014/main" id="{A8D3EE7B-C2A1-2B1E-7E21-0E076C76F09B}"/>
                    </a:ext>
                  </a:extLst>
                </p14:cNvPr>
                <p14:cNvContentPartPr/>
                <p14:nvPr/>
              </p14:nvContentPartPr>
              <p14:xfrm>
                <a:off x="10299660" y="464700"/>
                <a:ext cx="91440" cy="261720"/>
              </p14:xfrm>
            </p:contentPart>
          </mc:Choice>
          <mc:Fallback xmlns="">
            <p:pic>
              <p:nvPicPr>
                <p:cNvPr id="85" name="Ink 84">
                  <a:extLst>
                    <a:ext uri="{FF2B5EF4-FFF2-40B4-BE49-F238E27FC236}">
                      <a16:creationId xmlns:a16="http://schemas.microsoft.com/office/drawing/2014/main" id="{A8D3EE7B-C2A1-2B1E-7E21-0E076C76F09B}"/>
                    </a:ext>
                  </a:extLst>
                </p:cNvPr>
                <p:cNvPicPr/>
                <p:nvPr/>
              </p:nvPicPr>
              <p:blipFill>
                <a:blip r:embed="rId50"/>
                <a:stretch>
                  <a:fillRect/>
                </a:stretch>
              </p:blipFill>
              <p:spPr>
                <a:xfrm>
                  <a:off x="10290660" y="456060"/>
                  <a:ext cx="109080" cy="279360"/>
                </a:xfrm>
                <a:prstGeom prst="rect">
                  <a:avLst/>
                </a:prstGeom>
              </p:spPr>
            </p:pic>
          </mc:Fallback>
        </mc:AlternateContent>
      </p:grpSp>
      <p:grpSp>
        <p:nvGrpSpPr>
          <p:cNvPr id="235" name="Group 234">
            <a:extLst>
              <a:ext uri="{FF2B5EF4-FFF2-40B4-BE49-F238E27FC236}">
                <a16:creationId xmlns:a16="http://schemas.microsoft.com/office/drawing/2014/main" id="{8887C795-9980-3A5A-2FDA-618F65662B47}"/>
              </a:ext>
            </a:extLst>
          </p:cNvPr>
          <p:cNvGrpSpPr/>
          <p:nvPr/>
        </p:nvGrpSpPr>
        <p:grpSpPr>
          <a:xfrm>
            <a:off x="1154220" y="1047180"/>
            <a:ext cx="11389320" cy="4946760"/>
            <a:chOff x="1154220" y="1047180"/>
            <a:chExt cx="11389320" cy="4946760"/>
          </a:xfrm>
        </p:grpSpPr>
        <mc:AlternateContent xmlns:mc="http://schemas.openxmlformats.org/markup-compatibility/2006" xmlns:p14="http://schemas.microsoft.com/office/powerpoint/2010/main">
          <mc:Choice Requires="p14">
            <p:contentPart p14:bwMode="auto" r:id="rId51">
              <p14:nvContentPartPr>
                <p14:cNvPr id="183" name="Ink 182">
                  <a:extLst>
                    <a:ext uri="{FF2B5EF4-FFF2-40B4-BE49-F238E27FC236}">
                      <a16:creationId xmlns:a16="http://schemas.microsoft.com/office/drawing/2014/main" id="{0303AD0D-B528-3BAF-4C96-59B1C4B5227A}"/>
                    </a:ext>
                  </a:extLst>
                </p14:cNvPr>
                <p14:cNvContentPartPr/>
                <p14:nvPr/>
              </p14:nvContentPartPr>
              <p14:xfrm>
                <a:off x="1987620" y="2014500"/>
                <a:ext cx="3962880" cy="1443600"/>
              </p14:xfrm>
            </p:contentPart>
          </mc:Choice>
          <mc:Fallback xmlns="">
            <p:pic>
              <p:nvPicPr>
                <p:cNvPr id="183" name="Ink 182">
                  <a:extLst>
                    <a:ext uri="{FF2B5EF4-FFF2-40B4-BE49-F238E27FC236}">
                      <a16:creationId xmlns:a16="http://schemas.microsoft.com/office/drawing/2014/main" id="{0303AD0D-B528-3BAF-4C96-59B1C4B5227A}"/>
                    </a:ext>
                  </a:extLst>
                </p:cNvPr>
                <p:cNvPicPr/>
                <p:nvPr/>
              </p:nvPicPr>
              <p:blipFill>
                <a:blip r:embed="rId52"/>
                <a:stretch>
                  <a:fillRect/>
                </a:stretch>
              </p:blipFill>
              <p:spPr>
                <a:xfrm>
                  <a:off x="1978980" y="2005500"/>
                  <a:ext cx="3980520" cy="1461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84" name="Ink 183">
                  <a:extLst>
                    <a:ext uri="{FF2B5EF4-FFF2-40B4-BE49-F238E27FC236}">
                      <a16:creationId xmlns:a16="http://schemas.microsoft.com/office/drawing/2014/main" id="{F132D341-E6D3-EB74-1F7C-18313DBFFF46}"/>
                    </a:ext>
                  </a:extLst>
                </p14:cNvPr>
                <p14:cNvContentPartPr/>
                <p14:nvPr/>
              </p14:nvContentPartPr>
              <p14:xfrm>
                <a:off x="2070420" y="3301500"/>
                <a:ext cx="120600" cy="211680"/>
              </p14:xfrm>
            </p:contentPart>
          </mc:Choice>
          <mc:Fallback xmlns="">
            <p:pic>
              <p:nvPicPr>
                <p:cNvPr id="184" name="Ink 183">
                  <a:extLst>
                    <a:ext uri="{FF2B5EF4-FFF2-40B4-BE49-F238E27FC236}">
                      <a16:creationId xmlns:a16="http://schemas.microsoft.com/office/drawing/2014/main" id="{F132D341-E6D3-EB74-1F7C-18313DBFFF46}"/>
                    </a:ext>
                  </a:extLst>
                </p:cNvPr>
                <p:cNvPicPr/>
                <p:nvPr/>
              </p:nvPicPr>
              <p:blipFill>
                <a:blip r:embed="rId54"/>
                <a:stretch>
                  <a:fillRect/>
                </a:stretch>
              </p:blipFill>
              <p:spPr>
                <a:xfrm>
                  <a:off x="2061420" y="3292500"/>
                  <a:ext cx="13824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86" name="Ink 185">
                  <a:extLst>
                    <a:ext uri="{FF2B5EF4-FFF2-40B4-BE49-F238E27FC236}">
                      <a16:creationId xmlns:a16="http://schemas.microsoft.com/office/drawing/2014/main" id="{B52A0EFD-DC48-E191-96AB-CF10D1D6959E}"/>
                    </a:ext>
                  </a:extLst>
                </p14:cNvPr>
                <p14:cNvContentPartPr/>
                <p14:nvPr/>
              </p14:nvContentPartPr>
              <p14:xfrm>
                <a:off x="1309740" y="2956620"/>
                <a:ext cx="276120" cy="309600"/>
              </p14:xfrm>
            </p:contentPart>
          </mc:Choice>
          <mc:Fallback xmlns="">
            <p:pic>
              <p:nvPicPr>
                <p:cNvPr id="186" name="Ink 185">
                  <a:extLst>
                    <a:ext uri="{FF2B5EF4-FFF2-40B4-BE49-F238E27FC236}">
                      <a16:creationId xmlns:a16="http://schemas.microsoft.com/office/drawing/2014/main" id="{B52A0EFD-DC48-E191-96AB-CF10D1D6959E}"/>
                    </a:ext>
                  </a:extLst>
                </p:cNvPr>
                <p:cNvPicPr/>
                <p:nvPr/>
              </p:nvPicPr>
              <p:blipFill>
                <a:blip r:embed="rId56"/>
                <a:stretch>
                  <a:fillRect/>
                </a:stretch>
              </p:blipFill>
              <p:spPr>
                <a:xfrm>
                  <a:off x="1301100" y="2947620"/>
                  <a:ext cx="29376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87" name="Ink 186">
                  <a:extLst>
                    <a:ext uri="{FF2B5EF4-FFF2-40B4-BE49-F238E27FC236}">
                      <a16:creationId xmlns:a16="http://schemas.microsoft.com/office/drawing/2014/main" id="{B940D400-6039-6C13-7666-B5858C5D3FE8}"/>
                    </a:ext>
                  </a:extLst>
                </p14:cNvPr>
                <p14:cNvContentPartPr/>
                <p14:nvPr/>
              </p14:nvContentPartPr>
              <p14:xfrm>
                <a:off x="1297500" y="3225900"/>
                <a:ext cx="312480" cy="277560"/>
              </p14:xfrm>
            </p:contentPart>
          </mc:Choice>
          <mc:Fallback xmlns="">
            <p:pic>
              <p:nvPicPr>
                <p:cNvPr id="187" name="Ink 186">
                  <a:extLst>
                    <a:ext uri="{FF2B5EF4-FFF2-40B4-BE49-F238E27FC236}">
                      <a16:creationId xmlns:a16="http://schemas.microsoft.com/office/drawing/2014/main" id="{B940D400-6039-6C13-7666-B5858C5D3FE8}"/>
                    </a:ext>
                  </a:extLst>
                </p:cNvPr>
                <p:cNvPicPr/>
                <p:nvPr/>
              </p:nvPicPr>
              <p:blipFill>
                <a:blip r:embed="rId58"/>
                <a:stretch>
                  <a:fillRect/>
                </a:stretch>
              </p:blipFill>
              <p:spPr>
                <a:xfrm>
                  <a:off x="1288500" y="3216900"/>
                  <a:ext cx="33012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88" name="Ink 187">
                  <a:extLst>
                    <a:ext uri="{FF2B5EF4-FFF2-40B4-BE49-F238E27FC236}">
                      <a16:creationId xmlns:a16="http://schemas.microsoft.com/office/drawing/2014/main" id="{FAB56280-2F26-3DFF-5378-A9154A08CFC4}"/>
                    </a:ext>
                  </a:extLst>
                </p14:cNvPr>
                <p14:cNvContentPartPr/>
                <p14:nvPr/>
              </p14:nvContentPartPr>
              <p14:xfrm>
                <a:off x="1688460" y="2449380"/>
                <a:ext cx="324720" cy="366840"/>
              </p14:xfrm>
            </p:contentPart>
          </mc:Choice>
          <mc:Fallback xmlns="">
            <p:pic>
              <p:nvPicPr>
                <p:cNvPr id="188" name="Ink 187">
                  <a:extLst>
                    <a:ext uri="{FF2B5EF4-FFF2-40B4-BE49-F238E27FC236}">
                      <a16:creationId xmlns:a16="http://schemas.microsoft.com/office/drawing/2014/main" id="{FAB56280-2F26-3DFF-5378-A9154A08CFC4}"/>
                    </a:ext>
                  </a:extLst>
                </p:cNvPr>
                <p:cNvPicPr/>
                <p:nvPr/>
              </p:nvPicPr>
              <p:blipFill>
                <a:blip r:embed="rId60"/>
                <a:stretch>
                  <a:fillRect/>
                </a:stretch>
              </p:blipFill>
              <p:spPr>
                <a:xfrm>
                  <a:off x="1679820" y="2440380"/>
                  <a:ext cx="342360" cy="3844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89" name="Ink 188">
                  <a:extLst>
                    <a:ext uri="{FF2B5EF4-FFF2-40B4-BE49-F238E27FC236}">
                      <a16:creationId xmlns:a16="http://schemas.microsoft.com/office/drawing/2014/main" id="{D50CB0CD-ABBE-D4AD-A9B6-3767BDCCD95C}"/>
                    </a:ext>
                  </a:extLst>
                </p14:cNvPr>
                <p14:cNvContentPartPr/>
                <p14:nvPr/>
              </p14:nvContentPartPr>
              <p14:xfrm>
                <a:off x="2051700" y="2612100"/>
                <a:ext cx="133560" cy="159120"/>
              </p14:xfrm>
            </p:contentPart>
          </mc:Choice>
          <mc:Fallback xmlns="">
            <p:pic>
              <p:nvPicPr>
                <p:cNvPr id="189" name="Ink 188">
                  <a:extLst>
                    <a:ext uri="{FF2B5EF4-FFF2-40B4-BE49-F238E27FC236}">
                      <a16:creationId xmlns:a16="http://schemas.microsoft.com/office/drawing/2014/main" id="{D50CB0CD-ABBE-D4AD-A9B6-3767BDCCD95C}"/>
                    </a:ext>
                  </a:extLst>
                </p:cNvPr>
                <p:cNvPicPr/>
                <p:nvPr/>
              </p:nvPicPr>
              <p:blipFill>
                <a:blip r:embed="rId62"/>
                <a:stretch>
                  <a:fillRect/>
                </a:stretch>
              </p:blipFill>
              <p:spPr>
                <a:xfrm>
                  <a:off x="2043060" y="2603100"/>
                  <a:ext cx="15120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90" name="Ink 189">
                  <a:extLst>
                    <a:ext uri="{FF2B5EF4-FFF2-40B4-BE49-F238E27FC236}">
                      <a16:creationId xmlns:a16="http://schemas.microsoft.com/office/drawing/2014/main" id="{B453B217-39C7-3D15-7E98-B28BB7144658}"/>
                    </a:ext>
                  </a:extLst>
                </p14:cNvPr>
                <p14:cNvContentPartPr/>
                <p14:nvPr/>
              </p14:nvContentPartPr>
              <p14:xfrm>
                <a:off x="2222340" y="2640900"/>
                <a:ext cx="82440" cy="104040"/>
              </p14:xfrm>
            </p:contentPart>
          </mc:Choice>
          <mc:Fallback xmlns="">
            <p:pic>
              <p:nvPicPr>
                <p:cNvPr id="190" name="Ink 189">
                  <a:extLst>
                    <a:ext uri="{FF2B5EF4-FFF2-40B4-BE49-F238E27FC236}">
                      <a16:creationId xmlns:a16="http://schemas.microsoft.com/office/drawing/2014/main" id="{B453B217-39C7-3D15-7E98-B28BB7144658}"/>
                    </a:ext>
                  </a:extLst>
                </p:cNvPr>
                <p:cNvPicPr/>
                <p:nvPr/>
              </p:nvPicPr>
              <p:blipFill>
                <a:blip r:embed="rId64"/>
                <a:stretch>
                  <a:fillRect/>
                </a:stretch>
              </p:blipFill>
              <p:spPr>
                <a:xfrm>
                  <a:off x="2213340" y="2632260"/>
                  <a:ext cx="10008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91" name="Ink 190">
                  <a:extLst>
                    <a:ext uri="{FF2B5EF4-FFF2-40B4-BE49-F238E27FC236}">
                      <a16:creationId xmlns:a16="http://schemas.microsoft.com/office/drawing/2014/main" id="{7FEADC64-8F5E-2B20-58B0-7B6305CD07A6}"/>
                    </a:ext>
                  </a:extLst>
                </p14:cNvPr>
                <p14:cNvContentPartPr/>
                <p14:nvPr/>
              </p14:nvContentPartPr>
              <p14:xfrm>
                <a:off x="2205060" y="2619660"/>
                <a:ext cx="106560" cy="142200"/>
              </p14:xfrm>
            </p:contentPart>
          </mc:Choice>
          <mc:Fallback xmlns="">
            <p:pic>
              <p:nvPicPr>
                <p:cNvPr id="191" name="Ink 190">
                  <a:extLst>
                    <a:ext uri="{FF2B5EF4-FFF2-40B4-BE49-F238E27FC236}">
                      <a16:creationId xmlns:a16="http://schemas.microsoft.com/office/drawing/2014/main" id="{7FEADC64-8F5E-2B20-58B0-7B6305CD07A6}"/>
                    </a:ext>
                  </a:extLst>
                </p:cNvPr>
                <p:cNvPicPr/>
                <p:nvPr/>
              </p:nvPicPr>
              <p:blipFill>
                <a:blip r:embed="rId66"/>
                <a:stretch>
                  <a:fillRect/>
                </a:stretch>
              </p:blipFill>
              <p:spPr>
                <a:xfrm>
                  <a:off x="2196060" y="2611020"/>
                  <a:ext cx="12420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93" name="Ink 192">
                  <a:extLst>
                    <a:ext uri="{FF2B5EF4-FFF2-40B4-BE49-F238E27FC236}">
                      <a16:creationId xmlns:a16="http://schemas.microsoft.com/office/drawing/2014/main" id="{CA3A6D1E-74D2-66A9-7742-7AF48325A61F}"/>
                    </a:ext>
                  </a:extLst>
                </p14:cNvPr>
                <p14:cNvContentPartPr/>
                <p14:nvPr/>
              </p14:nvContentPartPr>
              <p14:xfrm>
                <a:off x="4297020" y="1828740"/>
                <a:ext cx="173160" cy="354240"/>
              </p14:xfrm>
            </p:contentPart>
          </mc:Choice>
          <mc:Fallback xmlns="">
            <p:pic>
              <p:nvPicPr>
                <p:cNvPr id="193" name="Ink 192">
                  <a:extLst>
                    <a:ext uri="{FF2B5EF4-FFF2-40B4-BE49-F238E27FC236}">
                      <a16:creationId xmlns:a16="http://schemas.microsoft.com/office/drawing/2014/main" id="{CA3A6D1E-74D2-66A9-7742-7AF48325A61F}"/>
                    </a:ext>
                  </a:extLst>
                </p:cNvPr>
                <p:cNvPicPr/>
                <p:nvPr/>
              </p:nvPicPr>
              <p:blipFill>
                <a:blip r:embed="rId68"/>
                <a:stretch>
                  <a:fillRect/>
                </a:stretch>
              </p:blipFill>
              <p:spPr>
                <a:xfrm>
                  <a:off x="4288380" y="1819740"/>
                  <a:ext cx="19080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94" name="Ink 193">
                  <a:extLst>
                    <a:ext uri="{FF2B5EF4-FFF2-40B4-BE49-F238E27FC236}">
                      <a16:creationId xmlns:a16="http://schemas.microsoft.com/office/drawing/2014/main" id="{FE65C3D9-B76F-85C6-33C2-E8378B38FD2C}"/>
                    </a:ext>
                  </a:extLst>
                </p14:cNvPr>
                <p14:cNvContentPartPr/>
                <p14:nvPr/>
              </p14:nvContentPartPr>
              <p14:xfrm>
                <a:off x="4523820" y="1875900"/>
                <a:ext cx="84600" cy="158400"/>
              </p14:xfrm>
            </p:contentPart>
          </mc:Choice>
          <mc:Fallback xmlns="">
            <p:pic>
              <p:nvPicPr>
                <p:cNvPr id="194" name="Ink 193">
                  <a:extLst>
                    <a:ext uri="{FF2B5EF4-FFF2-40B4-BE49-F238E27FC236}">
                      <a16:creationId xmlns:a16="http://schemas.microsoft.com/office/drawing/2014/main" id="{FE65C3D9-B76F-85C6-33C2-E8378B38FD2C}"/>
                    </a:ext>
                  </a:extLst>
                </p:cNvPr>
                <p:cNvPicPr/>
                <p:nvPr/>
              </p:nvPicPr>
              <p:blipFill>
                <a:blip r:embed="rId70"/>
                <a:stretch>
                  <a:fillRect/>
                </a:stretch>
              </p:blipFill>
              <p:spPr>
                <a:xfrm>
                  <a:off x="4515180" y="1867260"/>
                  <a:ext cx="10224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95" name="Ink 194">
                  <a:extLst>
                    <a:ext uri="{FF2B5EF4-FFF2-40B4-BE49-F238E27FC236}">
                      <a16:creationId xmlns:a16="http://schemas.microsoft.com/office/drawing/2014/main" id="{B0C97395-1FB6-49E9-826D-4ABCA31FA9E3}"/>
                    </a:ext>
                  </a:extLst>
                </p14:cNvPr>
                <p14:cNvContentPartPr/>
                <p14:nvPr/>
              </p14:nvContentPartPr>
              <p14:xfrm>
                <a:off x="4633980" y="1894260"/>
                <a:ext cx="128520" cy="174600"/>
              </p14:xfrm>
            </p:contentPart>
          </mc:Choice>
          <mc:Fallback xmlns="">
            <p:pic>
              <p:nvPicPr>
                <p:cNvPr id="195" name="Ink 194">
                  <a:extLst>
                    <a:ext uri="{FF2B5EF4-FFF2-40B4-BE49-F238E27FC236}">
                      <a16:creationId xmlns:a16="http://schemas.microsoft.com/office/drawing/2014/main" id="{B0C97395-1FB6-49E9-826D-4ABCA31FA9E3}"/>
                    </a:ext>
                  </a:extLst>
                </p:cNvPr>
                <p:cNvPicPr/>
                <p:nvPr/>
              </p:nvPicPr>
              <p:blipFill>
                <a:blip r:embed="rId72"/>
                <a:stretch>
                  <a:fillRect/>
                </a:stretch>
              </p:blipFill>
              <p:spPr>
                <a:xfrm>
                  <a:off x="4625340" y="1885260"/>
                  <a:ext cx="14616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96" name="Ink 195">
                  <a:extLst>
                    <a:ext uri="{FF2B5EF4-FFF2-40B4-BE49-F238E27FC236}">
                      <a16:creationId xmlns:a16="http://schemas.microsoft.com/office/drawing/2014/main" id="{9807E2AB-0344-972B-5D4E-0FCDA71E4CE0}"/>
                    </a:ext>
                  </a:extLst>
                </p14:cNvPr>
                <p14:cNvContentPartPr/>
                <p14:nvPr/>
              </p14:nvContentPartPr>
              <p14:xfrm>
                <a:off x="4821540" y="1804620"/>
                <a:ext cx="245160" cy="261720"/>
              </p14:xfrm>
            </p:contentPart>
          </mc:Choice>
          <mc:Fallback xmlns="">
            <p:pic>
              <p:nvPicPr>
                <p:cNvPr id="196" name="Ink 195">
                  <a:extLst>
                    <a:ext uri="{FF2B5EF4-FFF2-40B4-BE49-F238E27FC236}">
                      <a16:creationId xmlns:a16="http://schemas.microsoft.com/office/drawing/2014/main" id="{9807E2AB-0344-972B-5D4E-0FCDA71E4CE0}"/>
                    </a:ext>
                  </a:extLst>
                </p:cNvPr>
                <p:cNvPicPr/>
                <p:nvPr/>
              </p:nvPicPr>
              <p:blipFill>
                <a:blip r:embed="rId74"/>
                <a:stretch>
                  <a:fillRect/>
                </a:stretch>
              </p:blipFill>
              <p:spPr>
                <a:xfrm>
                  <a:off x="4812540" y="1795980"/>
                  <a:ext cx="26280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97" name="Ink 196">
                  <a:extLst>
                    <a:ext uri="{FF2B5EF4-FFF2-40B4-BE49-F238E27FC236}">
                      <a16:creationId xmlns:a16="http://schemas.microsoft.com/office/drawing/2014/main" id="{35497C5D-60B8-0CAD-BD21-0A6CA58177D8}"/>
                    </a:ext>
                  </a:extLst>
                </p14:cNvPr>
                <p14:cNvContentPartPr/>
                <p14:nvPr/>
              </p14:nvContentPartPr>
              <p14:xfrm>
                <a:off x="5041860" y="1948260"/>
                <a:ext cx="106560" cy="65160"/>
              </p14:xfrm>
            </p:contentPart>
          </mc:Choice>
          <mc:Fallback xmlns="">
            <p:pic>
              <p:nvPicPr>
                <p:cNvPr id="197" name="Ink 196">
                  <a:extLst>
                    <a:ext uri="{FF2B5EF4-FFF2-40B4-BE49-F238E27FC236}">
                      <a16:creationId xmlns:a16="http://schemas.microsoft.com/office/drawing/2014/main" id="{35497C5D-60B8-0CAD-BD21-0A6CA58177D8}"/>
                    </a:ext>
                  </a:extLst>
                </p:cNvPr>
                <p:cNvPicPr/>
                <p:nvPr/>
              </p:nvPicPr>
              <p:blipFill>
                <a:blip r:embed="rId76"/>
                <a:stretch>
                  <a:fillRect/>
                </a:stretch>
              </p:blipFill>
              <p:spPr>
                <a:xfrm>
                  <a:off x="5032860" y="1939260"/>
                  <a:ext cx="12420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99" name="Ink 198">
                  <a:extLst>
                    <a:ext uri="{FF2B5EF4-FFF2-40B4-BE49-F238E27FC236}">
                      <a16:creationId xmlns:a16="http://schemas.microsoft.com/office/drawing/2014/main" id="{B815E20B-9776-44A1-27EA-AF638CD17563}"/>
                    </a:ext>
                  </a:extLst>
                </p14:cNvPr>
                <p14:cNvContentPartPr/>
                <p14:nvPr/>
              </p14:nvContentPartPr>
              <p14:xfrm>
                <a:off x="5176860" y="1916940"/>
                <a:ext cx="155880" cy="172080"/>
              </p14:xfrm>
            </p:contentPart>
          </mc:Choice>
          <mc:Fallback xmlns="">
            <p:pic>
              <p:nvPicPr>
                <p:cNvPr id="199" name="Ink 198">
                  <a:extLst>
                    <a:ext uri="{FF2B5EF4-FFF2-40B4-BE49-F238E27FC236}">
                      <a16:creationId xmlns:a16="http://schemas.microsoft.com/office/drawing/2014/main" id="{B815E20B-9776-44A1-27EA-AF638CD17563}"/>
                    </a:ext>
                  </a:extLst>
                </p:cNvPr>
                <p:cNvPicPr/>
                <p:nvPr/>
              </p:nvPicPr>
              <p:blipFill>
                <a:blip r:embed="rId78"/>
                <a:stretch>
                  <a:fillRect/>
                </a:stretch>
              </p:blipFill>
              <p:spPr>
                <a:xfrm>
                  <a:off x="5167860" y="1908300"/>
                  <a:ext cx="1735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00" name="Ink 199">
                  <a:extLst>
                    <a:ext uri="{FF2B5EF4-FFF2-40B4-BE49-F238E27FC236}">
                      <a16:creationId xmlns:a16="http://schemas.microsoft.com/office/drawing/2014/main" id="{AD1EA533-C482-4771-E217-8CB9583FFF46}"/>
                    </a:ext>
                  </a:extLst>
                </p14:cNvPr>
                <p14:cNvContentPartPr/>
                <p14:nvPr/>
              </p14:nvContentPartPr>
              <p14:xfrm>
                <a:off x="5213220" y="1898940"/>
                <a:ext cx="106200" cy="38160"/>
              </p14:xfrm>
            </p:contentPart>
          </mc:Choice>
          <mc:Fallback xmlns="">
            <p:pic>
              <p:nvPicPr>
                <p:cNvPr id="200" name="Ink 199">
                  <a:extLst>
                    <a:ext uri="{FF2B5EF4-FFF2-40B4-BE49-F238E27FC236}">
                      <a16:creationId xmlns:a16="http://schemas.microsoft.com/office/drawing/2014/main" id="{AD1EA533-C482-4771-E217-8CB9583FFF46}"/>
                    </a:ext>
                  </a:extLst>
                </p:cNvPr>
                <p:cNvPicPr/>
                <p:nvPr/>
              </p:nvPicPr>
              <p:blipFill>
                <a:blip r:embed="rId80"/>
                <a:stretch>
                  <a:fillRect/>
                </a:stretch>
              </p:blipFill>
              <p:spPr>
                <a:xfrm>
                  <a:off x="5204220" y="1889940"/>
                  <a:ext cx="12384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01" name="Ink 200">
                  <a:extLst>
                    <a:ext uri="{FF2B5EF4-FFF2-40B4-BE49-F238E27FC236}">
                      <a16:creationId xmlns:a16="http://schemas.microsoft.com/office/drawing/2014/main" id="{2073D28D-9F6D-9121-2A09-48DB08D09F65}"/>
                    </a:ext>
                  </a:extLst>
                </p14:cNvPr>
                <p14:cNvContentPartPr/>
                <p14:nvPr/>
              </p14:nvContentPartPr>
              <p14:xfrm>
                <a:off x="5090820" y="1789140"/>
                <a:ext cx="416880" cy="402480"/>
              </p14:xfrm>
            </p:contentPart>
          </mc:Choice>
          <mc:Fallback xmlns="">
            <p:pic>
              <p:nvPicPr>
                <p:cNvPr id="201" name="Ink 200">
                  <a:extLst>
                    <a:ext uri="{FF2B5EF4-FFF2-40B4-BE49-F238E27FC236}">
                      <a16:creationId xmlns:a16="http://schemas.microsoft.com/office/drawing/2014/main" id="{2073D28D-9F6D-9121-2A09-48DB08D09F65}"/>
                    </a:ext>
                  </a:extLst>
                </p:cNvPr>
                <p:cNvPicPr/>
                <p:nvPr/>
              </p:nvPicPr>
              <p:blipFill>
                <a:blip r:embed="rId82"/>
                <a:stretch>
                  <a:fillRect/>
                </a:stretch>
              </p:blipFill>
              <p:spPr>
                <a:xfrm>
                  <a:off x="5081820" y="1780500"/>
                  <a:ext cx="43452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203" name="Ink 202">
                  <a:extLst>
                    <a:ext uri="{FF2B5EF4-FFF2-40B4-BE49-F238E27FC236}">
                      <a16:creationId xmlns:a16="http://schemas.microsoft.com/office/drawing/2014/main" id="{87B50731-25DE-007C-80B6-823D52294C95}"/>
                    </a:ext>
                  </a:extLst>
                </p14:cNvPr>
                <p14:cNvContentPartPr/>
                <p14:nvPr/>
              </p14:nvContentPartPr>
              <p14:xfrm>
                <a:off x="1154220" y="3732780"/>
                <a:ext cx="2743560" cy="2179800"/>
              </p14:xfrm>
            </p:contentPart>
          </mc:Choice>
          <mc:Fallback xmlns="">
            <p:pic>
              <p:nvPicPr>
                <p:cNvPr id="203" name="Ink 202">
                  <a:extLst>
                    <a:ext uri="{FF2B5EF4-FFF2-40B4-BE49-F238E27FC236}">
                      <a16:creationId xmlns:a16="http://schemas.microsoft.com/office/drawing/2014/main" id="{87B50731-25DE-007C-80B6-823D52294C95}"/>
                    </a:ext>
                  </a:extLst>
                </p:cNvPr>
                <p:cNvPicPr/>
                <p:nvPr/>
              </p:nvPicPr>
              <p:blipFill>
                <a:blip r:embed="rId84"/>
                <a:stretch>
                  <a:fillRect/>
                </a:stretch>
              </p:blipFill>
              <p:spPr>
                <a:xfrm>
                  <a:off x="1145220" y="3724140"/>
                  <a:ext cx="2761200" cy="21974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204" name="Ink 203">
                  <a:extLst>
                    <a:ext uri="{FF2B5EF4-FFF2-40B4-BE49-F238E27FC236}">
                      <a16:creationId xmlns:a16="http://schemas.microsoft.com/office/drawing/2014/main" id="{60EE1218-D92D-7C75-A64D-74CE7F42A8B0}"/>
                    </a:ext>
                  </a:extLst>
                </p14:cNvPr>
                <p14:cNvContentPartPr/>
                <p14:nvPr/>
              </p14:nvContentPartPr>
              <p14:xfrm>
                <a:off x="4083900" y="5137140"/>
                <a:ext cx="1623960" cy="856800"/>
              </p14:xfrm>
            </p:contentPart>
          </mc:Choice>
          <mc:Fallback xmlns="">
            <p:pic>
              <p:nvPicPr>
                <p:cNvPr id="204" name="Ink 203">
                  <a:extLst>
                    <a:ext uri="{FF2B5EF4-FFF2-40B4-BE49-F238E27FC236}">
                      <a16:creationId xmlns:a16="http://schemas.microsoft.com/office/drawing/2014/main" id="{60EE1218-D92D-7C75-A64D-74CE7F42A8B0}"/>
                    </a:ext>
                  </a:extLst>
                </p:cNvPr>
                <p:cNvPicPr/>
                <p:nvPr/>
              </p:nvPicPr>
              <p:blipFill>
                <a:blip r:embed="rId86"/>
                <a:stretch>
                  <a:fillRect/>
                </a:stretch>
              </p:blipFill>
              <p:spPr>
                <a:xfrm>
                  <a:off x="4074900" y="5128500"/>
                  <a:ext cx="1641600" cy="8744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206" name="Ink 205">
                  <a:extLst>
                    <a:ext uri="{FF2B5EF4-FFF2-40B4-BE49-F238E27FC236}">
                      <a16:creationId xmlns:a16="http://schemas.microsoft.com/office/drawing/2014/main" id="{7ABC5D80-0D62-717B-DFEB-6F93DDEEAE01}"/>
                    </a:ext>
                  </a:extLst>
                </p14:cNvPr>
                <p14:cNvContentPartPr/>
                <p14:nvPr/>
              </p14:nvContentPartPr>
              <p14:xfrm>
                <a:off x="4457220" y="4650420"/>
                <a:ext cx="174960" cy="409320"/>
              </p14:xfrm>
            </p:contentPart>
          </mc:Choice>
          <mc:Fallback xmlns="">
            <p:pic>
              <p:nvPicPr>
                <p:cNvPr id="206" name="Ink 205">
                  <a:extLst>
                    <a:ext uri="{FF2B5EF4-FFF2-40B4-BE49-F238E27FC236}">
                      <a16:creationId xmlns:a16="http://schemas.microsoft.com/office/drawing/2014/main" id="{7ABC5D80-0D62-717B-DFEB-6F93DDEEAE01}"/>
                    </a:ext>
                  </a:extLst>
                </p:cNvPr>
                <p:cNvPicPr/>
                <p:nvPr/>
              </p:nvPicPr>
              <p:blipFill>
                <a:blip r:embed="rId88"/>
                <a:stretch>
                  <a:fillRect/>
                </a:stretch>
              </p:blipFill>
              <p:spPr>
                <a:xfrm>
                  <a:off x="4448580" y="4641780"/>
                  <a:ext cx="19260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207" name="Ink 206">
                  <a:extLst>
                    <a:ext uri="{FF2B5EF4-FFF2-40B4-BE49-F238E27FC236}">
                      <a16:creationId xmlns:a16="http://schemas.microsoft.com/office/drawing/2014/main" id="{1E5DA8A8-5D23-5FE4-274C-DD617B85A1A3}"/>
                    </a:ext>
                  </a:extLst>
                </p14:cNvPr>
                <p14:cNvContentPartPr/>
                <p14:nvPr/>
              </p14:nvContentPartPr>
              <p14:xfrm>
                <a:off x="4678980" y="4818540"/>
                <a:ext cx="141480" cy="244080"/>
              </p14:xfrm>
            </p:contentPart>
          </mc:Choice>
          <mc:Fallback xmlns="">
            <p:pic>
              <p:nvPicPr>
                <p:cNvPr id="207" name="Ink 206">
                  <a:extLst>
                    <a:ext uri="{FF2B5EF4-FFF2-40B4-BE49-F238E27FC236}">
                      <a16:creationId xmlns:a16="http://schemas.microsoft.com/office/drawing/2014/main" id="{1E5DA8A8-5D23-5FE4-274C-DD617B85A1A3}"/>
                    </a:ext>
                  </a:extLst>
                </p:cNvPr>
                <p:cNvPicPr/>
                <p:nvPr/>
              </p:nvPicPr>
              <p:blipFill>
                <a:blip r:embed="rId90"/>
                <a:stretch>
                  <a:fillRect/>
                </a:stretch>
              </p:blipFill>
              <p:spPr>
                <a:xfrm>
                  <a:off x="4670340" y="4809540"/>
                  <a:ext cx="15912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208" name="Ink 207">
                  <a:extLst>
                    <a:ext uri="{FF2B5EF4-FFF2-40B4-BE49-F238E27FC236}">
                      <a16:creationId xmlns:a16="http://schemas.microsoft.com/office/drawing/2014/main" id="{2C875335-5295-E8FA-C610-CF27566651C8}"/>
                    </a:ext>
                  </a:extLst>
                </p14:cNvPr>
                <p14:cNvContentPartPr/>
                <p14:nvPr/>
              </p14:nvContentPartPr>
              <p14:xfrm>
                <a:off x="4892820" y="4867500"/>
                <a:ext cx="163440" cy="112320"/>
              </p14:xfrm>
            </p:contentPart>
          </mc:Choice>
          <mc:Fallback xmlns="">
            <p:pic>
              <p:nvPicPr>
                <p:cNvPr id="208" name="Ink 207">
                  <a:extLst>
                    <a:ext uri="{FF2B5EF4-FFF2-40B4-BE49-F238E27FC236}">
                      <a16:creationId xmlns:a16="http://schemas.microsoft.com/office/drawing/2014/main" id="{2C875335-5295-E8FA-C610-CF27566651C8}"/>
                    </a:ext>
                  </a:extLst>
                </p:cNvPr>
                <p:cNvPicPr/>
                <p:nvPr/>
              </p:nvPicPr>
              <p:blipFill>
                <a:blip r:embed="rId92"/>
                <a:stretch>
                  <a:fillRect/>
                </a:stretch>
              </p:blipFill>
              <p:spPr>
                <a:xfrm>
                  <a:off x="4883820" y="4858860"/>
                  <a:ext cx="1810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209" name="Ink 208">
                  <a:extLst>
                    <a:ext uri="{FF2B5EF4-FFF2-40B4-BE49-F238E27FC236}">
                      <a16:creationId xmlns:a16="http://schemas.microsoft.com/office/drawing/2014/main" id="{22543EDF-235E-E134-4BB4-87D3DB833063}"/>
                    </a:ext>
                  </a:extLst>
                </p14:cNvPr>
                <p14:cNvContentPartPr/>
                <p14:nvPr/>
              </p14:nvContentPartPr>
              <p14:xfrm>
                <a:off x="4368300" y="5258460"/>
                <a:ext cx="408600" cy="306000"/>
              </p14:xfrm>
            </p:contentPart>
          </mc:Choice>
          <mc:Fallback xmlns="">
            <p:pic>
              <p:nvPicPr>
                <p:cNvPr id="209" name="Ink 208">
                  <a:extLst>
                    <a:ext uri="{FF2B5EF4-FFF2-40B4-BE49-F238E27FC236}">
                      <a16:creationId xmlns:a16="http://schemas.microsoft.com/office/drawing/2014/main" id="{22543EDF-235E-E134-4BB4-87D3DB833063}"/>
                    </a:ext>
                  </a:extLst>
                </p:cNvPr>
                <p:cNvPicPr/>
                <p:nvPr/>
              </p:nvPicPr>
              <p:blipFill>
                <a:blip r:embed="rId94"/>
                <a:stretch>
                  <a:fillRect/>
                </a:stretch>
              </p:blipFill>
              <p:spPr>
                <a:xfrm>
                  <a:off x="4359300" y="5249460"/>
                  <a:ext cx="42624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210" name="Ink 209">
                  <a:extLst>
                    <a:ext uri="{FF2B5EF4-FFF2-40B4-BE49-F238E27FC236}">
                      <a16:creationId xmlns:a16="http://schemas.microsoft.com/office/drawing/2014/main" id="{5EFA48E1-9997-F249-1359-27372A375F61}"/>
                    </a:ext>
                  </a:extLst>
                </p14:cNvPr>
                <p14:cNvContentPartPr/>
                <p14:nvPr/>
              </p14:nvContentPartPr>
              <p14:xfrm>
                <a:off x="5333820" y="4826100"/>
                <a:ext cx="108000" cy="244800"/>
              </p14:xfrm>
            </p:contentPart>
          </mc:Choice>
          <mc:Fallback xmlns="">
            <p:pic>
              <p:nvPicPr>
                <p:cNvPr id="210" name="Ink 209">
                  <a:extLst>
                    <a:ext uri="{FF2B5EF4-FFF2-40B4-BE49-F238E27FC236}">
                      <a16:creationId xmlns:a16="http://schemas.microsoft.com/office/drawing/2014/main" id="{5EFA48E1-9997-F249-1359-27372A375F61}"/>
                    </a:ext>
                  </a:extLst>
                </p:cNvPr>
                <p:cNvPicPr/>
                <p:nvPr/>
              </p:nvPicPr>
              <p:blipFill>
                <a:blip r:embed="rId96"/>
                <a:stretch>
                  <a:fillRect/>
                </a:stretch>
              </p:blipFill>
              <p:spPr>
                <a:xfrm>
                  <a:off x="5325180" y="4817460"/>
                  <a:ext cx="12564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211" name="Ink 210">
                  <a:extLst>
                    <a:ext uri="{FF2B5EF4-FFF2-40B4-BE49-F238E27FC236}">
                      <a16:creationId xmlns:a16="http://schemas.microsoft.com/office/drawing/2014/main" id="{A28B47BE-9727-0B30-3CB6-4A88B4D93AB9}"/>
                    </a:ext>
                  </a:extLst>
                </p14:cNvPr>
                <p14:cNvContentPartPr/>
                <p14:nvPr/>
              </p14:nvContentPartPr>
              <p14:xfrm>
                <a:off x="5512020" y="4890180"/>
                <a:ext cx="133200" cy="201960"/>
              </p14:xfrm>
            </p:contentPart>
          </mc:Choice>
          <mc:Fallback xmlns="">
            <p:pic>
              <p:nvPicPr>
                <p:cNvPr id="211" name="Ink 210">
                  <a:extLst>
                    <a:ext uri="{FF2B5EF4-FFF2-40B4-BE49-F238E27FC236}">
                      <a16:creationId xmlns:a16="http://schemas.microsoft.com/office/drawing/2014/main" id="{A28B47BE-9727-0B30-3CB6-4A88B4D93AB9}"/>
                    </a:ext>
                  </a:extLst>
                </p:cNvPr>
                <p:cNvPicPr/>
                <p:nvPr/>
              </p:nvPicPr>
              <p:blipFill>
                <a:blip r:embed="rId98"/>
                <a:stretch>
                  <a:fillRect/>
                </a:stretch>
              </p:blipFill>
              <p:spPr>
                <a:xfrm>
                  <a:off x="5503380" y="4881540"/>
                  <a:ext cx="15084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212" name="Ink 211">
                  <a:extLst>
                    <a:ext uri="{FF2B5EF4-FFF2-40B4-BE49-F238E27FC236}">
                      <a16:creationId xmlns:a16="http://schemas.microsoft.com/office/drawing/2014/main" id="{5392879C-1595-E1AB-60A7-4ED2A1168C7C}"/>
                    </a:ext>
                  </a:extLst>
                </p14:cNvPr>
                <p14:cNvContentPartPr/>
                <p14:nvPr/>
              </p14:nvContentPartPr>
              <p14:xfrm>
                <a:off x="5683380" y="4966860"/>
                <a:ext cx="30960" cy="146520"/>
              </p14:xfrm>
            </p:contentPart>
          </mc:Choice>
          <mc:Fallback xmlns="">
            <p:pic>
              <p:nvPicPr>
                <p:cNvPr id="212" name="Ink 211">
                  <a:extLst>
                    <a:ext uri="{FF2B5EF4-FFF2-40B4-BE49-F238E27FC236}">
                      <a16:creationId xmlns:a16="http://schemas.microsoft.com/office/drawing/2014/main" id="{5392879C-1595-E1AB-60A7-4ED2A1168C7C}"/>
                    </a:ext>
                  </a:extLst>
                </p:cNvPr>
                <p:cNvPicPr/>
                <p:nvPr/>
              </p:nvPicPr>
              <p:blipFill>
                <a:blip r:embed="rId100"/>
                <a:stretch>
                  <a:fillRect/>
                </a:stretch>
              </p:blipFill>
              <p:spPr>
                <a:xfrm>
                  <a:off x="5674380" y="4958220"/>
                  <a:ext cx="4860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213" name="Ink 212">
                  <a:extLst>
                    <a:ext uri="{FF2B5EF4-FFF2-40B4-BE49-F238E27FC236}">
                      <a16:creationId xmlns:a16="http://schemas.microsoft.com/office/drawing/2014/main" id="{D39DEF3F-2B79-A748-1624-F4BD4B5D9D13}"/>
                    </a:ext>
                  </a:extLst>
                </p14:cNvPr>
                <p14:cNvContentPartPr/>
                <p14:nvPr/>
              </p14:nvContentPartPr>
              <p14:xfrm>
                <a:off x="5716860" y="4827180"/>
                <a:ext cx="42840" cy="69120"/>
              </p14:xfrm>
            </p:contentPart>
          </mc:Choice>
          <mc:Fallback xmlns="">
            <p:pic>
              <p:nvPicPr>
                <p:cNvPr id="213" name="Ink 212">
                  <a:extLst>
                    <a:ext uri="{FF2B5EF4-FFF2-40B4-BE49-F238E27FC236}">
                      <a16:creationId xmlns:a16="http://schemas.microsoft.com/office/drawing/2014/main" id="{D39DEF3F-2B79-A748-1624-F4BD4B5D9D13}"/>
                    </a:ext>
                  </a:extLst>
                </p:cNvPr>
                <p:cNvPicPr/>
                <p:nvPr/>
              </p:nvPicPr>
              <p:blipFill>
                <a:blip r:embed="rId102"/>
                <a:stretch>
                  <a:fillRect/>
                </a:stretch>
              </p:blipFill>
              <p:spPr>
                <a:xfrm>
                  <a:off x="5707860" y="4818180"/>
                  <a:ext cx="6048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214" name="Ink 213">
                  <a:extLst>
                    <a:ext uri="{FF2B5EF4-FFF2-40B4-BE49-F238E27FC236}">
                      <a16:creationId xmlns:a16="http://schemas.microsoft.com/office/drawing/2014/main" id="{EE7E113B-E0A4-9E8E-F3A0-6B27F344460B}"/>
                    </a:ext>
                  </a:extLst>
                </p14:cNvPr>
                <p14:cNvContentPartPr/>
                <p14:nvPr/>
              </p14:nvContentPartPr>
              <p14:xfrm>
                <a:off x="5816580" y="4876860"/>
                <a:ext cx="26640" cy="222120"/>
              </p14:xfrm>
            </p:contentPart>
          </mc:Choice>
          <mc:Fallback xmlns="">
            <p:pic>
              <p:nvPicPr>
                <p:cNvPr id="214" name="Ink 213">
                  <a:extLst>
                    <a:ext uri="{FF2B5EF4-FFF2-40B4-BE49-F238E27FC236}">
                      <a16:creationId xmlns:a16="http://schemas.microsoft.com/office/drawing/2014/main" id="{EE7E113B-E0A4-9E8E-F3A0-6B27F344460B}"/>
                    </a:ext>
                  </a:extLst>
                </p:cNvPr>
                <p:cNvPicPr/>
                <p:nvPr/>
              </p:nvPicPr>
              <p:blipFill>
                <a:blip r:embed="rId104"/>
                <a:stretch>
                  <a:fillRect/>
                </a:stretch>
              </p:blipFill>
              <p:spPr>
                <a:xfrm>
                  <a:off x="5807580" y="4867860"/>
                  <a:ext cx="4428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215" name="Ink 214">
                  <a:extLst>
                    <a:ext uri="{FF2B5EF4-FFF2-40B4-BE49-F238E27FC236}">
                      <a16:creationId xmlns:a16="http://schemas.microsoft.com/office/drawing/2014/main" id="{36A0666A-DE4B-DB2A-3627-A1C36EDBCFCA}"/>
                    </a:ext>
                  </a:extLst>
                </p14:cNvPr>
                <p14:cNvContentPartPr/>
                <p14:nvPr/>
              </p14:nvContentPartPr>
              <p14:xfrm>
                <a:off x="5823780" y="4943100"/>
                <a:ext cx="222120" cy="156240"/>
              </p14:xfrm>
            </p:contentPart>
          </mc:Choice>
          <mc:Fallback xmlns="">
            <p:pic>
              <p:nvPicPr>
                <p:cNvPr id="215" name="Ink 214">
                  <a:extLst>
                    <a:ext uri="{FF2B5EF4-FFF2-40B4-BE49-F238E27FC236}">
                      <a16:creationId xmlns:a16="http://schemas.microsoft.com/office/drawing/2014/main" id="{36A0666A-DE4B-DB2A-3627-A1C36EDBCFCA}"/>
                    </a:ext>
                  </a:extLst>
                </p:cNvPr>
                <p:cNvPicPr/>
                <p:nvPr/>
              </p:nvPicPr>
              <p:blipFill>
                <a:blip r:embed="rId106"/>
                <a:stretch>
                  <a:fillRect/>
                </a:stretch>
              </p:blipFill>
              <p:spPr>
                <a:xfrm>
                  <a:off x="5815140" y="4934460"/>
                  <a:ext cx="2397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216" name="Ink 215">
                  <a:extLst>
                    <a:ext uri="{FF2B5EF4-FFF2-40B4-BE49-F238E27FC236}">
                      <a16:creationId xmlns:a16="http://schemas.microsoft.com/office/drawing/2014/main" id="{52FCC3E8-2A3D-B6A8-3E66-90EC24F6038E}"/>
                    </a:ext>
                  </a:extLst>
                </p14:cNvPr>
                <p14:cNvContentPartPr/>
                <p14:nvPr/>
              </p14:nvContentPartPr>
              <p14:xfrm>
                <a:off x="6146340" y="4832580"/>
                <a:ext cx="95400" cy="280800"/>
              </p14:xfrm>
            </p:contentPart>
          </mc:Choice>
          <mc:Fallback xmlns="">
            <p:pic>
              <p:nvPicPr>
                <p:cNvPr id="216" name="Ink 215">
                  <a:extLst>
                    <a:ext uri="{FF2B5EF4-FFF2-40B4-BE49-F238E27FC236}">
                      <a16:creationId xmlns:a16="http://schemas.microsoft.com/office/drawing/2014/main" id="{52FCC3E8-2A3D-B6A8-3E66-90EC24F6038E}"/>
                    </a:ext>
                  </a:extLst>
                </p:cNvPr>
                <p:cNvPicPr/>
                <p:nvPr/>
              </p:nvPicPr>
              <p:blipFill>
                <a:blip r:embed="rId108"/>
                <a:stretch>
                  <a:fillRect/>
                </a:stretch>
              </p:blipFill>
              <p:spPr>
                <a:xfrm>
                  <a:off x="6137340" y="4823940"/>
                  <a:ext cx="11304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19" name="Ink 218">
                  <a:extLst>
                    <a:ext uri="{FF2B5EF4-FFF2-40B4-BE49-F238E27FC236}">
                      <a16:creationId xmlns:a16="http://schemas.microsoft.com/office/drawing/2014/main" id="{D20DC891-73AA-B431-4A69-EBC3BE81A012}"/>
                    </a:ext>
                  </a:extLst>
                </p14:cNvPr>
                <p14:cNvContentPartPr/>
                <p14:nvPr/>
              </p14:nvContentPartPr>
              <p14:xfrm>
                <a:off x="1817340" y="5401740"/>
                <a:ext cx="163440" cy="283320"/>
              </p14:xfrm>
            </p:contentPart>
          </mc:Choice>
          <mc:Fallback xmlns="">
            <p:pic>
              <p:nvPicPr>
                <p:cNvPr id="219" name="Ink 218">
                  <a:extLst>
                    <a:ext uri="{FF2B5EF4-FFF2-40B4-BE49-F238E27FC236}">
                      <a16:creationId xmlns:a16="http://schemas.microsoft.com/office/drawing/2014/main" id="{D20DC891-73AA-B431-4A69-EBC3BE81A012}"/>
                    </a:ext>
                  </a:extLst>
                </p:cNvPr>
                <p:cNvPicPr/>
                <p:nvPr/>
              </p:nvPicPr>
              <p:blipFill>
                <a:blip r:embed="rId110"/>
                <a:stretch>
                  <a:fillRect/>
                </a:stretch>
              </p:blipFill>
              <p:spPr>
                <a:xfrm>
                  <a:off x="1808700" y="5392740"/>
                  <a:ext cx="18108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220" name="Ink 219">
                  <a:extLst>
                    <a:ext uri="{FF2B5EF4-FFF2-40B4-BE49-F238E27FC236}">
                      <a16:creationId xmlns:a16="http://schemas.microsoft.com/office/drawing/2014/main" id="{0D48E12D-972D-B066-83B2-BB801F30C6E8}"/>
                    </a:ext>
                  </a:extLst>
                </p14:cNvPr>
                <p14:cNvContentPartPr/>
                <p14:nvPr/>
              </p14:nvContentPartPr>
              <p14:xfrm>
                <a:off x="1768020" y="5326500"/>
                <a:ext cx="359280" cy="363960"/>
              </p14:xfrm>
            </p:contentPart>
          </mc:Choice>
          <mc:Fallback xmlns="">
            <p:pic>
              <p:nvPicPr>
                <p:cNvPr id="220" name="Ink 219">
                  <a:extLst>
                    <a:ext uri="{FF2B5EF4-FFF2-40B4-BE49-F238E27FC236}">
                      <a16:creationId xmlns:a16="http://schemas.microsoft.com/office/drawing/2014/main" id="{0D48E12D-972D-B066-83B2-BB801F30C6E8}"/>
                    </a:ext>
                  </a:extLst>
                </p:cNvPr>
                <p:cNvPicPr/>
                <p:nvPr/>
              </p:nvPicPr>
              <p:blipFill>
                <a:blip r:embed="rId112"/>
                <a:stretch>
                  <a:fillRect/>
                </a:stretch>
              </p:blipFill>
              <p:spPr>
                <a:xfrm>
                  <a:off x="1759380" y="5317860"/>
                  <a:ext cx="376920" cy="3816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221" name="Ink 220">
                  <a:extLst>
                    <a:ext uri="{FF2B5EF4-FFF2-40B4-BE49-F238E27FC236}">
                      <a16:creationId xmlns:a16="http://schemas.microsoft.com/office/drawing/2014/main" id="{F0F02282-145F-6079-1EF1-2306051B55B6}"/>
                    </a:ext>
                  </a:extLst>
                </p14:cNvPr>
                <p14:cNvContentPartPr/>
                <p14:nvPr/>
              </p14:nvContentPartPr>
              <p14:xfrm>
                <a:off x="2396940" y="5365740"/>
                <a:ext cx="80640" cy="51120"/>
              </p14:xfrm>
            </p:contentPart>
          </mc:Choice>
          <mc:Fallback xmlns="">
            <p:pic>
              <p:nvPicPr>
                <p:cNvPr id="221" name="Ink 220">
                  <a:extLst>
                    <a:ext uri="{FF2B5EF4-FFF2-40B4-BE49-F238E27FC236}">
                      <a16:creationId xmlns:a16="http://schemas.microsoft.com/office/drawing/2014/main" id="{F0F02282-145F-6079-1EF1-2306051B55B6}"/>
                    </a:ext>
                  </a:extLst>
                </p:cNvPr>
                <p:cNvPicPr/>
                <p:nvPr/>
              </p:nvPicPr>
              <p:blipFill>
                <a:blip r:embed="rId114"/>
                <a:stretch>
                  <a:fillRect/>
                </a:stretch>
              </p:blipFill>
              <p:spPr>
                <a:xfrm>
                  <a:off x="2388300" y="5356740"/>
                  <a:ext cx="982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222" name="Ink 221">
                  <a:extLst>
                    <a:ext uri="{FF2B5EF4-FFF2-40B4-BE49-F238E27FC236}">
                      <a16:creationId xmlns:a16="http://schemas.microsoft.com/office/drawing/2014/main" id="{E605633D-FA3A-D738-29E3-D94ADB1717A6}"/>
                    </a:ext>
                  </a:extLst>
                </p14:cNvPr>
                <p14:cNvContentPartPr/>
                <p14:nvPr/>
              </p14:nvContentPartPr>
              <p14:xfrm>
                <a:off x="2404860" y="5359260"/>
                <a:ext cx="103680" cy="174600"/>
              </p14:xfrm>
            </p:contentPart>
          </mc:Choice>
          <mc:Fallback xmlns="">
            <p:pic>
              <p:nvPicPr>
                <p:cNvPr id="222" name="Ink 221">
                  <a:extLst>
                    <a:ext uri="{FF2B5EF4-FFF2-40B4-BE49-F238E27FC236}">
                      <a16:creationId xmlns:a16="http://schemas.microsoft.com/office/drawing/2014/main" id="{E605633D-FA3A-D738-29E3-D94ADB1717A6}"/>
                    </a:ext>
                  </a:extLst>
                </p:cNvPr>
                <p:cNvPicPr/>
                <p:nvPr/>
              </p:nvPicPr>
              <p:blipFill>
                <a:blip r:embed="rId116"/>
                <a:stretch>
                  <a:fillRect/>
                </a:stretch>
              </p:blipFill>
              <p:spPr>
                <a:xfrm>
                  <a:off x="2395860" y="5350260"/>
                  <a:ext cx="12132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23" name="Ink 222">
                  <a:extLst>
                    <a:ext uri="{FF2B5EF4-FFF2-40B4-BE49-F238E27FC236}">
                      <a16:creationId xmlns:a16="http://schemas.microsoft.com/office/drawing/2014/main" id="{AEC13195-3E76-ABC4-4B74-ACFA29A0FD5D}"/>
                    </a:ext>
                  </a:extLst>
                </p14:cNvPr>
                <p14:cNvContentPartPr/>
                <p14:nvPr/>
              </p14:nvContentPartPr>
              <p14:xfrm>
                <a:off x="2520780" y="5436300"/>
                <a:ext cx="147600" cy="108360"/>
              </p14:xfrm>
            </p:contentPart>
          </mc:Choice>
          <mc:Fallback xmlns="">
            <p:pic>
              <p:nvPicPr>
                <p:cNvPr id="223" name="Ink 222">
                  <a:extLst>
                    <a:ext uri="{FF2B5EF4-FFF2-40B4-BE49-F238E27FC236}">
                      <a16:creationId xmlns:a16="http://schemas.microsoft.com/office/drawing/2014/main" id="{AEC13195-3E76-ABC4-4B74-ACFA29A0FD5D}"/>
                    </a:ext>
                  </a:extLst>
                </p:cNvPr>
                <p:cNvPicPr/>
                <p:nvPr/>
              </p:nvPicPr>
              <p:blipFill>
                <a:blip r:embed="rId118"/>
                <a:stretch>
                  <a:fillRect/>
                </a:stretch>
              </p:blipFill>
              <p:spPr>
                <a:xfrm>
                  <a:off x="2512140" y="5427660"/>
                  <a:ext cx="1652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224" name="Ink 223">
                  <a:extLst>
                    <a:ext uri="{FF2B5EF4-FFF2-40B4-BE49-F238E27FC236}">
                      <a16:creationId xmlns:a16="http://schemas.microsoft.com/office/drawing/2014/main" id="{87ECBE20-5904-54BF-F754-4F8FE6CCF1D9}"/>
                    </a:ext>
                  </a:extLst>
                </p14:cNvPr>
                <p14:cNvContentPartPr/>
                <p14:nvPr/>
              </p14:nvContentPartPr>
              <p14:xfrm>
                <a:off x="2697180" y="5379420"/>
                <a:ext cx="88200" cy="189000"/>
              </p14:xfrm>
            </p:contentPart>
          </mc:Choice>
          <mc:Fallback xmlns="">
            <p:pic>
              <p:nvPicPr>
                <p:cNvPr id="224" name="Ink 223">
                  <a:extLst>
                    <a:ext uri="{FF2B5EF4-FFF2-40B4-BE49-F238E27FC236}">
                      <a16:creationId xmlns:a16="http://schemas.microsoft.com/office/drawing/2014/main" id="{87ECBE20-5904-54BF-F754-4F8FE6CCF1D9}"/>
                    </a:ext>
                  </a:extLst>
                </p:cNvPr>
                <p:cNvPicPr/>
                <p:nvPr/>
              </p:nvPicPr>
              <p:blipFill>
                <a:blip r:embed="rId120"/>
                <a:stretch>
                  <a:fillRect/>
                </a:stretch>
              </p:blipFill>
              <p:spPr>
                <a:xfrm>
                  <a:off x="2688540" y="5370420"/>
                  <a:ext cx="1058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225" name="Ink 224">
                  <a:extLst>
                    <a:ext uri="{FF2B5EF4-FFF2-40B4-BE49-F238E27FC236}">
                      <a16:creationId xmlns:a16="http://schemas.microsoft.com/office/drawing/2014/main" id="{9EE9B0DF-3F65-08F9-A68F-30664A4A47B1}"/>
                    </a:ext>
                  </a:extLst>
                </p14:cNvPr>
                <p14:cNvContentPartPr/>
                <p14:nvPr/>
              </p14:nvContentPartPr>
              <p14:xfrm>
                <a:off x="2854140" y="5305620"/>
                <a:ext cx="30240" cy="203760"/>
              </p14:xfrm>
            </p:contentPart>
          </mc:Choice>
          <mc:Fallback xmlns="">
            <p:pic>
              <p:nvPicPr>
                <p:cNvPr id="225" name="Ink 224">
                  <a:extLst>
                    <a:ext uri="{FF2B5EF4-FFF2-40B4-BE49-F238E27FC236}">
                      <a16:creationId xmlns:a16="http://schemas.microsoft.com/office/drawing/2014/main" id="{9EE9B0DF-3F65-08F9-A68F-30664A4A47B1}"/>
                    </a:ext>
                  </a:extLst>
                </p:cNvPr>
                <p:cNvPicPr/>
                <p:nvPr/>
              </p:nvPicPr>
              <p:blipFill>
                <a:blip r:embed="rId122"/>
                <a:stretch>
                  <a:fillRect/>
                </a:stretch>
              </p:blipFill>
              <p:spPr>
                <a:xfrm>
                  <a:off x="2845500" y="5296620"/>
                  <a:ext cx="4788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226" name="Ink 225">
                  <a:extLst>
                    <a:ext uri="{FF2B5EF4-FFF2-40B4-BE49-F238E27FC236}">
                      <a16:creationId xmlns:a16="http://schemas.microsoft.com/office/drawing/2014/main" id="{4EDE617C-D5A7-6C41-B5C5-04B10F4B2BF7}"/>
                    </a:ext>
                  </a:extLst>
                </p14:cNvPr>
                <p14:cNvContentPartPr/>
                <p14:nvPr/>
              </p14:nvContentPartPr>
              <p14:xfrm>
                <a:off x="2825340" y="5401380"/>
                <a:ext cx="172080" cy="91440"/>
              </p14:xfrm>
            </p:contentPart>
          </mc:Choice>
          <mc:Fallback xmlns="">
            <p:pic>
              <p:nvPicPr>
                <p:cNvPr id="226" name="Ink 225">
                  <a:extLst>
                    <a:ext uri="{FF2B5EF4-FFF2-40B4-BE49-F238E27FC236}">
                      <a16:creationId xmlns:a16="http://schemas.microsoft.com/office/drawing/2014/main" id="{4EDE617C-D5A7-6C41-B5C5-04B10F4B2BF7}"/>
                    </a:ext>
                  </a:extLst>
                </p:cNvPr>
                <p:cNvPicPr/>
                <p:nvPr/>
              </p:nvPicPr>
              <p:blipFill>
                <a:blip r:embed="rId124"/>
                <a:stretch>
                  <a:fillRect/>
                </a:stretch>
              </p:blipFill>
              <p:spPr>
                <a:xfrm>
                  <a:off x="2816700" y="5392740"/>
                  <a:ext cx="18972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 name="Ink 6">
                  <a:extLst>
                    <a:ext uri="{FF2B5EF4-FFF2-40B4-BE49-F238E27FC236}">
                      <a16:creationId xmlns:a16="http://schemas.microsoft.com/office/drawing/2014/main" id="{6CA1E469-31AE-7C32-A829-275ED9F4207C}"/>
                    </a:ext>
                  </a:extLst>
                </p14:cNvPr>
                <p14:cNvContentPartPr/>
                <p14:nvPr/>
              </p14:nvContentPartPr>
              <p14:xfrm>
                <a:off x="10007700" y="2619300"/>
                <a:ext cx="132120" cy="212040"/>
              </p14:xfrm>
            </p:contentPart>
          </mc:Choice>
          <mc:Fallback xmlns="">
            <p:pic>
              <p:nvPicPr>
                <p:cNvPr id="7" name="Ink 6">
                  <a:extLst>
                    <a:ext uri="{FF2B5EF4-FFF2-40B4-BE49-F238E27FC236}">
                      <a16:creationId xmlns:a16="http://schemas.microsoft.com/office/drawing/2014/main" id="{6CA1E469-31AE-7C32-A829-275ED9F4207C}"/>
                    </a:ext>
                  </a:extLst>
                </p:cNvPr>
                <p:cNvPicPr/>
                <p:nvPr/>
              </p:nvPicPr>
              <p:blipFill>
                <a:blip r:embed="rId126"/>
                <a:stretch>
                  <a:fillRect/>
                </a:stretch>
              </p:blipFill>
              <p:spPr>
                <a:xfrm>
                  <a:off x="9998700" y="2610300"/>
                  <a:ext cx="14976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 name="Ink 7">
                  <a:extLst>
                    <a:ext uri="{FF2B5EF4-FFF2-40B4-BE49-F238E27FC236}">
                      <a16:creationId xmlns:a16="http://schemas.microsoft.com/office/drawing/2014/main" id="{B5AA3BC6-0BE4-87F9-4627-262F1396329E}"/>
                    </a:ext>
                  </a:extLst>
                </p14:cNvPr>
                <p14:cNvContentPartPr/>
                <p14:nvPr/>
              </p14:nvContentPartPr>
              <p14:xfrm>
                <a:off x="10172580" y="2653860"/>
                <a:ext cx="128520" cy="123840"/>
              </p14:xfrm>
            </p:contentPart>
          </mc:Choice>
          <mc:Fallback xmlns="">
            <p:pic>
              <p:nvPicPr>
                <p:cNvPr id="8" name="Ink 7">
                  <a:extLst>
                    <a:ext uri="{FF2B5EF4-FFF2-40B4-BE49-F238E27FC236}">
                      <a16:creationId xmlns:a16="http://schemas.microsoft.com/office/drawing/2014/main" id="{B5AA3BC6-0BE4-87F9-4627-262F1396329E}"/>
                    </a:ext>
                  </a:extLst>
                </p:cNvPr>
                <p:cNvPicPr/>
                <p:nvPr/>
              </p:nvPicPr>
              <p:blipFill>
                <a:blip r:embed="rId128"/>
                <a:stretch>
                  <a:fillRect/>
                </a:stretch>
              </p:blipFill>
              <p:spPr>
                <a:xfrm>
                  <a:off x="10163580" y="2645220"/>
                  <a:ext cx="1461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9" name="Ink 8">
                  <a:extLst>
                    <a:ext uri="{FF2B5EF4-FFF2-40B4-BE49-F238E27FC236}">
                      <a16:creationId xmlns:a16="http://schemas.microsoft.com/office/drawing/2014/main" id="{B4C6A0ED-208C-D903-9728-6689F46C71AD}"/>
                    </a:ext>
                  </a:extLst>
                </p14:cNvPr>
                <p14:cNvContentPartPr/>
                <p14:nvPr/>
              </p14:nvContentPartPr>
              <p14:xfrm>
                <a:off x="10363020" y="2613900"/>
                <a:ext cx="128160" cy="203400"/>
              </p14:xfrm>
            </p:contentPart>
          </mc:Choice>
          <mc:Fallback xmlns="">
            <p:pic>
              <p:nvPicPr>
                <p:cNvPr id="9" name="Ink 8">
                  <a:extLst>
                    <a:ext uri="{FF2B5EF4-FFF2-40B4-BE49-F238E27FC236}">
                      <a16:creationId xmlns:a16="http://schemas.microsoft.com/office/drawing/2014/main" id="{B4C6A0ED-208C-D903-9728-6689F46C71AD}"/>
                    </a:ext>
                  </a:extLst>
                </p:cNvPr>
                <p:cNvPicPr/>
                <p:nvPr/>
              </p:nvPicPr>
              <p:blipFill>
                <a:blip r:embed="rId130"/>
                <a:stretch>
                  <a:fillRect/>
                </a:stretch>
              </p:blipFill>
              <p:spPr>
                <a:xfrm>
                  <a:off x="10354020" y="2604900"/>
                  <a:ext cx="14580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8" name="Ink 87">
                  <a:extLst>
                    <a:ext uri="{FF2B5EF4-FFF2-40B4-BE49-F238E27FC236}">
                      <a16:creationId xmlns:a16="http://schemas.microsoft.com/office/drawing/2014/main" id="{CB45D0DF-8B73-B74A-1B6F-C09E188D4DB1}"/>
                    </a:ext>
                  </a:extLst>
                </p14:cNvPr>
                <p14:cNvContentPartPr/>
                <p14:nvPr/>
              </p14:nvContentPartPr>
              <p14:xfrm>
                <a:off x="6302940" y="1047180"/>
                <a:ext cx="1037880" cy="2008800"/>
              </p14:xfrm>
            </p:contentPart>
          </mc:Choice>
          <mc:Fallback xmlns="">
            <p:pic>
              <p:nvPicPr>
                <p:cNvPr id="88" name="Ink 87">
                  <a:extLst>
                    <a:ext uri="{FF2B5EF4-FFF2-40B4-BE49-F238E27FC236}">
                      <a16:creationId xmlns:a16="http://schemas.microsoft.com/office/drawing/2014/main" id="{CB45D0DF-8B73-B74A-1B6F-C09E188D4DB1}"/>
                    </a:ext>
                  </a:extLst>
                </p:cNvPr>
                <p:cNvPicPr/>
                <p:nvPr/>
              </p:nvPicPr>
              <p:blipFill>
                <a:blip r:embed="rId132"/>
                <a:stretch>
                  <a:fillRect/>
                </a:stretch>
              </p:blipFill>
              <p:spPr>
                <a:xfrm>
                  <a:off x="6293940" y="1038540"/>
                  <a:ext cx="1055520" cy="20264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9" name="Ink 88">
                  <a:extLst>
                    <a:ext uri="{FF2B5EF4-FFF2-40B4-BE49-F238E27FC236}">
                      <a16:creationId xmlns:a16="http://schemas.microsoft.com/office/drawing/2014/main" id="{B410A0B3-C2D6-A27A-70BE-F6BEBBDECB42}"/>
                    </a:ext>
                  </a:extLst>
                </p14:cNvPr>
                <p14:cNvContentPartPr/>
                <p14:nvPr/>
              </p14:nvContentPartPr>
              <p14:xfrm>
                <a:off x="7531620" y="1542540"/>
                <a:ext cx="188280" cy="249120"/>
              </p14:xfrm>
            </p:contentPart>
          </mc:Choice>
          <mc:Fallback xmlns="">
            <p:pic>
              <p:nvPicPr>
                <p:cNvPr id="89" name="Ink 88">
                  <a:extLst>
                    <a:ext uri="{FF2B5EF4-FFF2-40B4-BE49-F238E27FC236}">
                      <a16:creationId xmlns:a16="http://schemas.microsoft.com/office/drawing/2014/main" id="{B410A0B3-C2D6-A27A-70BE-F6BEBBDECB42}"/>
                    </a:ext>
                  </a:extLst>
                </p:cNvPr>
                <p:cNvPicPr/>
                <p:nvPr/>
              </p:nvPicPr>
              <p:blipFill>
                <a:blip r:embed="rId134"/>
                <a:stretch>
                  <a:fillRect/>
                </a:stretch>
              </p:blipFill>
              <p:spPr>
                <a:xfrm>
                  <a:off x="7522620" y="1533540"/>
                  <a:ext cx="20592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90" name="Ink 89">
                  <a:extLst>
                    <a:ext uri="{FF2B5EF4-FFF2-40B4-BE49-F238E27FC236}">
                      <a16:creationId xmlns:a16="http://schemas.microsoft.com/office/drawing/2014/main" id="{8AE645FD-1498-9E2A-AF40-D41528CE1B3C}"/>
                    </a:ext>
                  </a:extLst>
                </p14:cNvPr>
                <p14:cNvContentPartPr/>
                <p14:nvPr/>
              </p14:nvContentPartPr>
              <p14:xfrm>
                <a:off x="7777860" y="1556940"/>
                <a:ext cx="264960" cy="221760"/>
              </p14:xfrm>
            </p:contentPart>
          </mc:Choice>
          <mc:Fallback xmlns="">
            <p:pic>
              <p:nvPicPr>
                <p:cNvPr id="90" name="Ink 89">
                  <a:extLst>
                    <a:ext uri="{FF2B5EF4-FFF2-40B4-BE49-F238E27FC236}">
                      <a16:creationId xmlns:a16="http://schemas.microsoft.com/office/drawing/2014/main" id="{8AE645FD-1498-9E2A-AF40-D41528CE1B3C}"/>
                    </a:ext>
                  </a:extLst>
                </p:cNvPr>
                <p:cNvPicPr/>
                <p:nvPr/>
              </p:nvPicPr>
              <p:blipFill>
                <a:blip r:embed="rId136"/>
                <a:stretch>
                  <a:fillRect/>
                </a:stretch>
              </p:blipFill>
              <p:spPr>
                <a:xfrm>
                  <a:off x="7769220" y="1547940"/>
                  <a:ext cx="28260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1" name="Ink 90">
                  <a:extLst>
                    <a:ext uri="{FF2B5EF4-FFF2-40B4-BE49-F238E27FC236}">
                      <a16:creationId xmlns:a16="http://schemas.microsoft.com/office/drawing/2014/main" id="{FF6FE6B3-0904-3ADE-BF05-BCD60FFE76BD}"/>
                    </a:ext>
                  </a:extLst>
                </p14:cNvPr>
                <p14:cNvContentPartPr/>
                <p14:nvPr/>
              </p14:nvContentPartPr>
              <p14:xfrm>
                <a:off x="8030580" y="1531380"/>
                <a:ext cx="319680" cy="240840"/>
              </p14:xfrm>
            </p:contentPart>
          </mc:Choice>
          <mc:Fallback xmlns="">
            <p:pic>
              <p:nvPicPr>
                <p:cNvPr id="91" name="Ink 90">
                  <a:extLst>
                    <a:ext uri="{FF2B5EF4-FFF2-40B4-BE49-F238E27FC236}">
                      <a16:creationId xmlns:a16="http://schemas.microsoft.com/office/drawing/2014/main" id="{FF6FE6B3-0904-3ADE-BF05-BCD60FFE76BD}"/>
                    </a:ext>
                  </a:extLst>
                </p:cNvPr>
                <p:cNvPicPr/>
                <p:nvPr/>
              </p:nvPicPr>
              <p:blipFill>
                <a:blip r:embed="rId138"/>
                <a:stretch>
                  <a:fillRect/>
                </a:stretch>
              </p:blipFill>
              <p:spPr>
                <a:xfrm>
                  <a:off x="8021580" y="1522740"/>
                  <a:ext cx="33732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2" name="Ink 91">
                  <a:extLst>
                    <a:ext uri="{FF2B5EF4-FFF2-40B4-BE49-F238E27FC236}">
                      <a16:creationId xmlns:a16="http://schemas.microsoft.com/office/drawing/2014/main" id="{95459760-88DA-50F3-C852-76BEE5F852D2}"/>
                    </a:ext>
                  </a:extLst>
                </p14:cNvPr>
                <p14:cNvContentPartPr/>
                <p14:nvPr/>
              </p14:nvContentPartPr>
              <p14:xfrm>
                <a:off x="8418660" y="1636860"/>
                <a:ext cx="325080" cy="328320"/>
              </p14:xfrm>
            </p:contentPart>
          </mc:Choice>
          <mc:Fallback xmlns="">
            <p:pic>
              <p:nvPicPr>
                <p:cNvPr id="92" name="Ink 91">
                  <a:extLst>
                    <a:ext uri="{FF2B5EF4-FFF2-40B4-BE49-F238E27FC236}">
                      <a16:creationId xmlns:a16="http://schemas.microsoft.com/office/drawing/2014/main" id="{95459760-88DA-50F3-C852-76BEE5F852D2}"/>
                    </a:ext>
                  </a:extLst>
                </p:cNvPr>
                <p:cNvPicPr/>
                <p:nvPr/>
              </p:nvPicPr>
              <p:blipFill>
                <a:blip r:embed="rId140"/>
                <a:stretch>
                  <a:fillRect/>
                </a:stretch>
              </p:blipFill>
              <p:spPr>
                <a:xfrm>
                  <a:off x="8410020" y="1627860"/>
                  <a:ext cx="34272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3" name="Ink 92">
                  <a:extLst>
                    <a:ext uri="{FF2B5EF4-FFF2-40B4-BE49-F238E27FC236}">
                      <a16:creationId xmlns:a16="http://schemas.microsoft.com/office/drawing/2014/main" id="{D029DED4-2D6A-267A-ED14-5E603C626F37}"/>
                    </a:ext>
                  </a:extLst>
                </p14:cNvPr>
                <p14:cNvContentPartPr/>
                <p14:nvPr/>
              </p14:nvContentPartPr>
              <p14:xfrm>
                <a:off x="8870820" y="1676100"/>
                <a:ext cx="86040" cy="6840"/>
              </p14:xfrm>
            </p:contentPart>
          </mc:Choice>
          <mc:Fallback xmlns="">
            <p:pic>
              <p:nvPicPr>
                <p:cNvPr id="93" name="Ink 92">
                  <a:extLst>
                    <a:ext uri="{FF2B5EF4-FFF2-40B4-BE49-F238E27FC236}">
                      <a16:creationId xmlns:a16="http://schemas.microsoft.com/office/drawing/2014/main" id="{D029DED4-2D6A-267A-ED14-5E603C626F37}"/>
                    </a:ext>
                  </a:extLst>
                </p:cNvPr>
                <p:cNvPicPr/>
                <p:nvPr/>
              </p:nvPicPr>
              <p:blipFill>
                <a:blip r:embed="rId142"/>
                <a:stretch>
                  <a:fillRect/>
                </a:stretch>
              </p:blipFill>
              <p:spPr>
                <a:xfrm>
                  <a:off x="8861820" y="1667100"/>
                  <a:ext cx="1036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94" name="Ink 93">
                  <a:extLst>
                    <a:ext uri="{FF2B5EF4-FFF2-40B4-BE49-F238E27FC236}">
                      <a16:creationId xmlns:a16="http://schemas.microsoft.com/office/drawing/2014/main" id="{0153B5CD-417A-7FD4-C826-2194320EB009}"/>
                    </a:ext>
                  </a:extLst>
                </p14:cNvPr>
                <p14:cNvContentPartPr/>
                <p14:nvPr/>
              </p14:nvContentPartPr>
              <p14:xfrm>
                <a:off x="9074940" y="1574220"/>
                <a:ext cx="177120" cy="185760"/>
              </p14:xfrm>
            </p:contentPart>
          </mc:Choice>
          <mc:Fallback xmlns="">
            <p:pic>
              <p:nvPicPr>
                <p:cNvPr id="94" name="Ink 93">
                  <a:extLst>
                    <a:ext uri="{FF2B5EF4-FFF2-40B4-BE49-F238E27FC236}">
                      <a16:creationId xmlns:a16="http://schemas.microsoft.com/office/drawing/2014/main" id="{0153B5CD-417A-7FD4-C826-2194320EB009}"/>
                    </a:ext>
                  </a:extLst>
                </p:cNvPr>
                <p:cNvPicPr/>
                <p:nvPr/>
              </p:nvPicPr>
              <p:blipFill>
                <a:blip r:embed="rId144"/>
                <a:stretch>
                  <a:fillRect/>
                </a:stretch>
              </p:blipFill>
              <p:spPr>
                <a:xfrm>
                  <a:off x="9066300" y="1565220"/>
                  <a:ext cx="19476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95" name="Ink 94">
                  <a:extLst>
                    <a:ext uri="{FF2B5EF4-FFF2-40B4-BE49-F238E27FC236}">
                      <a16:creationId xmlns:a16="http://schemas.microsoft.com/office/drawing/2014/main" id="{E1F7D24A-9366-6385-0989-D49E316EBF16}"/>
                    </a:ext>
                  </a:extLst>
                </p14:cNvPr>
                <p14:cNvContentPartPr/>
                <p14:nvPr/>
              </p14:nvContentPartPr>
              <p14:xfrm>
                <a:off x="9352860" y="1618140"/>
                <a:ext cx="129240" cy="108720"/>
              </p14:xfrm>
            </p:contentPart>
          </mc:Choice>
          <mc:Fallback xmlns="">
            <p:pic>
              <p:nvPicPr>
                <p:cNvPr id="95" name="Ink 94">
                  <a:extLst>
                    <a:ext uri="{FF2B5EF4-FFF2-40B4-BE49-F238E27FC236}">
                      <a16:creationId xmlns:a16="http://schemas.microsoft.com/office/drawing/2014/main" id="{E1F7D24A-9366-6385-0989-D49E316EBF16}"/>
                    </a:ext>
                  </a:extLst>
                </p:cNvPr>
                <p:cNvPicPr/>
                <p:nvPr/>
              </p:nvPicPr>
              <p:blipFill>
                <a:blip r:embed="rId146"/>
                <a:stretch>
                  <a:fillRect/>
                </a:stretch>
              </p:blipFill>
              <p:spPr>
                <a:xfrm>
                  <a:off x="9344220" y="1609140"/>
                  <a:ext cx="14688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6" name="Ink 95">
                  <a:extLst>
                    <a:ext uri="{FF2B5EF4-FFF2-40B4-BE49-F238E27FC236}">
                      <a16:creationId xmlns:a16="http://schemas.microsoft.com/office/drawing/2014/main" id="{D7F0345A-E333-E87C-2288-49310AF0F917}"/>
                    </a:ext>
                  </a:extLst>
                </p14:cNvPr>
                <p14:cNvContentPartPr/>
                <p14:nvPr/>
              </p14:nvContentPartPr>
              <p14:xfrm>
                <a:off x="9536820" y="1565940"/>
                <a:ext cx="40680" cy="149760"/>
              </p14:xfrm>
            </p:contentPart>
          </mc:Choice>
          <mc:Fallback xmlns="">
            <p:pic>
              <p:nvPicPr>
                <p:cNvPr id="96" name="Ink 95">
                  <a:extLst>
                    <a:ext uri="{FF2B5EF4-FFF2-40B4-BE49-F238E27FC236}">
                      <a16:creationId xmlns:a16="http://schemas.microsoft.com/office/drawing/2014/main" id="{D7F0345A-E333-E87C-2288-49310AF0F917}"/>
                    </a:ext>
                  </a:extLst>
                </p:cNvPr>
                <p:cNvPicPr/>
                <p:nvPr/>
              </p:nvPicPr>
              <p:blipFill>
                <a:blip r:embed="rId148"/>
                <a:stretch>
                  <a:fillRect/>
                </a:stretch>
              </p:blipFill>
              <p:spPr>
                <a:xfrm>
                  <a:off x="9527820" y="1557300"/>
                  <a:ext cx="58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7" name="Ink 96">
                  <a:extLst>
                    <a:ext uri="{FF2B5EF4-FFF2-40B4-BE49-F238E27FC236}">
                      <a16:creationId xmlns:a16="http://schemas.microsoft.com/office/drawing/2014/main" id="{92599C18-DB18-BF4A-FF2C-540152537444}"/>
                    </a:ext>
                  </a:extLst>
                </p14:cNvPr>
                <p14:cNvContentPartPr/>
                <p14:nvPr/>
              </p14:nvContentPartPr>
              <p14:xfrm>
                <a:off x="9645540" y="1555140"/>
                <a:ext cx="33840" cy="183960"/>
              </p14:xfrm>
            </p:contentPart>
          </mc:Choice>
          <mc:Fallback xmlns="">
            <p:pic>
              <p:nvPicPr>
                <p:cNvPr id="97" name="Ink 96">
                  <a:extLst>
                    <a:ext uri="{FF2B5EF4-FFF2-40B4-BE49-F238E27FC236}">
                      <a16:creationId xmlns:a16="http://schemas.microsoft.com/office/drawing/2014/main" id="{92599C18-DB18-BF4A-FF2C-540152537444}"/>
                    </a:ext>
                  </a:extLst>
                </p:cNvPr>
                <p:cNvPicPr/>
                <p:nvPr/>
              </p:nvPicPr>
              <p:blipFill>
                <a:blip r:embed="rId150"/>
                <a:stretch>
                  <a:fillRect/>
                </a:stretch>
              </p:blipFill>
              <p:spPr>
                <a:xfrm>
                  <a:off x="9636540" y="1546500"/>
                  <a:ext cx="5148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8" name="Ink 97">
                  <a:extLst>
                    <a:ext uri="{FF2B5EF4-FFF2-40B4-BE49-F238E27FC236}">
                      <a16:creationId xmlns:a16="http://schemas.microsoft.com/office/drawing/2014/main" id="{BFDBF774-F0F9-3519-F274-3B917D81141E}"/>
                    </a:ext>
                  </a:extLst>
                </p14:cNvPr>
                <p14:cNvContentPartPr/>
                <p14:nvPr/>
              </p14:nvContentPartPr>
              <p14:xfrm>
                <a:off x="9797820" y="1695540"/>
                <a:ext cx="6840" cy="6120"/>
              </p14:xfrm>
            </p:contentPart>
          </mc:Choice>
          <mc:Fallback xmlns="">
            <p:pic>
              <p:nvPicPr>
                <p:cNvPr id="98" name="Ink 97">
                  <a:extLst>
                    <a:ext uri="{FF2B5EF4-FFF2-40B4-BE49-F238E27FC236}">
                      <a16:creationId xmlns:a16="http://schemas.microsoft.com/office/drawing/2014/main" id="{BFDBF774-F0F9-3519-F274-3B917D81141E}"/>
                    </a:ext>
                  </a:extLst>
                </p:cNvPr>
                <p:cNvPicPr/>
                <p:nvPr/>
              </p:nvPicPr>
              <p:blipFill>
                <a:blip r:embed="rId152"/>
                <a:stretch>
                  <a:fillRect/>
                </a:stretch>
              </p:blipFill>
              <p:spPr>
                <a:xfrm>
                  <a:off x="9788820" y="1686900"/>
                  <a:ext cx="244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9" name="Ink 98">
                  <a:extLst>
                    <a:ext uri="{FF2B5EF4-FFF2-40B4-BE49-F238E27FC236}">
                      <a16:creationId xmlns:a16="http://schemas.microsoft.com/office/drawing/2014/main" id="{AAE071E8-49F5-F0EE-4745-BE96E17F78E0}"/>
                    </a:ext>
                  </a:extLst>
                </p14:cNvPr>
                <p14:cNvContentPartPr/>
                <p14:nvPr/>
              </p14:nvContentPartPr>
              <p14:xfrm>
                <a:off x="9936420" y="1567380"/>
                <a:ext cx="249480" cy="350280"/>
              </p14:xfrm>
            </p:contentPart>
          </mc:Choice>
          <mc:Fallback xmlns="">
            <p:pic>
              <p:nvPicPr>
                <p:cNvPr id="99" name="Ink 98">
                  <a:extLst>
                    <a:ext uri="{FF2B5EF4-FFF2-40B4-BE49-F238E27FC236}">
                      <a16:creationId xmlns:a16="http://schemas.microsoft.com/office/drawing/2014/main" id="{AAE071E8-49F5-F0EE-4745-BE96E17F78E0}"/>
                    </a:ext>
                  </a:extLst>
                </p:cNvPr>
                <p:cNvPicPr/>
                <p:nvPr/>
              </p:nvPicPr>
              <p:blipFill>
                <a:blip r:embed="rId154"/>
                <a:stretch>
                  <a:fillRect/>
                </a:stretch>
              </p:blipFill>
              <p:spPr>
                <a:xfrm>
                  <a:off x="9927420" y="1558740"/>
                  <a:ext cx="26712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00" name="Ink 99">
                  <a:extLst>
                    <a:ext uri="{FF2B5EF4-FFF2-40B4-BE49-F238E27FC236}">
                      <a16:creationId xmlns:a16="http://schemas.microsoft.com/office/drawing/2014/main" id="{9768CF6F-4EDA-CFCA-CE13-A82661FB37A5}"/>
                    </a:ext>
                  </a:extLst>
                </p14:cNvPr>
                <p14:cNvContentPartPr/>
                <p14:nvPr/>
              </p14:nvContentPartPr>
              <p14:xfrm>
                <a:off x="10318740" y="1552980"/>
                <a:ext cx="13320" cy="160560"/>
              </p14:xfrm>
            </p:contentPart>
          </mc:Choice>
          <mc:Fallback xmlns="">
            <p:pic>
              <p:nvPicPr>
                <p:cNvPr id="100" name="Ink 99">
                  <a:extLst>
                    <a:ext uri="{FF2B5EF4-FFF2-40B4-BE49-F238E27FC236}">
                      <a16:creationId xmlns:a16="http://schemas.microsoft.com/office/drawing/2014/main" id="{9768CF6F-4EDA-CFCA-CE13-A82661FB37A5}"/>
                    </a:ext>
                  </a:extLst>
                </p:cNvPr>
                <p:cNvPicPr/>
                <p:nvPr/>
              </p:nvPicPr>
              <p:blipFill>
                <a:blip r:embed="rId156"/>
                <a:stretch>
                  <a:fillRect/>
                </a:stretch>
              </p:blipFill>
              <p:spPr>
                <a:xfrm>
                  <a:off x="10310100" y="1543980"/>
                  <a:ext cx="3096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01" name="Ink 100">
                  <a:extLst>
                    <a:ext uri="{FF2B5EF4-FFF2-40B4-BE49-F238E27FC236}">
                      <a16:creationId xmlns:a16="http://schemas.microsoft.com/office/drawing/2014/main" id="{571BA137-5D8D-22CA-7D97-38D291A98436}"/>
                    </a:ext>
                  </a:extLst>
                </p14:cNvPr>
                <p14:cNvContentPartPr/>
                <p14:nvPr/>
              </p14:nvContentPartPr>
              <p14:xfrm>
                <a:off x="10264740" y="1608780"/>
                <a:ext cx="158040" cy="108000"/>
              </p14:xfrm>
            </p:contentPart>
          </mc:Choice>
          <mc:Fallback xmlns="">
            <p:pic>
              <p:nvPicPr>
                <p:cNvPr id="101" name="Ink 100">
                  <a:extLst>
                    <a:ext uri="{FF2B5EF4-FFF2-40B4-BE49-F238E27FC236}">
                      <a16:creationId xmlns:a16="http://schemas.microsoft.com/office/drawing/2014/main" id="{571BA137-5D8D-22CA-7D97-38D291A98436}"/>
                    </a:ext>
                  </a:extLst>
                </p:cNvPr>
                <p:cNvPicPr/>
                <p:nvPr/>
              </p:nvPicPr>
              <p:blipFill>
                <a:blip r:embed="rId158"/>
                <a:stretch>
                  <a:fillRect/>
                </a:stretch>
              </p:blipFill>
              <p:spPr>
                <a:xfrm>
                  <a:off x="10256100" y="1599780"/>
                  <a:ext cx="17568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02" name="Ink 101">
                  <a:extLst>
                    <a:ext uri="{FF2B5EF4-FFF2-40B4-BE49-F238E27FC236}">
                      <a16:creationId xmlns:a16="http://schemas.microsoft.com/office/drawing/2014/main" id="{7B60A0C7-CAAF-75E1-7308-D47D64787954}"/>
                    </a:ext>
                  </a:extLst>
                </p14:cNvPr>
                <p14:cNvContentPartPr/>
                <p14:nvPr/>
              </p14:nvContentPartPr>
              <p14:xfrm>
                <a:off x="10448340" y="1524180"/>
                <a:ext cx="16560" cy="32040"/>
              </p14:xfrm>
            </p:contentPart>
          </mc:Choice>
          <mc:Fallback xmlns="">
            <p:pic>
              <p:nvPicPr>
                <p:cNvPr id="102" name="Ink 101">
                  <a:extLst>
                    <a:ext uri="{FF2B5EF4-FFF2-40B4-BE49-F238E27FC236}">
                      <a16:creationId xmlns:a16="http://schemas.microsoft.com/office/drawing/2014/main" id="{7B60A0C7-CAAF-75E1-7308-D47D64787954}"/>
                    </a:ext>
                  </a:extLst>
                </p:cNvPr>
                <p:cNvPicPr/>
                <p:nvPr/>
              </p:nvPicPr>
              <p:blipFill>
                <a:blip r:embed="rId160"/>
                <a:stretch>
                  <a:fillRect/>
                </a:stretch>
              </p:blipFill>
              <p:spPr>
                <a:xfrm>
                  <a:off x="10439700" y="1515180"/>
                  <a:ext cx="342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3" name="Ink 102">
                  <a:extLst>
                    <a:ext uri="{FF2B5EF4-FFF2-40B4-BE49-F238E27FC236}">
                      <a16:creationId xmlns:a16="http://schemas.microsoft.com/office/drawing/2014/main" id="{40CD8545-B4BB-6C9A-132D-CD8D5F9EC711}"/>
                    </a:ext>
                  </a:extLst>
                </p14:cNvPr>
                <p14:cNvContentPartPr/>
                <p14:nvPr/>
              </p14:nvContentPartPr>
              <p14:xfrm>
                <a:off x="10515660" y="1545420"/>
                <a:ext cx="19800" cy="138960"/>
              </p14:xfrm>
            </p:contentPart>
          </mc:Choice>
          <mc:Fallback xmlns="">
            <p:pic>
              <p:nvPicPr>
                <p:cNvPr id="103" name="Ink 102">
                  <a:extLst>
                    <a:ext uri="{FF2B5EF4-FFF2-40B4-BE49-F238E27FC236}">
                      <a16:creationId xmlns:a16="http://schemas.microsoft.com/office/drawing/2014/main" id="{40CD8545-B4BB-6C9A-132D-CD8D5F9EC711}"/>
                    </a:ext>
                  </a:extLst>
                </p:cNvPr>
                <p:cNvPicPr/>
                <p:nvPr/>
              </p:nvPicPr>
              <p:blipFill>
                <a:blip r:embed="rId162"/>
                <a:stretch>
                  <a:fillRect/>
                </a:stretch>
              </p:blipFill>
              <p:spPr>
                <a:xfrm>
                  <a:off x="10506660" y="1536420"/>
                  <a:ext cx="374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04" name="Ink 103">
                  <a:extLst>
                    <a:ext uri="{FF2B5EF4-FFF2-40B4-BE49-F238E27FC236}">
                      <a16:creationId xmlns:a16="http://schemas.microsoft.com/office/drawing/2014/main" id="{F0F33440-965E-8291-53B2-FF917ABB7CA4}"/>
                    </a:ext>
                  </a:extLst>
                </p14:cNvPr>
                <p14:cNvContentPartPr/>
                <p14:nvPr/>
              </p14:nvContentPartPr>
              <p14:xfrm>
                <a:off x="10610340" y="1572780"/>
                <a:ext cx="262800" cy="147960"/>
              </p14:xfrm>
            </p:contentPart>
          </mc:Choice>
          <mc:Fallback xmlns="">
            <p:pic>
              <p:nvPicPr>
                <p:cNvPr id="104" name="Ink 103">
                  <a:extLst>
                    <a:ext uri="{FF2B5EF4-FFF2-40B4-BE49-F238E27FC236}">
                      <a16:creationId xmlns:a16="http://schemas.microsoft.com/office/drawing/2014/main" id="{F0F33440-965E-8291-53B2-FF917ABB7CA4}"/>
                    </a:ext>
                  </a:extLst>
                </p:cNvPr>
                <p:cNvPicPr/>
                <p:nvPr/>
              </p:nvPicPr>
              <p:blipFill>
                <a:blip r:embed="rId164"/>
                <a:stretch>
                  <a:fillRect/>
                </a:stretch>
              </p:blipFill>
              <p:spPr>
                <a:xfrm>
                  <a:off x="10601700" y="1563780"/>
                  <a:ext cx="28044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6" name="Ink 105">
                  <a:extLst>
                    <a:ext uri="{FF2B5EF4-FFF2-40B4-BE49-F238E27FC236}">
                      <a16:creationId xmlns:a16="http://schemas.microsoft.com/office/drawing/2014/main" id="{CBE0AA1C-8167-B0DC-34EE-83735A70A7CA}"/>
                    </a:ext>
                  </a:extLst>
                </p14:cNvPr>
                <p14:cNvContentPartPr/>
                <p14:nvPr/>
              </p14:nvContentPartPr>
              <p14:xfrm>
                <a:off x="7483020" y="1945380"/>
                <a:ext cx="283320" cy="292680"/>
              </p14:xfrm>
            </p:contentPart>
          </mc:Choice>
          <mc:Fallback xmlns="">
            <p:pic>
              <p:nvPicPr>
                <p:cNvPr id="106" name="Ink 105">
                  <a:extLst>
                    <a:ext uri="{FF2B5EF4-FFF2-40B4-BE49-F238E27FC236}">
                      <a16:creationId xmlns:a16="http://schemas.microsoft.com/office/drawing/2014/main" id="{CBE0AA1C-8167-B0DC-34EE-83735A70A7CA}"/>
                    </a:ext>
                  </a:extLst>
                </p:cNvPr>
                <p:cNvPicPr/>
                <p:nvPr/>
              </p:nvPicPr>
              <p:blipFill>
                <a:blip r:embed="rId166"/>
                <a:stretch>
                  <a:fillRect/>
                </a:stretch>
              </p:blipFill>
              <p:spPr>
                <a:xfrm>
                  <a:off x="7474380" y="1936380"/>
                  <a:ext cx="30096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7" name="Ink 106">
                  <a:extLst>
                    <a:ext uri="{FF2B5EF4-FFF2-40B4-BE49-F238E27FC236}">
                      <a16:creationId xmlns:a16="http://schemas.microsoft.com/office/drawing/2014/main" id="{BDC8E712-1B65-360D-83DC-1C433CCAE120}"/>
                    </a:ext>
                  </a:extLst>
                </p14:cNvPr>
                <p14:cNvContentPartPr/>
                <p14:nvPr/>
              </p14:nvContentPartPr>
              <p14:xfrm>
                <a:off x="7800180" y="2071740"/>
                <a:ext cx="644040" cy="142920"/>
              </p14:xfrm>
            </p:contentPart>
          </mc:Choice>
          <mc:Fallback xmlns="">
            <p:pic>
              <p:nvPicPr>
                <p:cNvPr id="107" name="Ink 106">
                  <a:extLst>
                    <a:ext uri="{FF2B5EF4-FFF2-40B4-BE49-F238E27FC236}">
                      <a16:creationId xmlns:a16="http://schemas.microsoft.com/office/drawing/2014/main" id="{BDC8E712-1B65-360D-83DC-1C433CCAE120}"/>
                    </a:ext>
                  </a:extLst>
                </p:cNvPr>
                <p:cNvPicPr/>
                <p:nvPr/>
              </p:nvPicPr>
              <p:blipFill>
                <a:blip r:embed="rId168"/>
                <a:stretch>
                  <a:fillRect/>
                </a:stretch>
              </p:blipFill>
              <p:spPr>
                <a:xfrm>
                  <a:off x="7791180" y="2062740"/>
                  <a:ext cx="6616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08" name="Ink 107">
                  <a:extLst>
                    <a:ext uri="{FF2B5EF4-FFF2-40B4-BE49-F238E27FC236}">
                      <a16:creationId xmlns:a16="http://schemas.microsoft.com/office/drawing/2014/main" id="{EF77DF7F-6A66-D96A-AF18-AC1A8004717E}"/>
                    </a:ext>
                  </a:extLst>
                </p14:cNvPr>
                <p14:cNvContentPartPr/>
                <p14:nvPr/>
              </p14:nvContentPartPr>
              <p14:xfrm>
                <a:off x="8578860" y="2108100"/>
                <a:ext cx="117360" cy="13320"/>
              </p14:xfrm>
            </p:contentPart>
          </mc:Choice>
          <mc:Fallback xmlns="">
            <p:pic>
              <p:nvPicPr>
                <p:cNvPr id="108" name="Ink 107">
                  <a:extLst>
                    <a:ext uri="{FF2B5EF4-FFF2-40B4-BE49-F238E27FC236}">
                      <a16:creationId xmlns:a16="http://schemas.microsoft.com/office/drawing/2014/main" id="{EF77DF7F-6A66-D96A-AF18-AC1A8004717E}"/>
                    </a:ext>
                  </a:extLst>
                </p:cNvPr>
                <p:cNvPicPr/>
                <p:nvPr/>
              </p:nvPicPr>
              <p:blipFill>
                <a:blip r:embed="rId170"/>
                <a:stretch>
                  <a:fillRect/>
                </a:stretch>
              </p:blipFill>
              <p:spPr>
                <a:xfrm>
                  <a:off x="8569860" y="2099100"/>
                  <a:ext cx="135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09" name="Ink 108">
                  <a:extLst>
                    <a:ext uri="{FF2B5EF4-FFF2-40B4-BE49-F238E27FC236}">
                      <a16:creationId xmlns:a16="http://schemas.microsoft.com/office/drawing/2014/main" id="{3A9A9A05-BBEA-84C5-B30B-857A418D7036}"/>
                    </a:ext>
                  </a:extLst>
                </p14:cNvPr>
                <p14:cNvContentPartPr/>
                <p14:nvPr/>
              </p14:nvContentPartPr>
              <p14:xfrm>
                <a:off x="8961900" y="1927020"/>
                <a:ext cx="316800" cy="259560"/>
              </p14:xfrm>
            </p:contentPart>
          </mc:Choice>
          <mc:Fallback xmlns="">
            <p:pic>
              <p:nvPicPr>
                <p:cNvPr id="109" name="Ink 108">
                  <a:extLst>
                    <a:ext uri="{FF2B5EF4-FFF2-40B4-BE49-F238E27FC236}">
                      <a16:creationId xmlns:a16="http://schemas.microsoft.com/office/drawing/2014/main" id="{3A9A9A05-BBEA-84C5-B30B-857A418D7036}"/>
                    </a:ext>
                  </a:extLst>
                </p:cNvPr>
                <p:cNvPicPr/>
                <p:nvPr/>
              </p:nvPicPr>
              <p:blipFill>
                <a:blip r:embed="rId172"/>
                <a:stretch>
                  <a:fillRect/>
                </a:stretch>
              </p:blipFill>
              <p:spPr>
                <a:xfrm>
                  <a:off x="8952900" y="1918020"/>
                  <a:ext cx="33444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10" name="Ink 109">
                  <a:extLst>
                    <a:ext uri="{FF2B5EF4-FFF2-40B4-BE49-F238E27FC236}">
                      <a16:creationId xmlns:a16="http://schemas.microsoft.com/office/drawing/2014/main" id="{EBF127DD-2A2E-FFAC-271B-E6461855FBB8}"/>
                    </a:ext>
                  </a:extLst>
                </p14:cNvPr>
                <p14:cNvContentPartPr/>
                <p14:nvPr/>
              </p14:nvContentPartPr>
              <p14:xfrm>
                <a:off x="9287340" y="2025660"/>
                <a:ext cx="617760" cy="159120"/>
              </p14:xfrm>
            </p:contentPart>
          </mc:Choice>
          <mc:Fallback xmlns="">
            <p:pic>
              <p:nvPicPr>
                <p:cNvPr id="110" name="Ink 109">
                  <a:extLst>
                    <a:ext uri="{FF2B5EF4-FFF2-40B4-BE49-F238E27FC236}">
                      <a16:creationId xmlns:a16="http://schemas.microsoft.com/office/drawing/2014/main" id="{EBF127DD-2A2E-FFAC-271B-E6461855FBB8}"/>
                    </a:ext>
                  </a:extLst>
                </p:cNvPr>
                <p:cNvPicPr/>
                <p:nvPr/>
              </p:nvPicPr>
              <p:blipFill>
                <a:blip r:embed="rId174"/>
                <a:stretch>
                  <a:fillRect/>
                </a:stretch>
              </p:blipFill>
              <p:spPr>
                <a:xfrm>
                  <a:off x="9278340" y="2016660"/>
                  <a:ext cx="63540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11" name="Ink 110">
                  <a:extLst>
                    <a:ext uri="{FF2B5EF4-FFF2-40B4-BE49-F238E27FC236}">
                      <a16:creationId xmlns:a16="http://schemas.microsoft.com/office/drawing/2014/main" id="{CC535FB3-6A5A-C3F2-6320-68F108681C55}"/>
                    </a:ext>
                  </a:extLst>
                </p14:cNvPr>
                <p14:cNvContentPartPr/>
                <p14:nvPr/>
              </p14:nvContentPartPr>
              <p14:xfrm>
                <a:off x="9943980" y="2031780"/>
                <a:ext cx="39240" cy="94320"/>
              </p14:xfrm>
            </p:contentPart>
          </mc:Choice>
          <mc:Fallback xmlns="">
            <p:pic>
              <p:nvPicPr>
                <p:cNvPr id="111" name="Ink 110">
                  <a:extLst>
                    <a:ext uri="{FF2B5EF4-FFF2-40B4-BE49-F238E27FC236}">
                      <a16:creationId xmlns:a16="http://schemas.microsoft.com/office/drawing/2014/main" id="{CC535FB3-6A5A-C3F2-6320-68F108681C55}"/>
                    </a:ext>
                  </a:extLst>
                </p:cNvPr>
                <p:cNvPicPr/>
                <p:nvPr/>
              </p:nvPicPr>
              <p:blipFill>
                <a:blip r:embed="rId176"/>
                <a:stretch>
                  <a:fillRect/>
                </a:stretch>
              </p:blipFill>
              <p:spPr>
                <a:xfrm>
                  <a:off x="9934980" y="2022780"/>
                  <a:ext cx="568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12" name="Ink 111">
                  <a:extLst>
                    <a:ext uri="{FF2B5EF4-FFF2-40B4-BE49-F238E27FC236}">
                      <a16:creationId xmlns:a16="http://schemas.microsoft.com/office/drawing/2014/main" id="{E9C6DB1C-F375-922B-AC97-96EAE215D092}"/>
                    </a:ext>
                  </a:extLst>
                </p14:cNvPr>
                <p14:cNvContentPartPr/>
                <p14:nvPr/>
              </p14:nvContentPartPr>
              <p14:xfrm>
                <a:off x="9971700" y="1929540"/>
                <a:ext cx="17280" cy="14040"/>
              </p14:xfrm>
            </p:contentPart>
          </mc:Choice>
          <mc:Fallback xmlns="">
            <p:pic>
              <p:nvPicPr>
                <p:cNvPr id="112" name="Ink 111">
                  <a:extLst>
                    <a:ext uri="{FF2B5EF4-FFF2-40B4-BE49-F238E27FC236}">
                      <a16:creationId xmlns:a16="http://schemas.microsoft.com/office/drawing/2014/main" id="{E9C6DB1C-F375-922B-AC97-96EAE215D092}"/>
                    </a:ext>
                  </a:extLst>
                </p:cNvPr>
                <p:cNvPicPr/>
                <p:nvPr/>
              </p:nvPicPr>
              <p:blipFill>
                <a:blip r:embed="rId178"/>
                <a:stretch>
                  <a:fillRect/>
                </a:stretch>
              </p:blipFill>
              <p:spPr>
                <a:xfrm>
                  <a:off x="9962700" y="1920540"/>
                  <a:ext cx="3492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13" name="Ink 112">
                  <a:extLst>
                    <a:ext uri="{FF2B5EF4-FFF2-40B4-BE49-F238E27FC236}">
                      <a16:creationId xmlns:a16="http://schemas.microsoft.com/office/drawing/2014/main" id="{6C82EC8C-F24A-F3FA-2DC8-50A697668604}"/>
                    </a:ext>
                  </a:extLst>
                </p14:cNvPr>
                <p14:cNvContentPartPr/>
                <p14:nvPr/>
              </p14:nvContentPartPr>
              <p14:xfrm>
                <a:off x="10013820" y="2013060"/>
                <a:ext cx="253080" cy="279360"/>
              </p14:xfrm>
            </p:contentPart>
          </mc:Choice>
          <mc:Fallback xmlns="">
            <p:pic>
              <p:nvPicPr>
                <p:cNvPr id="113" name="Ink 112">
                  <a:extLst>
                    <a:ext uri="{FF2B5EF4-FFF2-40B4-BE49-F238E27FC236}">
                      <a16:creationId xmlns:a16="http://schemas.microsoft.com/office/drawing/2014/main" id="{6C82EC8C-F24A-F3FA-2DC8-50A697668604}"/>
                    </a:ext>
                  </a:extLst>
                </p:cNvPr>
                <p:cNvPicPr/>
                <p:nvPr/>
              </p:nvPicPr>
              <p:blipFill>
                <a:blip r:embed="rId180"/>
                <a:stretch>
                  <a:fillRect/>
                </a:stretch>
              </p:blipFill>
              <p:spPr>
                <a:xfrm>
                  <a:off x="10004820" y="2004060"/>
                  <a:ext cx="27072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14" name="Ink 113">
                  <a:extLst>
                    <a:ext uri="{FF2B5EF4-FFF2-40B4-BE49-F238E27FC236}">
                      <a16:creationId xmlns:a16="http://schemas.microsoft.com/office/drawing/2014/main" id="{91A9BEE9-9C7A-5805-365C-7473B08153C5}"/>
                    </a:ext>
                  </a:extLst>
                </p14:cNvPr>
                <p14:cNvContentPartPr/>
                <p14:nvPr/>
              </p14:nvContentPartPr>
              <p14:xfrm>
                <a:off x="10357620" y="1940700"/>
                <a:ext cx="247680" cy="339120"/>
              </p14:xfrm>
            </p:contentPart>
          </mc:Choice>
          <mc:Fallback xmlns="">
            <p:pic>
              <p:nvPicPr>
                <p:cNvPr id="114" name="Ink 113">
                  <a:extLst>
                    <a:ext uri="{FF2B5EF4-FFF2-40B4-BE49-F238E27FC236}">
                      <a16:creationId xmlns:a16="http://schemas.microsoft.com/office/drawing/2014/main" id="{91A9BEE9-9C7A-5805-365C-7473B08153C5}"/>
                    </a:ext>
                  </a:extLst>
                </p:cNvPr>
                <p:cNvPicPr/>
                <p:nvPr/>
              </p:nvPicPr>
              <p:blipFill>
                <a:blip r:embed="rId182"/>
                <a:stretch>
                  <a:fillRect/>
                </a:stretch>
              </p:blipFill>
              <p:spPr>
                <a:xfrm>
                  <a:off x="10348620" y="1931700"/>
                  <a:ext cx="26532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5" name="Ink 114">
                  <a:extLst>
                    <a:ext uri="{FF2B5EF4-FFF2-40B4-BE49-F238E27FC236}">
                      <a16:creationId xmlns:a16="http://schemas.microsoft.com/office/drawing/2014/main" id="{C8E08277-2A76-8426-A2CA-CF599153A385}"/>
                    </a:ext>
                  </a:extLst>
                </p14:cNvPr>
                <p14:cNvContentPartPr/>
                <p14:nvPr/>
              </p14:nvContentPartPr>
              <p14:xfrm>
                <a:off x="10737780" y="1933140"/>
                <a:ext cx="20160" cy="205560"/>
              </p14:xfrm>
            </p:contentPart>
          </mc:Choice>
          <mc:Fallback xmlns="">
            <p:pic>
              <p:nvPicPr>
                <p:cNvPr id="115" name="Ink 114">
                  <a:extLst>
                    <a:ext uri="{FF2B5EF4-FFF2-40B4-BE49-F238E27FC236}">
                      <a16:creationId xmlns:a16="http://schemas.microsoft.com/office/drawing/2014/main" id="{C8E08277-2A76-8426-A2CA-CF599153A385}"/>
                    </a:ext>
                  </a:extLst>
                </p:cNvPr>
                <p:cNvPicPr/>
                <p:nvPr/>
              </p:nvPicPr>
              <p:blipFill>
                <a:blip r:embed="rId184"/>
                <a:stretch>
                  <a:fillRect/>
                </a:stretch>
              </p:blipFill>
              <p:spPr>
                <a:xfrm>
                  <a:off x="10728780" y="1924500"/>
                  <a:ext cx="3780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6" name="Ink 115">
                  <a:extLst>
                    <a:ext uri="{FF2B5EF4-FFF2-40B4-BE49-F238E27FC236}">
                      <a16:creationId xmlns:a16="http://schemas.microsoft.com/office/drawing/2014/main" id="{C5E66FEB-211B-05C7-C28E-729BE0494CB8}"/>
                    </a:ext>
                  </a:extLst>
                </p14:cNvPr>
                <p14:cNvContentPartPr/>
                <p14:nvPr/>
              </p14:nvContentPartPr>
              <p14:xfrm>
                <a:off x="10713300" y="2017380"/>
                <a:ext cx="138960" cy="121680"/>
              </p14:xfrm>
            </p:contentPart>
          </mc:Choice>
          <mc:Fallback xmlns="">
            <p:pic>
              <p:nvPicPr>
                <p:cNvPr id="116" name="Ink 115">
                  <a:extLst>
                    <a:ext uri="{FF2B5EF4-FFF2-40B4-BE49-F238E27FC236}">
                      <a16:creationId xmlns:a16="http://schemas.microsoft.com/office/drawing/2014/main" id="{C5E66FEB-211B-05C7-C28E-729BE0494CB8}"/>
                    </a:ext>
                  </a:extLst>
                </p:cNvPr>
                <p:cNvPicPr/>
                <p:nvPr/>
              </p:nvPicPr>
              <p:blipFill>
                <a:blip r:embed="rId186"/>
                <a:stretch>
                  <a:fillRect/>
                </a:stretch>
              </p:blipFill>
              <p:spPr>
                <a:xfrm>
                  <a:off x="10704660" y="2008380"/>
                  <a:ext cx="1566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7" name="Ink 116">
                  <a:extLst>
                    <a:ext uri="{FF2B5EF4-FFF2-40B4-BE49-F238E27FC236}">
                      <a16:creationId xmlns:a16="http://schemas.microsoft.com/office/drawing/2014/main" id="{6D1A60E0-A232-C54F-D65B-853A8F32BF9E}"/>
                    </a:ext>
                  </a:extLst>
                </p14:cNvPr>
                <p14:cNvContentPartPr/>
                <p14:nvPr/>
              </p14:nvContentPartPr>
              <p14:xfrm>
                <a:off x="10871340" y="1926300"/>
                <a:ext cx="19080" cy="9360"/>
              </p14:xfrm>
            </p:contentPart>
          </mc:Choice>
          <mc:Fallback xmlns="">
            <p:pic>
              <p:nvPicPr>
                <p:cNvPr id="117" name="Ink 116">
                  <a:extLst>
                    <a:ext uri="{FF2B5EF4-FFF2-40B4-BE49-F238E27FC236}">
                      <a16:creationId xmlns:a16="http://schemas.microsoft.com/office/drawing/2014/main" id="{6D1A60E0-A232-C54F-D65B-853A8F32BF9E}"/>
                    </a:ext>
                  </a:extLst>
                </p:cNvPr>
                <p:cNvPicPr/>
                <p:nvPr/>
              </p:nvPicPr>
              <p:blipFill>
                <a:blip r:embed="rId188"/>
                <a:stretch>
                  <a:fillRect/>
                </a:stretch>
              </p:blipFill>
              <p:spPr>
                <a:xfrm>
                  <a:off x="10862700" y="1917660"/>
                  <a:ext cx="3672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18" name="Ink 117">
                  <a:extLst>
                    <a:ext uri="{FF2B5EF4-FFF2-40B4-BE49-F238E27FC236}">
                      <a16:creationId xmlns:a16="http://schemas.microsoft.com/office/drawing/2014/main" id="{6C3EAD39-28DE-B9FE-9335-096357E8F717}"/>
                    </a:ext>
                  </a:extLst>
                </p14:cNvPr>
                <p14:cNvContentPartPr/>
                <p14:nvPr/>
              </p14:nvContentPartPr>
              <p14:xfrm>
                <a:off x="10966020" y="1955820"/>
                <a:ext cx="13680" cy="181080"/>
              </p14:xfrm>
            </p:contentPart>
          </mc:Choice>
          <mc:Fallback xmlns="">
            <p:pic>
              <p:nvPicPr>
                <p:cNvPr id="118" name="Ink 117">
                  <a:extLst>
                    <a:ext uri="{FF2B5EF4-FFF2-40B4-BE49-F238E27FC236}">
                      <a16:creationId xmlns:a16="http://schemas.microsoft.com/office/drawing/2014/main" id="{6C3EAD39-28DE-B9FE-9335-096357E8F717}"/>
                    </a:ext>
                  </a:extLst>
                </p:cNvPr>
                <p:cNvPicPr/>
                <p:nvPr/>
              </p:nvPicPr>
              <p:blipFill>
                <a:blip r:embed="rId190"/>
                <a:stretch>
                  <a:fillRect/>
                </a:stretch>
              </p:blipFill>
              <p:spPr>
                <a:xfrm>
                  <a:off x="10957380" y="1946820"/>
                  <a:ext cx="3132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19" name="Ink 118">
                  <a:extLst>
                    <a:ext uri="{FF2B5EF4-FFF2-40B4-BE49-F238E27FC236}">
                      <a16:creationId xmlns:a16="http://schemas.microsoft.com/office/drawing/2014/main" id="{1D60D3DA-CCE0-D939-FBF2-384E755BA25C}"/>
                    </a:ext>
                  </a:extLst>
                </p14:cNvPr>
                <p14:cNvContentPartPr/>
                <p14:nvPr/>
              </p14:nvContentPartPr>
              <p14:xfrm>
                <a:off x="11063220" y="2019540"/>
                <a:ext cx="114840" cy="133560"/>
              </p14:xfrm>
            </p:contentPart>
          </mc:Choice>
          <mc:Fallback xmlns="">
            <p:pic>
              <p:nvPicPr>
                <p:cNvPr id="119" name="Ink 118">
                  <a:extLst>
                    <a:ext uri="{FF2B5EF4-FFF2-40B4-BE49-F238E27FC236}">
                      <a16:creationId xmlns:a16="http://schemas.microsoft.com/office/drawing/2014/main" id="{1D60D3DA-CCE0-D939-FBF2-384E755BA25C}"/>
                    </a:ext>
                  </a:extLst>
                </p:cNvPr>
                <p:cNvPicPr/>
                <p:nvPr/>
              </p:nvPicPr>
              <p:blipFill>
                <a:blip r:embed="rId192"/>
                <a:stretch>
                  <a:fillRect/>
                </a:stretch>
              </p:blipFill>
              <p:spPr>
                <a:xfrm>
                  <a:off x="11054220" y="2010900"/>
                  <a:ext cx="1324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0" name="Ink 119">
                  <a:extLst>
                    <a:ext uri="{FF2B5EF4-FFF2-40B4-BE49-F238E27FC236}">
                      <a16:creationId xmlns:a16="http://schemas.microsoft.com/office/drawing/2014/main" id="{080A55A3-A737-64DB-3408-52C2B7D0E706}"/>
                    </a:ext>
                  </a:extLst>
                </p14:cNvPr>
                <p14:cNvContentPartPr/>
                <p14:nvPr/>
              </p14:nvContentPartPr>
              <p14:xfrm>
                <a:off x="11252220" y="2002620"/>
                <a:ext cx="81000" cy="132480"/>
              </p14:xfrm>
            </p:contentPart>
          </mc:Choice>
          <mc:Fallback xmlns="">
            <p:pic>
              <p:nvPicPr>
                <p:cNvPr id="120" name="Ink 119">
                  <a:extLst>
                    <a:ext uri="{FF2B5EF4-FFF2-40B4-BE49-F238E27FC236}">
                      <a16:creationId xmlns:a16="http://schemas.microsoft.com/office/drawing/2014/main" id="{080A55A3-A737-64DB-3408-52C2B7D0E706}"/>
                    </a:ext>
                  </a:extLst>
                </p:cNvPr>
                <p:cNvPicPr/>
                <p:nvPr/>
              </p:nvPicPr>
              <p:blipFill>
                <a:blip r:embed="rId194"/>
                <a:stretch>
                  <a:fillRect/>
                </a:stretch>
              </p:blipFill>
              <p:spPr>
                <a:xfrm>
                  <a:off x="11243580" y="1993980"/>
                  <a:ext cx="986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3" name="Ink 122">
                  <a:extLst>
                    <a:ext uri="{FF2B5EF4-FFF2-40B4-BE49-F238E27FC236}">
                      <a16:creationId xmlns:a16="http://schemas.microsoft.com/office/drawing/2014/main" id="{6F1BEF80-9259-49E8-7EC4-6CA17A1FDFDD}"/>
                    </a:ext>
                  </a:extLst>
                </p14:cNvPr>
                <p14:cNvContentPartPr/>
                <p14:nvPr/>
              </p14:nvContentPartPr>
              <p14:xfrm>
                <a:off x="11157900" y="1083180"/>
                <a:ext cx="149760" cy="231120"/>
              </p14:xfrm>
            </p:contentPart>
          </mc:Choice>
          <mc:Fallback xmlns="">
            <p:pic>
              <p:nvPicPr>
                <p:cNvPr id="123" name="Ink 122">
                  <a:extLst>
                    <a:ext uri="{FF2B5EF4-FFF2-40B4-BE49-F238E27FC236}">
                      <a16:creationId xmlns:a16="http://schemas.microsoft.com/office/drawing/2014/main" id="{6F1BEF80-9259-49E8-7EC4-6CA17A1FDFDD}"/>
                    </a:ext>
                  </a:extLst>
                </p:cNvPr>
                <p:cNvPicPr/>
                <p:nvPr/>
              </p:nvPicPr>
              <p:blipFill>
                <a:blip r:embed="rId196"/>
                <a:stretch>
                  <a:fillRect/>
                </a:stretch>
              </p:blipFill>
              <p:spPr>
                <a:xfrm>
                  <a:off x="11148900" y="1074180"/>
                  <a:ext cx="16740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4" name="Ink 123">
                  <a:extLst>
                    <a:ext uri="{FF2B5EF4-FFF2-40B4-BE49-F238E27FC236}">
                      <a16:creationId xmlns:a16="http://schemas.microsoft.com/office/drawing/2014/main" id="{F8027A86-50BD-BA1B-6DAE-4AF6087A98AB}"/>
                    </a:ext>
                  </a:extLst>
                </p14:cNvPr>
                <p14:cNvContentPartPr/>
                <p14:nvPr/>
              </p14:nvContentPartPr>
              <p14:xfrm>
                <a:off x="11182380" y="1077780"/>
                <a:ext cx="102600" cy="103680"/>
              </p14:xfrm>
            </p:contentPart>
          </mc:Choice>
          <mc:Fallback xmlns="">
            <p:pic>
              <p:nvPicPr>
                <p:cNvPr id="124" name="Ink 123">
                  <a:extLst>
                    <a:ext uri="{FF2B5EF4-FFF2-40B4-BE49-F238E27FC236}">
                      <a16:creationId xmlns:a16="http://schemas.microsoft.com/office/drawing/2014/main" id="{F8027A86-50BD-BA1B-6DAE-4AF6087A98AB}"/>
                    </a:ext>
                  </a:extLst>
                </p:cNvPr>
                <p:cNvPicPr/>
                <p:nvPr/>
              </p:nvPicPr>
              <p:blipFill>
                <a:blip r:embed="rId198"/>
                <a:stretch>
                  <a:fillRect/>
                </a:stretch>
              </p:blipFill>
              <p:spPr>
                <a:xfrm>
                  <a:off x="11173380" y="1068780"/>
                  <a:ext cx="12024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5" name="Ink 124">
                  <a:extLst>
                    <a:ext uri="{FF2B5EF4-FFF2-40B4-BE49-F238E27FC236}">
                      <a16:creationId xmlns:a16="http://schemas.microsoft.com/office/drawing/2014/main" id="{A12B9D71-5FE6-17DE-CB7C-B66EEA46BF80}"/>
                    </a:ext>
                  </a:extLst>
                </p14:cNvPr>
                <p14:cNvContentPartPr/>
                <p14:nvPr/>
              </p14:nvContentPartPr>
              <p14:xfrm>
                <a:off x="11423220" y="1155540"/>
                <a:ext cx="12960" cy="138240"/>
              </p14:xfrm>
            </p:contentPart>
          </mc:Choice>
          <mc:Fallback xmlns="">
            <p:pic>
              <p:nvPicPr>
                <p:cNvPr id="125" name="Ink 124">
                  <a:extLst>
                    <a:ext uri="{FF2B5EF4-FFF2-40B4-BE49-F238E27FC236}">
                      <a16:creationId xmlns:a16="http://schemas.microsoft.com/office/drawing/2014/main" id="{A12B9D71-5FE6-17DE-CB7C-B66EEA46BF80}"/>
                    </a:ext>
                  </a:extLst>
                </p:cNvPr>
                <p:cNvPicPr/>
                <p:nvPr/>
              </p:nvPicPr>
              <p:blipFill>
                <a:blip r:embed="rId200"/>
                <a:stretch>
                  <a:fillRect/>
                </a:stretch>
              </p:blipFill>
              <p:spPr>
                <a:xfrm>
                  <a:off x="11414580" y="1146540"/>
                  <a:ext cx="306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6" name="Ink 125">
                  <a:extLst>
                    <a:ext uri="{FF2B5EF4-FFF2-40B4-BE49-F238E27FC236}">
                      <a16:creationId xmlns:a16="http://schemas.microsoft.com/office/drawing/2014/main" id="{3EDE1680-D338-9D86-8142-9253038C1591}"/>
                    </a:ext>
                  </a:extLst>
                </p14:cNvPr>
                <p14:cNvContentPartPr/>
                <p14:nvPr/>
              </p14:nvContentPartPr>
              <p14:xfrm>
                <a:off x="11493060" y="1098300"/>
                <a:ext cx="123840" cy="158040"/>
              </p14:xfrm>
            </p:contentPart>
          </mc:Choice>
          <mc:Fallback xmlns="">
            <p:pic>
              <p:nvPicPr>
                <p:cNvPr id="126" name="Ink 125">
                  <a:extLst>
                    <a:ext uri="{FF2B5EF4-FFF2-40B4-BE49-F238E27FC236}">
                      <a16:creationId xmlns:a16="http://schemas.microsoft.com/office/drawing/2014/main" id="{3EDE1680-D338-9D86-8142-9253038C1591}"/>
                    </a:ext>
                  </a:extLst>
                </p:cNvPr>
                <p:cNvPicPr/>
                <p:nvPr/>
              </p:nvPicPr>
              <p:blipFill>
                <a:blip r:embed="rId202"/>
                <a:stretch>
                  <a:fillRect/>
                </a:stretch>
              </p:blipFill>
              <p:spPr>
                <a:xfrm>
                  <a:off x="11484420" y="1089300"/>
                  <a:ext cx="1414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7" name="Ink 126">
                  <a:extLst>
                    <a:ext uri="{FF2B5EF4-FFF2-40B4-BE49-F238E27FC236}">
                      <a16:creationId xmlns:a16="http://schemas.microsoft.com/office/drawing/2014/main" id="{1BAB8A14-1275-3CA3-C793-C78D008B2D04}"/>
                    </a:ext>
                  </a:extLst>
                </p14:cNvPr>
                <p14:cNvContentPartPr/>
                <p14:nvPr/>
              </p14:nvContentPartPr>
              <p14:xfrm>
                <a:off x="11671980" y="1080660"/>
                <a:ext cx="113040" cy="144360"/>
              </p14:xfrm>
            </p:contentPart>
          </mc:Choice>
          <mc:Fallback xmlns="">
            <p:pic>
              <p:nvPicPr>
                <p:cNvPr id="127" name="Ink 126">
                  <a:extLst>
                    <a:ext uri="{FF2B5EF4-FFF2-40B4-BE49-F238E27FC236}">
                      <a16:creationId xmlns:a16="http://schemas.microsoft.com/office/drawing/2014/main" id="{1BAB8A14-1275-3CA3-C793-C78D008B2D04}"/>
                    </a:ext>
                  </a:extLst>
                </p:cNvPr>
                <p:cNvPicPr/>
                <p:nvPr/>
              </p:nvPicPr>
              <p:blipFill>
                <a:blip r:embed="rId204"/>
                <a:stretch>
                  <a:fillRect/>
                </a:stretch>
              </p:blipFill>
              <p:spPr>
                <a:xfrm>
                  <a:off x="11663340" y="1071660"/>
                  <a:ext cx="13068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8" name="Ink 127">
                  <a:extLst>
                    <a:ext uri="{FF2B5EF4-FFF2-40B4-BE49-F238E27FC236}">
                      <a16:creationId xmlns:a16="http://schemas.microsoft.com/office/drawing/2014/main" id="{EEBA91C1-D033-8BB5-1DB7-E13B5FF92926}"/>
                    </a:ext>
                  </a:extLst>
                </p14:cNvPr>
                <p14:cNvContentPartPr/>
                <p14:nvPr/>
              </p14:nvContentPartPr>
              <p14:xfrm>
                <a:off x="11835780" y="1073460"/>
                <a:ext cx="116640" cy="146160"/>
              </p14:xfrm>
            </p:contentPart>
          </mc:Choice>
          <mc:Fallback xmlns="">
            <p:pic>
              <p:nvPicPr>
                <p:cNvPr id="128" name="Ink 127">
                  <a:extLst>
                    <a:ext uri="{FF2B5EF4-FFF2-40B4-BE49-F238E27FC236}">
                      <a16:creationId xmlns:a16="http://schemas.microsoft.com/office/drawing/2014/main" id="{EEBA91C1-D033-8BB5-1DB7-E13B5FF92926}"/>
                    </a:ext>
                  </a:extLst>
                </p:cNvPr>
                <p:cNvPicPr/>
                <p:nvPr/>
              </p:nvPicPr>
              <p:blipFill>
                <a:blip r:embed="rId206"/>
                <a:stretch>
                  <a:fillRect/>
                </a:stretch>
              </p:blipFill>
              <p:spPr>
                <a:xfrm>
                  <a:off x="11826780" y="1064820"/>
                  <a:ext cx="1342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29" name="Ink 128">
                  <a:extLst>
                    <a:ext uri="{FF2B5EF4-FFF2-40B4-BE49-F238E27FC236}">
                      <a16:creationId xmlns:a16="http://schemas.microsoft.com/office/drawing/2014/main" id="{D0CA6DB8-78E7-0F89-6C8E-E77415FCCEE3}"/>
                    </a:ext>
                  </a:extLst>
                </p14:cNvPr>
                <p14:cNvContentPartPr/>
                <p14:nvPr/>
              </p14:nvContentPartPr>
              <p14:xfrm>
                <a:off x="12022260" y="1066980"/>
                <a:ext cx="251640" cy="206640"/>
              </p14:xfrm>
            </p:contentPart>
          </mc:Choice>
          <mc:Fallback xmlns="">
            <p:pic>
              <p:nvPicPr>
                <p:cNvPr id="129" name="Ink 128">
                  <a:extLst>
                    <a:ext uri="{FF2B5EF4-FFF2-40B4-BE49-F238E27FC236}">
                      <a16:creationId xmlns:a16="http://schemas.microsoft.com/office/drawing/2014/main" id="{D0CA6DB8-78E7-0F89-6C8E-E77415FCCEE3}"/>
                    </a:ext>
                  </a:extLst>
                </p:cNvPr>
                <p:cNvPicPr/>
                <p:nvPr/>
              </p:nvPicPr>
              <p:blipFill>
                <a:blip r:embed="rId208"/>
                <a:stretch>
                  <a:fillRect/>
                </a:stretch>
              </p:blipFill>
              <p:spPr>
                <a:xfrm>
                  <a:off x="12013620" y="1057980"/>
                  <a:ext cx="26928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0" name="Ink 129">
                  <a:extLst>
                    <a:ext uri="{FF2B5EF4-FFF2-40B4-BE49-F238E27FC236}">
                      <a16:creationId xmlns:a16="http://schemas.microsoft.com/office/drawing/2014/main" id="{927FD3DE-8411-DD23-8518-D903E0E2EC3A}"/>
                    </a:ext>
                  </a:extLst>
                </p14:cNvPr>
                <p14:cNvContentPartPr/>
                <p14:nvPr/>
              </p14:nvContentPartPr>
              <p14:xfrm>
                <a:off x="12312060" y="1071300"/>
                <a:ext cx="77760" cy="190080"/>
              </p14:xfrm>
            </p:contentPart>
          </mc:Choice>
          <mc:Fallback xmlns="">
            <p:pic>
              <p:nvPicPr>
                <p:cNvPr id="130" name="Ink 129">
                  <a:extLst>
                    <a:ext uri="{FF2B5EF4-FFF2-40B4-BE49-F238E27FC236}">
                      <a16:creationId xmlns:a16="http://schemas.microsoft.com/office/drawing/2014/main" id="{927FD3DE-8411-DD23-8518-D903E0E2EC3A}"/>
                    </a:ext>
                  </a:extLst>
                </p:cNvPr>
                <p:cNvPicPr/>
                <p:nvPr/>
              </p:nvPicPr>
              <p:blipFill>
                <a:blip r:embed="rId210"/>
                <a:stretch>
                  <a:fillRect/>
                </a:stretch>
              </p:blipFill>
              <p:spPr>
                <a:xfrm>
                  <a:off x="12303060" y="1062300"/>
                  <a:ext cx="954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1" name="Ink 130">
                  <a:extLst>
                    <a:ext uri="{FF2B5EF4-FFF2-40B4-BE49-F238E27FC236}">
                      <a16:creationId xmlns:a16="http://schemas.microsoft.com/office/drawing/2014/main" id="{99CABAF3-C292-1B32-DE4F-27212F0DEAFE}"/>
                    </a:ext>
                  </a:extLst>
                </p14:cNvPr>
                <p14:cNvContentPartPr/>
                <p14:nvPr/>
              </p14:nvContentPartPr>
              <p14:xfrm>
                <a:off x="12475500" y="1071660"/>
                <a:ext cx="68040" cy="150840"/>
              </p14:xfrm>
            </p:contentPart>
          </mc:Choice>
          <mc:Fallback xmlns="">
            <p:pic>
              <p:nvPicPr>
                <p:cNvPr id="131" name="Ink 130">
                  <a:extLst>
                    <a:ext uri="{FF2B5EF4-FFF2-40B4-BE49-F238E27FC236}">
                      <a16:creationId xmlns:a16="http://schemas.microsoft.com/office/drawing/2014/main" id="{99CABAF3-C292-1B32-DE4F-27212F0DEAFE}"/>
                    </a:ext>
                  </a:extLst>
                </p:cNvPr>
                <p:cNvPicPr/>
                <p:nvPr/>
              </p:nvPicPr>
              <p:blipFill>
                <a:blip r:embed="rId212"/>
                <a:stretch>
                  <a:fillRect/>
                </a:stretch>
              </p:blipFill>
              <p:spPr>
                <a:xfrm>
                  <a:off x="12466860" y="1062660"/>
                  <a:ext cx="856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3" name="Ink 132">
                  <a:extLst>
                    <a:ext uri="{FF2B5EF4-FFF2-40B4-BE49-F238E27FC236}">
                      <a16:creationId xmlns:a16="http://schemas.microsoft.com/office/drawing/2014/main" id="{E24F9670-D4CD-DEB0-6BEC-651B3D4D6F1A}"/>
                    </a:ext>
                  </a:extLst>
                </p14:cNvPr>
                <p14:cNvContentPartPr/>
                <p14:nvPr/>
              </p14:nvContentPartPr>
              <p14:xfrm>
                <a:off x="7572660" y="2477460"/>
                <a:ext cx="10080" cy="191880"/>
              </p14:xfrm>
            </p:contentPart>
          </mc:Choice>
          <mc:Fallback xmlns="">
            <p:pic>
              <p:nvPicPr>
                <p:cNvPr id="133" name="Ink 132">
                  <a:extLst>
                    <a:ext uri="{FF2B5EF4-FFF2-40B4-BE49-F238E27FC236}">
                      <a16:creationId xmlns:a16="http://schemas.microsoft.com/office/drawing/2014/main" id="{E24F9670-D4CD-DEB0-6BEC-651B3D4D6F1A}"/>
                    </a:ext>
                  </a:extLst>
                </p:cNvPr>
                <p:cNvPicPr/>
                <p:nvPr/>
              </p:nvPicPr>
              <p:blipFill>
                <a:blip r:embed="rId214"/>
                <a:stretch>
                  <a:fillRect/>
                </a:stretch>
              </p:blipFill>
              <p:spPr>
                <a:xfrm>
                  <a:off x="7563660" y="2468460"/>
                  <a:ext cx="277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4" name="Ink 133">
                  <a:extLst>
                    <a:ext uri="{FF2B5EF4-FFF2-40B4-BE49-F238E27FC236}">
                      <a16:creationId xmlns:a16="http://schemas.microsoft.com/office/drawing/2014/main" id="{32F14C9F-A451-516F-369F-B7A7E4AA3618}"/>
                    </a:ext>
                  </a:extLst>
                </p14:cNvPr>
                <p14:cNvContentPartPr/>
                <p14:nvPr/>
              </p14:nvContentPartPr>
              <p14:xfrm>
                <a:off x="7535580" y="2333460"/>
                <a:ext cx="207720" cy="294480"/>
              </p14:xfrm>
            </p:contentPart>
          </mc:Choice>
          <mc:Fallback xmlns="">
            <p:pic>
              <p:nvPicPr>
                <p:cNvPr id="134" name="Ink 133">
                  <a:extLst>
                    <a:ext uri="{FF2B5EF4-FFF2-40B4-BE49-F238E27FC236}">
                      <a16:creationId xmlns:a16="http://schemas.microsoft.com/office/drawing/2014/main" id="{32F14C9F-A451-516F-369F-B7A7E4AA3618}"/>
                    </a:ext>
                  </a:extLst>
                </p:cNvPr>
                <p:cNvPicPr/>
                <p:nvPr/>
              </p:nvPicPr>
              <p:blipFill>
                <a:blip r:embed="rId216"/>
                <a:stretch>
                  <a:fillRect/>
                </a:stretch>
              </p:blipFill>
              <p:spPr>
                <a:xfrm>
                  <a:off x="7526940" y="2324460"/>
                  <a:ext cx="22536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35" name="Ink 134">
                  <a:extLst>
                    <a:ext uri="{FF2B5EF4-FFF2-40B4-BE49-F238E27FC236}">
                      <a16:creationId xmlns:a16="http://schemas.microsoft.com/office/drawing/2014/main" id="{DA5EF1C2-9C4A-846F-86B5-7C52F842541F}"/>
                    </a:ext>
                  </a:extLst>
                </p14:cNvPr>
                <p14:cNvContentPartPr/>
                <p14:nvPr/>
              </p14:nvContentPartPr>
              <p14:xfrm>
                <a:off x="7798740" y="2485740"/>
                <a:ext cx="101520" cy="112320"/>
              </p14:xfrm>
            </p:contentPart>
          </mc:Choice>
          <mc:Fallback xmlns="">
            <p:pic>
              <p:nvPicPr>
                <p:cNvPr id="135" name="Ink 134">
                  <a:extLst>
                    <a:ext uri="{FF2B5EF4-FFF2-40B4-BE49-F238E27FC236}">
                      <a16:creationId xmlns:a16="http://schemas.microsoft.com/office/drawing/2014/main" id="{DA5EF1C2-9C4A-846F-86B5-7C52F842541F}"/>
                    </a:ext>
                  </a:extLst>
                </p:cNvPr>
                <p:cNvPicPr/>
                <p:nvPr/>
              </p:nvPicPr>
              <p:blipFill>
                <a:blip r:embed="rId218"/>
                <a:stretch>
                  <a:fillRect/>
                </a:stretch>
              </p:blipFill>
              <p:spPr>
                <a:xfrm>
                  <a:off x="7789740" y="2476740"/>
                  <a:ext cx="11916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6" name="Ink 135">
                  <a:extLst>
                    <a:ext uri="{FF2B5EF4-FFF2-40B4-BE49-F238E27FC236}">
                      <a16:creationId xmlns:a16="http://schemas.microsoft.com/office/drawing/2014/main" id="{7527A4AC-1F55-49A8-1ADF-56B04D57766C}"/>
                    </a:ext>
                  </a:extLst>
                </p14:cNvPr>
                <p14:cNvContentPartPr/>
                <p14:nvPr/>
              </p14:nvContentPartPr>
              <p14:xfrm>
                <a:off x="7957140" y="2372340"/>
                <a:ext cx="23040" cy="199080"/>
              </p14:xfrm>
            </p:contentPart>
          </mc:Choice>
          <mc:Fallback xmlns="">
            <p:pic>
              <p:nvPicPr>
                <p:cNvPr id="136" name="Ink 135">
                  <a:extLst>
                    <a:ext uri="{FF2B5EF4-FFF2-40B4-BE49-F238E27FC236}">
                      <a16:creationId xmlns:a16="http://schemas.microsoft.com/office/drawing/2014/main" id="{7527A4AC-1F55-49A8-1ADF-56B04D57766C}"/>
                    </a:ext>
                  </a:extLst>
                </p:cNvPr>
                <p:cNvPicPr/>
                <p:nvPr/>
              </p:nvPicPr>
              <p:blipFill>
                <a:blip r:embed="rId220"/>
                <a:stretch>
                  <a:fillRect/>
                </a:stretch>
              </p:blipFill>
              <p:spPr>
                <a:xfrm>
                  <a:off x="7948140" y="2363340"/>
                  <a:ext cx="4068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37" name="Ink 136">
                  <a:extLst>
                    <a:ext uri="{FF2B5EF4-FFF2-40B4-BE49-F238E27FC236}">
                      <a16:creationId xmlns:a16="http://schemas.microsoft.com/office/drawing/2014/main" id="{E824DACD-124E-672A-4F78-AA09772A7531}"/>
                    </a:ext>
                  </a:extLst>
                </p14:cNvPr>
                <p14:cNvContentPartPr/>
                <p14:nvPr/>
              </p14:nvContentPartPr>
              <p14:xfrm>
                <a:off x="8059020" y="2435340"/>
                <a:ext cx="100440" cy="168120"/>
              </p14:xfrm>
            </p:contentPart>
          </mc:Choice>
          <mc:Fallback xmlns="">
            <p:pic>
              <p:nvPicPr>
                <p:cNvPr id="137" name="Ink 136">
                  <a:extLst>
                    <a:ext uri="{FF2B5EF4-FFF2-40B4-BE49-F238E27FC236}">
                      <a16:creationId xmlns:a16="http://schemas.microsoft.com/office/drawing/2014/main" id="{E824DACD-124E-672A-4F78-AA09772A7531}"/>
                    </a:ext>
                  </a:extLst>
                </p:cNvPr>
                <p:cNvPicPr/>
                <p:nvPr/>
              </p:nvPicPr>
              <p:blipFill>
                <a:blip r:embed="rId222"/>
                <a:stretch>
                  <a:fillRect/>
                </a:stretch>
              </p:blipFill>
              <p:spPr>
                <a:xfrm>
                  <a:off x="8050380" y="2426340"/>
                  <a:ext cx="11808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38" name="Ink 137">
                  <a:extLst>
                    <a:ext uri="{FF2B5EF4-FFF2-40B4-BE49-F238E27FC236}">
                      <a16:creationId xmlns:a16="http://schemas.microsoft.com/office/drawing/2014/main" id="{876909AE-C16D-058D-6EFD-578D0D91763E}"/>
                    </a:ext>
                  </a:extLst>
                </p14:cNvPr>
                <p14:cNvContentPartPr/>
                <p14:nvPr/>
              </p14:nvContentPartPr>
              <p14:xfrm>
                <a:off x="8304540" y="2508060"/>
                <a:ext cx="106560" cy="25560"/>
              </p14:xfrm>
            </p:contentPart>
          </mc:Choice>
          <mc:Fallback xmlns="">
            <p:pic>
              <p:nvPicPr>
                <p:cNvPr id="138" name="Ink 137">
                  <a:extLst>
                    <a:ext uri="{FF2B5EF4-FFF2-40B4-BE49-F238E27FC236}">
                      <a16:creationId xmlns:a16="http://schemas.microsoft.com/office/drawing/2014/main" id="{876909AE-C16D-058D-6EFD-578D0D91763E}"/>
                    </a:ext>
                  </a:extLst>
                </p:cNvPr>
                <p:cNvPicPr/>
                <p:nvPr/>
              </p:nvPicPr>
              <p:blipFill>
                <a:blip r:embed="rId224"/>
                <a:stretch>
                  <a:fillRect/>
                </a:stretch>
              </p:blipFill>
              <p:spPr>
                <a:xfrm>
                  <a:off x="8295540" y="2499060"/>
                  <a:ext cx="1242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40" name="Ink 139">
                  <a:extLst>
                    <a:ext uri="{FF2B5EF4-FFF2-40B4-BE49-F238E27FC236}">
                      <a16:creationId xmlns:a16="http://schemas.microsoft.com/office/drawing/2014/main" id="{97EA5873-48CA-ADF3-4696-610B468B736E}"/>
                    </a:ext>
                  </a:extLst>
                </p14:cNvPr>
                <p14:cNvContentPartPr/>
                <p14:nvPr/>
              </p14:nvContentPartPr>
              <p14:xfrm>
                <a:off x="8608380" y="2287740"/>
                <a:ext cx="221400" cy="286560"/>
              </p14:xfrm>
            </p:contentPart>
          </mc:Choice>
          <mc:Fallback xmlns="">
            <p:pic>
              <p:nvPicPr>
                <p:cNvPr id="140" name="Ink 139">
                  <a:extLst>
                    <a:ext uri="{FF2B5EF4-FFF2-40B4-BE49-F238E27FC236}">
                      <a16:creationId xmlns:a16="http://schemas.microsoft.com/office/drawing/2014/main" id="{97EA5873-48CA-ADF3-4696-610B468B736E}"/>
                    </a:ext>
                  </a:extLst>
                </p:cNvPr>
                <p:cNvPicPr/>
                <p:nvPr/>
              </p:nvPicPr>
              <p:blipFill>
                <a:blip r:embed="rId226"/>
                <a:stretch>
                  <a:fillRect/>
                </a:stretch>
              </p:blipFill>
              <p:spPr>
                <a:xfrm>
                  <a:off x="8599380" y="2278740"/>
                  <a:ext cx="23904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41" name="Ink 140">
                  <a:extLst>
                    <a:ext uri="{FF2B5EF4-FFF2-40B4-BE49-F238E27FC236}">
                      <a16:creationId xmlns:a16="http://schemas.microsoft.com/office/drawing/2014/main" id="{A78CBE18-0141-0932-205C-0501C2AF02B8}"/>
                    </a:ext>
                  </a:extLst>
                </p14:cNvPr>
                <p14:cNvContentPartPr/>
                <p14:nvPr/>
              </p14:nvContentPartPr>
              <p14:xfrm>
                <a:off x="8882700" y="2378820"/>
                <a:ext cx="113760" cy="122400"/>
              </p14:xfrm>
            </p:contentPart>
          </mc:Choice>
          <mc:Fallback xmlns="">
            <p:pic>
              <p:nvPicPr>
                <p:cNvPr id="141" name="Ink 140">
                  <a:extLst>
                    <a:ext uri="{FF2B5EF4-FFF2-40B4-BE49-F238E27FC236}">
                      <a16:creationId xmlns:a16="http://schemas.microsoft.com/office/drawing/2014/main" id="{A78CBE18-0141-0932-205C-0501C2AF02B8}"/>
                    </a:ext>
                  </a:extLst>
                </p:cNvPr>
                <p:cNvPicPr/>
                <p:nvPr/>
              </p:nvPicPr>
              <p:blipFill>
                <a:blip r:embed="rId228"/>
                <a:stretch>
                  <a:fillRect/>
                </a:stretch>
              </p:blipFill>
              <p:spPr>
                <a:xfrm>
                  <a:off x="8874060" y="2369820"/>
                  <a:ext cx="13140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42" name="Ink 141">
                  <a:extLst>
                    <a:ext uri="{FF2B5EF4-FFF2-40B4-BE49-F238E27FC236}">
                      <a16:creationId xmlns:a16="http://schemas.microsoft.com/office/drawing/2014/main" id="{22B990A2-2EC0-F143-F22C-3BCC4CA6156A}"/>
                    </a:ext>
                  </a:extLst>
                </p14:cNvPr>
                <p14:cNvContentPartPr/>
                <p14:nvPr/>
              </p14:nvContentPartPr>
              <p14:xfrm>
                <a:off x="9034980" y="2377380"/>
                <a:ext cx="105480" cy="137520"/>
              </p14:xfrm>
            </p:contentPart>
          </mc:Choice>
          <mc:Fallback xmlns="">
            <p:pic>
              <p:nvPicPr>
                <p:cNvPr id="142" name="Ink 141">
                  <a:extLst>
                    <a:ext uri="{FF2B5EF4-FFF2-40B4-BE49-F238E27FC236}">
                      <a16:creationId xmlns:a16="http://schemas.microsoft.com/office/drawing/2014/main" id="{22B990A2-2EC0-F143-F22C-3BCC4CA6156A}"/>
                    </a:ext>
                  </a:extLst>
                </p:cNvPr>
                <p:cNvPicPr/>
                <p:nvPr/>
              </p:nvPicPr>
              <p:blipFill>
                <a:blip r:embed="rId230"/>
                <a:stretch>
                  <a:fillRect/>
                </a:stretch>
              </p:blipFill>
              <p:spPr>
                <a:xfrm>
                  <a:off x="9026340" y="2368740"/>
                  <a:ext cx="1231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43" name="Ink 142">
                  <a:extLst>
                    <a:ext uri="{FF2B5EF4-FFF2-40B4-BE49-F238E27FC236}">
                      <a16:creationId xmlns:a16="http://schemas.microsoft.com/office/drawing/2014/main" id="{AF354CAE-226A-3FC0-0C27-FA693D012DDB}"/>
                    </a:ext>
                  </a:extLst>
                </p14:cNvPr>
                <p14:cNvContentPartPr/>
                <p14:nvPr/>
              </p14:nvContentPartPr>
              <p14:xfrm>
                <a:off x="9181860" y="2300700"/>
                <a:ext cx="230040" cy="221040"/>
              </p14:xfrm>
            </p:contentPart>
          </mc:Choice>
          <mc:Fallback xmlns="">
            <p:pic>
              <p:nvPicPr>
                <p:cNvPr id="143" name="Ink 142">
                  <a:extLst>
                    <a:ext uri="{FF2B5EF4-FFF2-40B4-BE49-F238E27FC236}">
                      <a16:creationId xmlns:a16="http://schemas.microsoft.com/office/drawing/2014/main" id="{AF354CAE-226A-3FC0-0C27-FA693D012DDB}"/>
                    </a:ext>
                  </a:extLst>
                </p:cNvPr>
                <p:cNvPicPr/>
                <p:nvPr/>
              </p:nvPicPr>
              <p:blipFill>
                <a:blip r:embed="rId232"/>
                <a:stretch>
                  <a:fillRect/>
                </a:stretch>
              </p:blipFill>
              <p:spPr>
                <a:xfrm>
                  <a:off x="9173220" y="2291700"/>
                  <a:ext cx="24768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4" name="Ink 143">
                  <a:extLst>
                    <a:ext uri="{FF2B5EF4-FFF2-40B4-BE49-F238E27FC236}">
                      <a16:creationId xmlns:a16="http://schemas.microsoft.com/office/drawing/2014/main" id="{A0487B40-64D3-DC55-6127-D5B7980F60B0}"/>
                    </a:ext>
                  </a:extLst>
                </p14:cNvPr>
                <p14:cNvContentPartPr/>
                <p14:nvPr/>
              </p14:nvContentPartPr>
              <p14:xfrm>
                <a:off x="9396420" y="2406180"/>
                <a:ext cx="111960" cy="26280"/>
              </p14:xfrm>
            </p:contentPart>
          </mc:Choice>
          <mc:Fallback xmlns="">
            <p:pic>
              <p:nvPicPr>
                <p:cNvPr id="144" name="Ink 143">
                  <a:extLst>
                    <a:ext uri="{FF2B5EF4-FFF2-40B4-BE49-F238E27FC236}">
                      <a16:creationId xmlns:a16="http://schemas.microsoft.com/office/drawing/2014/main" id="{A0487B40-64D3-DC55-6127-D5B7980F60B0}"/>
                    </a:ext>
                  </a:extLst>
                </p:cNvPr>
                <p:cNvPicPr/>
                <p:nvPr/>
              </p:nvPicPr>
              <p:blipFill>
                <a:blip r:embed="rId234"/>
                <a:stretch>
                  <a:fillRect/>
                </a:stretch>
              </p:blipFill>
              <p:spPr>
                <a:xfrm>
                  <a:off x="9387780" y="2397180"/>
                  <a:ext cx="1296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6" name="Ink 145">
                  <a:extLst>
                    <a:ext uri="{FF2B5EF4-FFF2-40B4-BE49-F238E27FC236}">
                      <a16:creationId xmlns:a16="http://schemas.microsoft.com/office/drawing/2014/main" id="{1013FC1A-0289-0785-1D6B-98313F70C97B}"/>
                    </a:ext>
                  </a:extLst>
                </p14:cNvPr>
                <p14:cNvContentPartPr/>
                <p14:nvPr/>
              </p14:nvContentPartPr>
              <p14:xfrm>
                <a:off x="9645540" y="2335980"/>
                <a:ext cx="84240" cy="291960"/>
              </p14:xfrm>
            </p:contentPart>
          </mc:Choice>
          <mc:Fallback xmlns="">
            <p:pic>
              <p:nvPicPr>
                <p:cNvPr id="146" name="Ink 145">
                  <a:extLst>
                    <a:ext uri="{FF2B5EF4-FFF2-40B4-BE49-F238E27FC236}">
                      <a16:creationId xmlns:a16="http://schemas.microsoft.com/office/drawing/2014/main" id="{1013FC1A-0289-0785-1D6B-98313F70C97B}"/>
                    </a:ext>
                  </a:extLst>
                </p:cNvPr>
                <p:cNvPicPr/>
                <p:nvPr/>
              </p:nvPicPr>
              <p:blipFill>
                <a:blip r:embed="rId236"/>
                <a:stretch>
                  <a:fillRect/>
                </a:stretch>
              </p:blipFill>
              <p:spPr>
                <a:xfrm>
                  <a:off x="9636540" y="2326980"/>
                  <a:ext cx="1018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47" name="Ink 146">
                  <a:extLst>
                    <a:ext uri="{FF2B5EF4-FFF2-40B4-BE49-F238E27FC236}">
                      <a16:creationId xmlns:a16="http://schemas.microsoft.com/office/drawing/2014/main" id="{3ADE4E7B-371C-D43C-44BD-7DAEB32B7DDB}"/>
                    </a:ext>
                  </a:extLst>
                </p14:cNvPr>
                <p14:cNvContentPartPr/>
                <p14:nvPr/>
              </p14:nvContentPartPr>
              <p14:xfrm>
                <a:off x="9779100" y="2338140"/>
                <a:ext cx="95760" cy="171360"/>
              </p14:xfrm>
            </p:contentPart>
          </mc:Choice>
          <mc:Fallback xmlns="">
            <p:pic>
              <p:nvPicPr>
                <p:cNvPr id="147" name="Ink 146">
                  <a:extLst>
                    <a:ext uri="{FF2B5EF4-FFF2-40B4-BE49-F238E27FC236}">
                      <a16:creationId xmlns:a16="http://schemas.microsoft.com/office/drawing/2014/main" id="{3ADE4E7B-371C-D43C-44BD-7DAEB32B7DDB}"/>
                    </a:ext>
                  </a:extLst>
                </p:cNvPr>
                <p:cNvPicPr/>
                <p:nvPr/>
              </p:nvPicPr>
              <p:blipFill>
                <a:blip r:embed="rId238"/>
                <a:stretch>
                  <a:fillRect/>
                </a:stretch>
              </p:blipFill>
              <p:spPr>
                <a:xfrm>
                  <a:off x="9770100" y="2329140"/>
                  <a:ext cx="1134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48" name="Ink 147">
                  <a:extLst>
                    <a:ext uri="{FF2B5EF4-FFF2-40B4-BE49-F238E27FC236}">
                      <a16:creationId xmlns:a16="http://schemas.microsoft.com/office/drawing/2014/main" id="{E9DA77E4-D363-6056-F01E-548F9FB180B6}"/>
                    </a:ext>
                  </a:extLst>
                </p14:cNvPr>
                <p14:cNvContentPartPr/>
                <p14:nvPr/>
              </p14:nvContentPartPr>
              <p14:xfrm>
                <a:off x="9927420" y="2350380"/>
                <a:ext cx="100440" cy="128880"/>
              </p14:xfrm>
            </p:contentPart>
          </mc:Choice>
          <mc:Fallback xmlns="">
            <p:pic>
              <p:nvPicPr>
                <p:cNvPr id="148" name="Ink 147">
                  <a:extLst>
                    <a:ext uri="{FF2B5EF4-FFF2-40B4-BE49-F238E27FC236}">
                      <a16:creationId xmlns:a16="http://schemas.microsoft.com/office/drawing/2014/main" id="{E9DA77E4-D363-6056-F01E-548F9FB180B6}"/>
                    </a:ext>
                  </a:extLst>
                </p:cNvPr>
                <p:cNvPicPr/>
                <p:nvPr/>
              </p:nvPicPr>
              <p:blipFill>
                <a:blip r:embed="rId240"/>
                <a:stretch>
                  <a:fillRect/>
                </a:stretch>
              </p:blipFill>
              <p:spPr>
                <a:xfrm>
                  <a:off x="9918420" y="2341740"/>
                  <a:ext cx="11808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49" name="Ink 148">
                  <a:extLst>
                    <a:ext uri="{FF2B5EF4-FFF2-40B4-BE49-F238E27FC236}">
                      <a16:creationId xmlns:a16="http://schemas.microsoft.com/office/drawing/2014/main" id="{01A02503-6184-9723-1C75-7B91D2712BEF}"/>
                    </a:ext>
                  </a:extLst>
                </p14:cNvPr>
                <p14:cNvContentPartPr/>
                <p14:nvPr/>
              </p14:nvContentPartPr>
              <p14:xfrm>
                <a:off x="10101660" y="2406540"/>
                <a:ext cx="7560" cy="23040"/>
              </p14:xfrm>
            </p:contentPart>
          </mc:Choice>
          <mc:Fallback xmlns="">
            <p:pic>
              <p:nvPicPr>
                <p:cNvPr id="149" name="Ink 148">
                  <a:extLst>
                    <a:ext uri="{FF2B5EF4-FFF2-40B4-BE49-F238E27FC236}">
                      <a16:creationId xmlns:a16="http://schemas.microsoft.com/office/drawing/2014/main" id="{01A02503-6184-9723-1C75-7B91D2712BEF}"/>
                    </a:ext>
                  </a:extLst>
                </p:cNvPr>
                <p:cNvPicPr/>
                <p:nvPr/>
              </p:nvPicPr>
              <p:blipFill>
                <a:blip r:embed="rId242"/>
                <a:stretch>
                  <a:fillRect/>
                </a:stretch>
              </p:blipFill>
              <p:spPr>
                <a:xfrm>
                  <a:off x="10093020" y="2397540"/>
                  <a:ext cx="252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50" name="Ink 149">
                  <a:extLst>
                    <a:ext uri="{FF2B5EF4-FFF2-40B4-BE49-F238E27FC236}">
                      <a16:creationId xmlns:a16="http://schemas.microsoft.com/office/drawing/2014/main" id="{47B35751-969D-B438-D290-05C91CF6E7F2}"/>
                    </a:ext>
                  </a:extLst>
                </p14:cNvPr>
                <p14:cNvContentPartPr/>
                <p14:nvPr/>
              </p14:nvContentPartPr>
              <p14:xfrm>
                <a:off x="10271940" y="2261820"/>
                <a:ext cx="92160" cy="323280"/>
              </p14:xfrm>
            </p:contentPart>
          </mc:Choice>
          <mc:Fallback xmlns="">
            <p:pic>
              <p:nvPicPr>
                <p:cNvPr id="150" name="Ink 149">
                  <a:extLst>
                    <a:ext uri="{FF2B5EF4-FFF2-40B4-BE49-F238E27FC236}">
                      <a16:creationId xmlns:a16="http://schemas.microsoft.com/office/drawing/2014/main" id="{47B35751-969D-B438-D290-05C91CF6E7F2}"/>
                    </a:ext>
                  </a:extLst>
                </p:cNvPr>
                <p:cNvPicPr/>
                <p:nvPr/>
              </p:nvPicPr>
              <p:blipFill>
                <a:blip r:embed="rId244"/>
                <a:stretch>
                  <a:fillRect/>
                </a:stretch>
              </p:blipFill>
              <p:spPr>
                <a:xfrm>
                  <a:off x="10262940" y="2253180"/>
                  <a:ext cx="10980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51" name="Ink 150">
                  <a:extLst>
                    <a:ext uri="{FF2B5EF4-FFF2-40B4-BE49-F238E27FC236}">
                      <a16:creationId xmlns:a16="http://schemas.microsoft.com/office/drawing/2014/main" id="{9CF011BD-5E1E-C594-BB1F-830F977E3560}"/>
                    </a:ext>
                  </a:extLst>
                </p14:cNvPr>
                <p14:cNvContentPartPr/>
                <p14:nvPr/>
              </p14:nvContentPartPr>
              <p14:xfrm>
                <a:off x="10237020" y="2356140"/>
                <a:ext cx="362880" cy="164880"/>
              </p14:xfrm>
            </p:contentPart>
          </mc:Choice>
          <mc:Fallback xmlns="">
            <p:pic>
              <p:nvPicPr>
                <p:cNvPr id="151" name="Ink 150">
                  <a:extLst>
                    <a:ext uri="{FF2B5EF4-FFF2-40B4-BE49-F238E27FC236}">
                      <a16:creationId xmlns:a16="http://schemas.microsoft.com/office/drawing/2014/main" id="{9CF011BD-5E1E-C594-BB1F-830F977E3560}"/>
                    </a:ext>
                  </a:extLst>
                </p:cNvPr>
                <p:cNvPicPr/>
                <p:nvPr/>
              </p:nvPicPr>
              <p:blipFill>
                <a:blip r:embed="rId246"/>
                <a:stretch>
                  <a:fillRect/>
                </a:stretch>
              </p:blipFill>
              <p:spPr>
                <a:xfrm>
                  <a:off x="10228380" y="2347500"/>
                  <a:ext cx="3805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52" name="Ink 151">
                  <a:extLst>
                    <a:ext uri="{FF2B5EF4-FFF2-40B4-BE49-F238E27FC236}">
                      <a16:creationId xmlns:a16="http://schemas.microsoft.com/office/drawing/2014/main" id="{15CCCCD2-1DC7-BD50-B5A5-4095395C2527}"/>
                    </a:ext>
                  </a:extLst>
                </p14:cNvPr>
                <p14:cNvContentPartPr/>
                <p14:nvPr/>
              </p14:nvContentPartPr>
              <p14:xfrm>
                <a:off x="10713300" y="2338500"/>
                <a:ext cx="203400" cy="249480"/>
              </p14:xfrm>
            </p:contentPart>
          </mc:Choice>
          <mc:Fallback xmlns="">
            <p:pic>
              <p:nvPicPr>
                <p:cNvPr id="152" name="Ink 151">
                  <a:extLst>
                    <a:ext uri="{FF2B5EF4-FFF2-40B4-BE49-F238E27FC236}">
                      <a16:creationId xmlns:a16="http://schemas.microsoft.com/office/drawing/2014/main" id="{15CCCCD2-1DC7-BD50-B5A5-4095395C2527}"/>
                    </a:ext>
                  </a:extLst>
                </p:cNvPr>
                <p:cNvPicPr/>
                <p:nvPr/>
              </p:nvPicPr>
              <p:blipFill>
                <a:blip r:embed="rId248"/>
                <a:stretch>
                  <a:fillRect/>
                </a:stretch>
              </p:blipFill>
              <p:spPr>
                <a:xfrm>
                  <a:off x="10704300" y="2329500"/>
                  <a:ext cx="22104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53" name="Ink 152">
                  <a:extLst>
                    <a:ext uri="{FF2B5EF4-FFF2-40B4-BE49-F238E27FC236}">
                      <a16:creationId xmlns:a16="http://schemas.microsoft.com/office/drawing/2014/main" id="{52BA2233-1B02-888D-813F-ADB60D3484B2}"/>
                    </a:ext>
                  </a:extLst>
                </p14:cNvPr>
                <p14:cNvContentPartPr/>
                <p14:nvPr/>
              </p14:nvContentPartPr>
              <p14:xfrm>
                <a:off x="10972500" y="2336340"/>
                <a:ext cx="133560" cy="226800"/>
              </p14:xfrm>
            </p:contentPart>
          </mc:Choice>
          <mc:Fallback xmlns="">
            <p:pic>
              <p:nvPicPr>
                <p:cNvPr id="153" name="Ink 152">
                  <a:extLst>
                    <a:ext uri="{FF2B5EF4-FFF2-40B4-BE49-F238E27FC236}">
                      <a16:creationId xmlns:a16="http://schemas.microsoft.com/office/drawing/2014/main" id="{52BA2233-1B02-888D-813F-ADB60D3484B2}"/>
                    </a:ext>
                  </a:extLst>
                </p:cNvPr>
                <p:cNvPicPr/>
                <p:nvPr/>
              </p:nvPicPr>
              <p:blipFill>
                <a:blip r:embed="rId250"/>
                <a:stretch>
                  <a:fillRect/>
                </a:stretch>
              </p:blipFill>
              <p:spPr>
                <a:xfrm>
                  <a:off x="10963500" y="2327700"/>
                  <a:ext cx="15120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67" name="Ink 166">
                  <a:extLst>
                    <a:ext uri="{FF2B5EF4-FFF2-40B4-BE49-F238E27FC236}">
                      <a16:creationId xmlns:a16="http://schemas.microsoft.com/office/drawing/2014/main" id="{C28AD3A4-4158-C982-FF13-BA934B25B935}"/>
                    </a:ext>
                  </a:extLst>
                </p14:cNvPr>
                <p14:cNvContentPartPr/>
                <p14:nvPr/>
              </p14:nvContentPartPr>
              <p14:xfrm>
                <a:off x="7958220" y="1193340"/>
                <a:ext cx="162360" cy="152640"/>
              </p14:xfrm>
            </p:contentPart>
          </mc:Choice>
          <mc:Fallback xmlns="">
            <p:pic>
              <p:nvPicPr>
                <p:cNvPr id="167" name="Ink 166">
                  <a:extLst>
                    <a:ext uri="{FF2B5EF4-FFF2-40B4-BE49-F238E27FC236}">
                      <a16:creationId xmlns:a16="http://schemas.microsoft.com/office/drawing/2014/main" id="{C28AD3A4-4158-C982-FF13-BA934B25B935}"/>
                    </a:ext>
                  </a:extLst>
                </p:cNvPr>
                <p:cNvPicPr/>
                <p:nvPr/>
              </p:nvPicPr>
              <p:blipFill>
                <a:blip r:embed="rId252"/>
                <a:stretch>
                  <a:fillRect/>
                </a:stretch>
              </p:blipFill>
              <p:spPr>
                <a:xfrm>
                  <a:off x="7949220" y="1184700"/>
                  <a:ext cx="18000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68" name="Ink 167">
                  <a:extLst>
                    <a:ext uri="{FF2B5EF4-FFF2-40B4-BE49-F238E27FC236}">
                      <a16:creationId xmlns:a16="http://schemas.microsoft.com/office/drawing/2014/main" id="{AF6FACAA-898B-094F-1087-C9B2346367CB}"/>
                    </a:ext>
                  </a:extLst>
                </p14:cNvPr>
                <p14:cNvContentPartPr/>
                <p14:nvPr/>
              </p14:nvContentPartPr>
              <p14:xfrm>
                <a:off x="7872900" y="1105500"/>
                <a:ext cx="367200" cy="318600"/>
              </p14:xfrm>
            </p:contentPart>
          </mc:Choice>
          <mc:Fallback xmlns="">
            <p:pic>
              <p:nvPicPr>
                <p:cNvPr id="168" name="Ink 167">
                  <a:extLst>
                    <a:ext uri="{FF2B5EF4-FFF2-40B4-BE49-F238E27FC236}">
                      <a16:creationId xmlns:a16="http://schemas.microsoft.com/office/drawing/2014/main" id="{AF6FACAA-898B-094F-1087-C9B2346367CB}"/>
                    </a:ext>
                  </a:extLst>
                </p:cNvPr>
                <p:cNvPicPr/>
                <p:nvPr/>
              </p:nvPicPr>
              <p:blipFill>
                <a:blip r:embed="rId254"/>
                <a:stretch>
                  <a:fillRect/>
                </a:stretch>
              </p:blipFill>
              <p:spPr>
                <a:xfrm>
                  <a:off x="7864260" y="1096500"/>
                  <a:ext cx="38484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70" name="Ink 169">
                  <a:extLst>
                    <a:ext uri="{FF2B5EF4-FFF2-40B4-BE49-F238E27FC236}">
                      <a16:creationId xmlns:a16="http://schemas.microsoft.com/office/drawing/2014/main" id="{577FB5C6-B526-1551-0F9E-9410428105C1}"/>
                    </a:ext>
                  </a:extLst>
                </p14:cNvPr>
                <p14:cNvContentPartPr/>
                <p14:nvPr/>
              </p14:nvContentPartPr>
              <p14:xfrm>
                <a:off x="7390500" y="1614180"/>
                <a:ext cx="156600" cy="56160"/>
              </p14:xfrm>
            </p:contentPart>
          </mc:Choice>
          <mc:Fallback xmlns="">
            <p:pic>
              <p:nvPicPr>
                <p:cNvPr id="170" name="Ink 169">
                  <a:extLst>
                    <a:ext uri="{FF2B5EF4-FFF2-40B4-BE49-F238E27FC236}">
                      <a16:creationId xmlns:a16="http://schemas.microsoft.com/office/drawing/2014/main" id="{577FB5C6-B526-1551-0F9E-9410428105C1}"/>
                    </a:ext>
                  </a:extLst>
                </p:cNvPr>
                <p:cNvPicPr/>
                <p:nvPr/>
              </p:nvPicPr>
              <p:blipFill>
                <a:blip r:embed="rId256"/>
                <a:stretch>
                  <a:fillRect/>
                </a:stretch>
              </p:blipFill>
              <p:spPr>
                <a:xfrm>
                  <a:off x="7381500" y="1605180"/>
                  <a:ext cx="1742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71" name="Ink 170">
                  <a:extLst>
                    <a:ext uri="{FF2B5EF4-FFF2-40B4-BE49-F238E27FC236}">
                      <a16:creationId xmlns:a16="http://schemas.microsoft.com/office/drawing/2014/main" id="{349B38A7-FF62-AF71-6E82-CF1632BF2BA7}"/>
                    </a:ext>
                  </a:extLst>
                </p14:cNvPr>
                <p14:cNvContentPartPr/>
                <p14:nvPr/>
              </p14:nvContentPartPr>
              <p14:xfrm>
                <a:off x="7353420" y="2011260"/>
                <a:ext cx="174960" cy="66960"/>
              </p14:xfrm>
            </p:contentPart>
          </mc:Choice>
          <mc:Fallback xmlns="">
            <p:pic>
              <p:nvPicPr>
                <p:cNvPr id="171" name="Ink 170">
                  <a:extLst>
                    <a:ext uri="{FF2B5EF4-FFF2-40B4-BE49-F238E27FC236}">
                      <a16:creationId xmlns:a16="http://schemas.microsoft.com/office/drawing/2014/main" id="{349B38A7-FF62-AF71-6E82-CF1632BF2BA7}"/>
                    </a:ext>
                  </a:extLst>
                </p:cNvPr>
                <p:cNvPicPr/>
                <p:nvPr/>
              </p:nvPicPr>
              <p:blipFill>
                <a:blip r:embed="rId258"/>
                <a:stretch>
                  <a:fillRect/>
                </a:stretch>
              </p:blipFill>
              <p:spPr>
                <a:xfrm>
                  <a:off x="7344420" y="2002260"/>
                  <a:ext cx="19260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72" name="Ink 171">
                  <a:extLst>
                    <a:ext uri="{FF2B5EF4-FFF2-40B4-BE49-F238E27FC236}">
                      <a16:creationId xmlns:a16="http://schemas.microsoft.com/office/drawing/2014/main" id="{47F5FF19-039F-F491-43B1-035242BA9C91}"/>
                    </a:ext>
                  </a:extLst>
                </p14:cNvPr>
                <p14:cNvContentPartPr/>
                <p14:nvPr/>
              </p14:nvContentPartPr>
              <p14:xfrm>
                <a:off x="7359540" y="2357220"/>
                <a:ext cx="201960" cy="55080"/>
              </p14:xfrm>
            </p:contentPart>
          </mc:Choice>
          <mc:Fallback xmlns="">
            <p:pic>
              <p:nvPicPr>
                <p:cNvPr id="172" name="Ink 171">
                  <a:extLst>
                    <a:ext uri="{FF2B5EF4-FFF2-40B4-BE49-F238E27FC236}">
                      <a16:creationId xmlns:a16="http://schemas.microsoft.com/office/drawing/2014/main" id="{47F5FF19-039F-F491-43B1-035242BA9C91}"/>
                    </a:ext>
                  </a:extLst>
                </p:cNvPr>
                <p:cNvPicPr/>
                <p:nvPr/>
              </p:nvPicPr>
              <p:blipFill>
                <a:blip r:embed="rId260"/>
                <a:stretch>
                  <a:fillRect/>
                </a:stretch>
              </p:blipFill>
              <p:spPr>
                <a:xfrm>
                  <a:off x="7350540" y="2348220"/>
                  <a:ext cx="21960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50" name="Ink 49">
                  <a:extLst>
                    <a:ext uri="{FF2B5EF4-FFF2-40B4-BE49-F238E27FC236}">
                      <a16:creationId xmlns:a16="http://schemas.microsoft.com/office/drawing/2014/main" id="{334438C3-9BA7-E274-DBEE-0F301812146D}"/>
                    </a:ext>
                  </a:extLst>
                </p14:cNvPr>
                <p14:cNvContentPartPr/>
                <p14:nvPr/>
              </p14:nvContentPartPr>
              <p14:xfrm>
                <a:off x="5843220" y="3599220"/>
                <a:ext cx="543960" cy="451800"/>
              </p14:xfrm>
            </p:contentPart>
          </mc:Choice>
          <mc:Fallback xmlns="">
            <p:pic>
              <p:nvPicPr>
                <p:cNvPr id="50" name="Ink 49">
                  <a:extLst>
                    <a:ext uri="{FF2B5EF4-FFF2-40B4-BE49-F238E27FC236}">
                      <a16:creationId xmlns:a16="http://schemas.microsoft.com/office/drawing/2014/main" id="{334438C3-9BA7-E274-DBEE-0F301812146D}"/>
                    </a:ext>
                  </a:extLst>
                </p:cNvPr>
                <p:cNvPicPr/>
                <p:nvPr/>
              </p:nvPicPr>
              <p:blipFill>
                <a:blip r:embed="rId262"/>
                <a:stretch>
                  <a:fillRect/>
                </a:stretch>
              </p:blipFill>
              <p:spPr>
                <a:xfrm>
                  <a:off x="5834220" y="3590580"/>
                  <a:ext cx="56160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51" name="Ink 50">
                  <a:extLst>
                    <a:ext uri="{FF2B5EF4-FFF2-40B4-BE49-F238E27FC236}">
                      <a16:creationId xmlns:a16="http://schemas.microsoft.com/office/drawing/2014/main" id="{8ECB3569-09EE-F9D4-CEBA-937E3E7D857D}"/>
                    </a:ext>
                  </a:extLst>
                </p14:cNvPr>
                <p14:cNvContentPartPr/>
                <p14:nvPr/>
              </p14:nvContentPartPr>
              <p14:xfrm>
                <a:off x="6223020" y="3809820"/>
                <a:ext cx="3558960" cy="217800"/>
              </p14:xfrm>
            </p:contentPart>
          </mc:Choice>
          <mc:Fallback xmlns="">
            <p:pic>
              <p:nvPicPr>
                <p:cNvPr id="51" name="Ink 50">
                  <a:extLst>
                    <a:ext uri="{FF2B5EF4-FFF2-40B4-BE49-F238E27FC236}">
                      <a16:creationId xmlns:a16="http://schemas.microsoft.com/office/drawing/2014/main" id="{8ECB3569-09EE-F9D4-CEBA-937E3E7D857D}"/>
                    </a:ext>
                  </a:extLst>
                </p:cNvPr>
                <p:cNvPicPr/>
                <p:nvPr/>
              </p:nvPicPr>
              <p:blipFill>
                <a:blip r:embed="rId264"/>
                <a:stretch>
                  <a:fillRect/>
                </a:stretch>
              </p:blipFill>
              <p:spPr>
                <a:xfrm>
                  <a:off x="6214020" y="3800820"/>
                  <a:ext cx="357660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39" name="Ink 38">
                  <a:extLst>
                    <a:ext uri="{FF2B5EF4-FFF2-40B4-BE49-F238E27FC236}">
                      <a16:creationId xmlns:a16="http://schemas.microsoft.com/office/drawing/2014/main" id="{ED42B83A-73AC-D705-8643-365193DF52A3}"/>
                    </a:ext>
                  </a:extLst>
                </p14:cNvPr>
                <p14:cNvContentPartPr/>
                <p14:nvPr/>
              </p14:nvContentPartPr>
              <p14:xfrm>
                <a:off x="5826660" y="3329220"/>
                <a:ext cx="79200" cy="102600"/>
              </p14:xfrm>
            </p:contentPart>
          </mc:Choice>
          <mc:Fallback xmlns="">
            <p:pic>
              <p:nvPicPr>
                <p:cNvPr id="39" name="Ink 38">
                  <a:extLst>
                    <a:ext uri="{FF2B5EF4-FFF2-40B4-BE49-F238E27FC236}">
                      <a16:creationId xmlns:a16="http://schemas.microsoft.com/office/drawing/2014/main" id="{ED42B83A-73AC-D705-8643-365193DF52A3}"/>
                    </a:ext>
                  </a:extLst>
                </p:cNvPr>
                <p:cNvPicPr/>
                <p:nvPr/>
              </p:nvPicPr>
              <p:blipFill>
                <a:blip r:embed="rId266"/>
                <a:stretch>
                  <a:fillRect/>
                </a:stretch>
              </p:blipFill>
              <p:spPr>
                <a:xfrm>
                  <a:off x="5817660" y="3320220"/>
                  <a:ext cx="9684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40" name="Ink 39">
                  <a:extLst>
                    <a:ext uri="{FF2B5EF4-FFF2-40B4-BE49-F238E27FC236}">
                      <a16:creationId xmlns:a16="http://schemas.microsoft.com/office/drawing/2014/main" id="{63405BA0-FE43-CC34-CE21-657B0B784ED6}"/>
                    </a:ext>
                  </a:extLst>
                </p14:cNvPr>
                <p14:cNvContentPartPr/>
                <p14:nvPr/>
              </p14:nvContentPartPr>
              <p14:xfrm>
                <a:off x="5805780" y="3198180"/>
                <a:ext cx="177840" cy="231840"/>
              </p14:xfrm>
            </p:contentPart>
          </mc:Choice>
          <mc:Fallback xmlns="">
            <p:pic>
              <p:nvPicPr>
                <p:cNvPr id="40" name="Ink 39">
                  <a:extLst>
                    <a:ext uri="{FF2B5EF4-FFF2-40B4-BE49-F238E27FC236}">
                      <a16:creationId xmlns:a16="http://schemas.microsoft.com/office/drawing/2014/main" id="{63405BA0-FE43-CC34-CE21-657B0B784ED6}"/>
                    </a:ext>
                  </a:extLst>
                </p:cNvPr>
                <p:cNvPicPr/>
                <p:nvPr/>
              </p:nvPicPr>
              <p:blipFill>
                <a:blip r:embed="rId268"/>
                <a:stretch>
                  <a:fillRect/>
                </a:stretch>
              </p:blipFill>
              <p:spPr>
                <a:xfrm>
                  <a:off x="5796780" y="3189180"/>
                  <a:ext cx="19548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41" name="Ink 40">
                  <a:extLst>
                    <a:ext uri="{FF2B5EF4-FFF2-40B4-BE49-F238E27FC236}">
                      <a16:creationId xmlns:a16="http://schemas.microsoft.com/office/drawing/2014/main" id="{A62D14D6-A057-8AE5-BDAD-7876FE53D461}"/>
                    </a:ext>
                  </a:extLst>
                </p14:cNvPr>
                <p14:cNvContentPartPr/>
                <p14:nvPr/>
              </p14:nvContentPartPr>
              <p14:xfrm>
                <a:off x="6007380" y="3297900"/>
                <a:ext cx="95040" cy="123840"/>
              </p14:xfrm>
            </p:contentPart>
          </mc:Choice>
          <mc:Fallback xmlns="">
            <p:pic>
              <p:nvPicPr>
                <p:cNvPr id="41" name="Ink 40">
                  <a:extLst>
                    <a:ext uri="{FF2B5EF4-FFF2-40B4-BE49-F238E27FC236}">
                      <a16:creationId xmlns:a16="http://schemas.microsoft.com/office/drawing/2014/main" id="{A62D14D6-A057-8AE5-BDAD-7876FE53D461}"/>
                    </a:ext>
                  </a:extLst>
                </p:cNvPr>
                <p:cNvPicPr/>
                <p:nvPr/>
              </p:nvPicPr>
              <p:blipFill>
                <a:blip r:embed="rId270"/>
                <a:stretch>
                  <a:fillRect/>
                </a:stretch>
              </p:blipFill>
              <p:spPr>
                <a:xfrm>
                  <a:off x="5998740" y="3288900"/>
                  <a:ext cx="1126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42" name="Ink 41">
                  <a:extLst>
                    <a:ext uri="{FF2B5EF4-FFF2-40B4-BE49-F238E27FC236}">
                      <a16:creationId xmlns:a16="http://schemas.microsoft.com/office/drawing/2014/main" id="{3F3ED3A6-2545-AAFA-11DC-824136B247EB}"/>
                    </a:ext>
                  </a:extLst>
                </p14:cNvPr>
                <p14:cNvContentPartPr/>
                <p14:nvPr/>
              </p14:nvContentPartPr>
              <p14:xfrm>
                <a:off x="6166140" y="3310500"/>
                <a:ext cx="13680" cy="90000"/>
              </p14:xfrm>
            </p:contentPart>
          </mc:Choice>
          <mc:Fallback xmlns="">
            <p:pic>
              <p:nvPicPr>
                <p:cNvPr id="42" name="Ink 41">
                  <a:extLst>
                    <a:ext uri="{FF2B5EF4-FFF2-40B4-BE49-F238E27FC236}">
                      <a16:creationId xmlns:a16="http://schemas.microsoft.com/office/drawing/2014/main" id="{3F3ED3A6-2545-AAFA-11DC-824136B247EB}"/>
                    </a:ext>
                  </a:extLst>
                </p:cNvPr>
                <p:cNvPicPr/>
                <p:nvPr/>
              </p:nvPicPr>
              <p:blipFill>
                <a:blip r:embed="rId272"/>
                <a:stretch>
                  <a:fillRect/>
                </a:stretch>
              </p:blipFill>
              <p:spPr>
                <a:xfrm>
                  <a:off x="6157500" y="3301860"/>
                  <a:ext cx="3132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43" name="Ink 42">
                  <a:extLst>
                    <a:ext uri="{FF2B5EF4-FFF2-40B4-BE49-F238E27FC236}">
                      <a16:creationId xmlns:a16="http://schemas.microsoft.com/office/drawing/2014/main" id="{F5B8B819-D1B3-07B4-9D3E-4D8B0C843D8E}"/>
                    </a:ext>
                  </a:extLst>
                </p14:cNvPr>
                <p14:cNvContentPartPr/>
                <p14:nvPr/>
              </p14:nvContentPartPr>
              <p14:xfrm>
                <a:off x="6157500" y="3222300"/>
                <a:ext cx="20880" cy="28800"/>
              </p14:xfrm>
            </p:contentPart>
          </mc:Choice>
          <mc:Fallback xmlns="">
            <p:pic>
              <p:nvPicPr>
                <p:cNvPr id="43" name="Ink 42">
                  <a:extLst>
                    <a:ext uri="{FF2B5EF4-FFF2-40B4-BE49-F238E27FC236}">
                      <a16:creationId xmlns:a16="http://schemas.microsoft.com/office/drawing/2014/main" id="{F5B8B819-D1B3-07B4-9D3E-4D8B0C843D8E}"/>
                    </a:ext>
                  </a:extLst>
                </p:cNvPr>
                <p:cNvPicPr/>
                <p:nvPr/>
              </p:nvPicPr>
              <p:blipFill>
                <a:blip r:embed="rId274"/>
                <a:stretch>
                  <a:fillRect/>
                </a:stretch>
              </p:blipFill>
              <p:spPr>
                <a:xfrm>
                  <a:off x="6148860" y="3213660"/>
                  <a:ext cx="38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44" name="Ink 43">
                  <a:extLst>
                    <a:ext uri="{FF2B5EF4-FFF2-40B4-BE49-F238E27FC236}">
                      <a16:creationId xmlns:a16="http://schemas.microsoft.com/office/drawing/2014/main" id="{265C5663-0E8F-1B0D-3588-38DFA357EC41}"/>
                    </a:ext>
                  </a:extLst>
                </p14:cNvPr>
                <p14:cNvContentPartPr/>
                <p14:nvPr/>
              </p14:nvContentPartPr>
              <p14:xfrm>
                <a:off x="6223020" y="3249660"/>
                <a:ext cx="6120" cy="119160"/>
              </p14:xfrm>
            </p:contentPart>
          </mc:Choice>
          <mc:Fallback xmlns="">
            <p:pic>
              <p:nvPicPr>
                <p:cNvPr id="44" name="Ink 43">
                  <a:extLst>
                    <a:ext uri="{FF2B5EF4-FFF2-40B4-BE49-F238E27FC236}">
                      <a16:creationId xmlns:a16="http://schemas.microsoft.com/office/drawing/2014/main" id="{265C5663-0E8F-1B0D-3588-38DFA357EC41}"/>
                    </a:ext>
                  </a:extLst>
                </p:cNvPr>
                <p:cNvPicPr/>
                <p:nvPr/>
              </p:nvPicPr>
              <p:blipFill>
                <a:blip r:embed="rId276"/>
                <a:stretch>
                  <a:fillRect/>
                </a:stretch>
              </p:blipFill>
              <p:spPr>
                <a:xfrm>
                  <a:off x="6214020" y="3240660"/>
                  <a:ext cx="2376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45" name="Ink 44">
                  <a:extLst>
                    <a:ext uri="{FF2B5EF4-FFF2-40B4-BE49-F238E27FC236}">
                      <a16:creationId xmlns:a16="http://schemas.microsoft.com/office/drawing/2014/main" id="{DB244B6D-010D-CE71-3962-41967D9E5306}"/>
                    </a:ext>
                  </a:extLst>
                </p14:cNvPr>
                <p14:cNvContentPartPr/>
                <p14:nvPr/>
              </p14:nvContentPartPr>
              <p14:xfrm>
                <a:off x="6250020" y="3234180"/>
                <a:ext cx="143280" cy="194760"/>
              </p14:xfrm>
            </p:contentPart>
          </mc:Choice>
          <mc:Fallback xmlns="">
            <p:pic>
              <p:nvPicPr>
                <p:cNvPr id="45" name="Ink 44">
                  <a:extLst>
                    <a:ext uri="{FF2B5EF4-FFF2-40B4-BE49-F238E27FC236}">
                      <a16:creationId xmlns:a16="http://schemas.microsoft.com/office/drawing/2014/main" id="{DB244B6D-010D-CE71-3962-41967D9E5306}"/>
                    </a:ext>
                  </a:extLst>
                </p:cNvPr>
                <p:cNvPicPr/>
                <p:nvPr/>
              </p:nvPicPr>
              <p:blipFill>
                <a:blip r:embed="rId278"/>
                <a:stretch>
                  <a:fillRect/>
                </a:stretch>
              </p:blipFill>
              <p:spPr>
                <a:xfrm>
                  <a:off x="6241380" y="3225540"/>
                  <a:ext cx="1609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46" name="Ink 45">
                  <a:extLst>
                    <a:ext uri="{FF2B5EF4-FFF2-40B4-BE49-F238E27FC236}">
                      <a16:creationId xmlns:a16="http://schemas.microsoft.com/office/drawing/2014/main" id="{DECCAF89-7C6C-2C14-8FA0-C1DB08B5BFBF}"/>
                    </a:ext>
                  </a:extLst>
                </p14:cNvPr>
                <p14:cNvContentPartPr/>
                <p14:nvPr/>
              </p14:nvContentPartPr>
              <p14:xfrm>
                <a:off x="6521100" y="3255420"/>
                <a:ext cx="222480" cy="154440"/>
              </p14:xfrm>
            </p:contentPart>
          </mc:Choice>
          <mc:Fallback xmlns="">
            <p:pic>
              <p:nvPicPr>
                <p:cNvPr id="46" name="Ink 45">
                  <a:extLst>
                    <a:ext uri="{FF2B5EF4-FFF2-40B4-BE49-F238E27FC236}">
                      <a16:creationId xmlns:a16="http://schemas.microsoft.com/office/drawing/2014/main" id="{DECCAF89-7C6C-2C14-8FA0-C1DB08B5BFBF}"/>
                    </a:ext>
                  </a:extLst>
                </p:cNvPr>
                <p:cNvPicPr/>
                <p:nvPr/>
              </p:nvPicPr>
              <p:blipFill>
                <a:blip r:embed="rId280"/>
                <a:stretch>
                  <a:fillRect/>
                </a:stretch>
              </p:blipFill>
              <p:spPr>
                <a:xfrm>
                  <a:off x="6512100" y="3246420"/>
                  <a:ext cx="24012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47" name="Ink 46">
                  <a:extLst>
                    <a:ext uri="{FF2B5EF4-FFF2-40B4-BE49-F238E27FC236}">
                      <a16:creationId xmlns:a16="http://schemas.microsoft.com/office/drawing/2014/main" id="{04DC2689-6F0B-B17B-D6DB-0B3283C4600D}"/>
                    </a:ext>
                  </a:extLst>
                </p14:cNvPr>
                <p14:cNvContentPartPr/>
                <p14:nvPr/>
              </p14:nvContentPartPr>
              <p14:xfrm>
                <a:off x="6767700" y="3244980"/>
                <a:ext cx="99360" cy="172800"/>
              </p14:xfrm>
            </p:contentPart>
          </mc:Choice>
          <mc:Fallback xmlns="">
            <p:pic>
              <p:nvPicPr>
                <p:cNvPr id="47" name="Ink 46">
                  <a:extLst>
                    <a:ext uri="{FF2B5EF4-FFF2-40B4-BE49-F238E27FC236}">
                      <a16:creationId xmlns:a16="http://schemas.microsoft.com/office/drawing/2014/main" id="{04DC2689-6F0B-B17B-D6DB-0B3283C4600D}"/>
                    </a:ext>
                  </a:extLst>
                </p:cNvPr>
                <p:cNvPicPr/>
                <p:nvPr/>
              </p:nvPicPr>
              <p:blipFill>
                <a:blip r:embed="rId282"/>
                <a:stretch>
                  <a:fillRect/>
                </a:stretch>
              </p:blipFill>
              <p:spPr>
                <a:xfrm>
                  <a:off x="6759060" y="3236340"/>
                  <a:ext cx="117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48" name="Ink 47">
                  <a:extLst>
                    <a:ext uri="{FF2B5EF4-FFF2-40B4-BE49-F238E27FC236}">
                      <a16:creationId xmlns:a16="http://schemas.microsoft.com/office/drawing/2014/main" id="{A24E62EA-ED69-9F94-F95A-811347BA01CF}"/>
                    </a:ext>
                  </a:extLst>
                </p14:cNvPr>
                <p14:cNvContentPartPr/>
                <p14:nvPr/>
              </p14:nvContentPartPr>
              <p14:xfrm>
                <a:off x="6755820" y="3320940"/>
                <a:ext cx="149040" cy="19440"/>
              </p14:xfrm>
            </p:contentPart>
          </mc:Choice>
          <mc:Fallback xmlns="">
            <p:pic>
              <p:nvPicPr>
                <p:cNvPr id="48" name="Ink 47">
                  <a:extLst>
                    <a:ext uri="{FF2B5EF4-FFF2-40B4-BE49-F238E27FC236}">
                      <a16:creationId xmlns:a16="http://schemas.microsoft.com/office/drawing/2014/main" id="{A24E62EA-ED69-9F94-F95A-811347BA01CF}"/>
                    </a:ext>
                  </a:extLst>
                </p:cNvPr>
                <p:cNvPicPr/>
                <p:nvPr/>
              </p:nvPicPr>
              <p:blipFill>
                <a:blip r:embed="rId284"/>
                <a:stretch>
                  <a:fillRect/>
                </a:stretch>
              </p:blipFill>
              <p:spPr>
                <a:xfrm>
                  <a:off x="6747180" y="3311940"/>
                  <a:ext cx="1666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28" name="Ink 27">
                  <a:extLst>
                    <a:ext uri="{FF2B5EF4-FFF2-40B4-BE49-F238E27FC236}">
                      <a16:creationId xmlns:a16="http://schemas.microsoft.com/office/drawing/2014/main" id="{2ED12697-BDBF-6F1C-864E-CCD615CD7ED7}"/>
                    </a:ext>
                  </a:extLst>
                </p14:cNvPr>
                <p14:cNvContentPartPr/>
                <p14:nvPr/>
              </p14:nvContentPartPr>
              <p14:xfrm>
                <a:off x="9592620" y="3449820"/>
                <a:ext cx="1647720" cy="932400"/>
              </p14:xfrm>
            </p:contentPart>
          </mc:Choice>
          <mc:Fallback xmlns="">
            <p:pic>
              <p:nvPicPr>
                <p:cNvPr id="28" name="Ink 27">
                  <a:extLst>
                    <a:ext uri="{FF2B5EF4-FFF2-40B4-BE49-F238E27FC236}">
                      <a16:creationId xmlns:a16="http://schemas.microsoft.com/office/drawing/2014/main" id="{2ED12697-BDBF-6F1C-864E-CCD615CD7ED7}"/>
                    </a:ext>
                  </a:extLst>
                </p:cNvPr>
                <p:cNvPicPr/>
                <p:nvPr/>
              </p:nvPicPr>
              <p:blipFill>
                <a:blip r:embed="rId286"/>
                <a:stretch>
                  <a:fillRect/>
                </a:stretch>
              </p:blipFill>
              <p:spPr>
                <a:xfrm>
                  <a:off x="9583620" y="3441180"/>
                  <a:ext cx="1665360" cy="95004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29" name="Ink 28">
                  <a:extLst>
                    <a:ext uri="{FF2B5EF4-FFF2-40B4-BE49-F238E27FC236}">
                      <a16:creationId xmlns:a16="http://schemas.microsoft.com/office/drawing/2014/main" id="{D0A41A56-5B8A-76F7-DA45-0AC30EB4ED44}"/>
                    </a:ext>
                  </a:extLst>
                </p14:cNvPr>
                <p14:cNvContentPartPr/>
                <p14:nvPr/>
              </p14:nvContentPartPr>
              <p14:xfrm>
                <a:off x="10057740" y="3732420"/>
                <a:ext cx="172080" cy="203760"/>
              </p14:xfrm>
            </p:contentPart>
          </mc:Choice>
          <mc:Fallback xmlns="">
            <p:pic>
              <p:nvPicPr>
                <p:cNvPr id="29" name="Ink 28">
                  <a:extLst>
                    <a:ext uri="{FF2B5EF4-FFF2-40B4-BE49-F238E27FC236}">
                      <a16:creationId xmlns:a16="http://schemas.microsoft.com/office/drawing/2014/main" id="{D0A41A56-5B8A-76F7-DA45-0AC30EB4ED44}"/>
                    </a:ext>
                  </a:extLst>
                </p:cNvPr>
                <p:cNvPicPr/>
                <p:nvPr/>
              </p:nvPicPr>
              <p:blipFill>
                <a:blip r:embed="rId288"/>
                <a:stretch>
                  <a:fillRect/>
                </a:stretch>
              </p:blipFill>
              <p:spPr>
                <a:xfrm>
                  <a:off x="10048740" y="3723780"/>
                  <a:ext cx="18972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30" name="Ink 29">
                  <a:extLst>
                    <a:ext uri="{FF2B5EF4-FFF2-40B4-BE49-F238E27FC236}">
                      <a16:creationId xmlns:a16="http://schemas.microsoft.com/office/drawing/2014/main" id="{CDA56F82-8766-F18C-F1F2-82695F78DB87}"/>
                    </a:ext>
                  </a:extLst>
                </p14:cNvPr>
                <p14:cNvContentPartPr/>
                <p14:nvPr/>
              </p14:nvContentPartPr>
              <p14:xfrm>
                <a:off x="10220100" y="3782820"/>
                <a:ext cx="117720" cy="132480"/>
              </p14:xfrm>
            </p:contentPart>
          </mc:Choice>
          <mc:Fallback xmlns="">
            <p:pic>
              <p:nvPicPr>
                <p:cNvPr id="30" name="Ink 29">
                  <a:extLst>
                    <a:ext uri="{FF2B5EF4-FFF2-40B4-BE49-F238E27FC236}">
                      <a16:creationId xmlns:a16="http://schemas.microsoft.com/office/drawing/2014/main" id="{CDA56F82-8766-F18C-F1F2-82695F78DB87}"/>
                    </a:ext>
                  </a:extLst>
                </p:cNvPr>
                <p:cNvPicPr/>
                <p:nvPr/>
              </p:nvPicPr>
              <p:blipFill>
                <a:blip r:embed="rId290"/>
                <a:stretch>
                  <a:fillRect/>
                </a:stretch>
              </p:blipFill>
              <p:spPr>
                <a:xfrm>
                  <a:off x="10211460" y="3774180"/>
                  <a:ext cx="1353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31" name="Ink 30">
                  <a:extLst>
                    <a:ext uri="{FF2B5EF4-FFF2-40B4-BE49-F238E27FC236}">
                      <a16:creationId xmlns:a16="http://schemas.microsoft.com/office/drawing/2014/main" id="{0057EBE8-9332-FADF-0537-CAFFC7E1F829}"/>
                    </a:ext>
                  </a:extLst>
                </p14:cNvPr>
                <p14:cNvContentPartPr/>
                <p14:nvPr/>
              </p14:nvContentPartPr>
              <p14:xfrm>
                <a:off x="10380660" y="3711180"/>
                <a:ext cx="145800" cy="208440"/>
              </p14:xfrm>
            </p:contentPart>
          </mc:Choice>
          <mc:Fallback xmlns="">
            <p:pic>
              <p:nvPicPr>
                <p:cNvPr id="31" name="Ink 30">
                  <a:extLst>
                    <a:ext uri="{FF2B5EF4-FFF2-40B4-BE49-F238E27FC236}">
                      <a16:creationId xmlns:a16="http://schemas.microsoft.com/office/drawing/2014/main" id="{0057EBE8-9332-FADF-0537-CAFFC7E1F829}"/>
                    </a:ext>
                  </a:extLst>
                </p:cNvPr>
                <p:cNvPicPr/>
                <p:nvPr/>
              </p:nvPicPr>
              <p:blipFill>
                <a:blip r:embed="rId292"/>
                <a:stretch>
                  <a:fillRect/>
                </a:stretch>
              </p:blipFill>
              <p:spPr>
                <a:xfrm>
                  <a:off x="10371660" y="3702540"/>
                  <a:ext cx="16344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32" name="Ink 31">
                  <a:extLst>
                    <a:ext uri="{FF2B5EF4-FFF2-40B4-BE49-F238E27FC236}">
                      <a16:creationId xmlns:a16="http://schemas.microsoft.com/office/drawing/2014/main" id="{F61FF43E-5072-EF22-EDA3-B74561B4FD27}"/>
                    </a:ext>
                  </a:extLst>
                </p14:cNvPr>
                <p14:cNvContentPartPr/>
                <p14:nvPr/>
              </p14:nvContentPartPr>
              <p14:xfrm>
                <a:off x="10445100" y="3801540"/>
                <a:ext cx="226800" cy="177120"/>
              </p14:xfrm>
            </p:contentPart>
          </mc:Choice>
          <mc:Fallback xmlns="">
            <p:pic>
              <p:nvPicPr>
                <p:cNvPr id="32" name="Ink 31">
                  <a:extLst>
                    <a:ext uri="{FF2B5EF4-FFF2-40B4-BE49-F238E27FC236}">
                      <a16:creationId xmlns:a16="http://schemas.microsoft.com/office/drawing/2014/main" id="{F61FF43E-5072-EF22-EDA3-B74561B4FD27}"/>
                    </a:ext>
                  </a:extLst>
                </p:cNvPr>
                <p:cNvPicPr/>
                <p:nvPr/>
              </p:nvPicPr>
              <p:blipFill>
                <a:blip r:embed="rId294"/>
                <a:stretch>
                  <a:fillRect/>
                </a:stretch>
              </p:blipFill>
              <p:spPr>
                <a:xfrm>
                  <a:off x="10436460" y="3792540"/>
                  <a:ext cx="24444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33" name="Ink 32">
                  <a:extLst>
                    <a:ext uri="{FF2B5EF4-FFF2-40B4-BE49-F238E27FC236}">
                      <a16:creationId xmlns:a16="http://schemas.microsoft.com/office/drawing/2014/main" id="{0781CEFB-80E5-20E9-7895-95FFCFC4C0BE}"/>
                    </a:ext>
                  </a:extLst>
                </p14:cNvPr>
                <p14:cNvContentPartPr/>
                <p14:nvPr/>
              </p14:nvContentPartPr>
              <p14:xfrm>
                <a:off x="10698900" y="3790020"/>
                <a:ext cx="97560" cy="190080"/>
              </p14:xfrm>
            </p:contentPart>
          </mc:Choice>
          <mc:Fallback xmlns="">
            <p:pic>
              <p:nvPicPr>
                <p:cNvPr id="33" name="Ink 32">
                  <a:extLst>
                    <a:ext uri="{FF2B5EF4-FFF2-40B4-BE49-F238E27FC236}">
                      <a16:creationId xmlns:a16="http://schemas.microsoft.com/office/drawing/2014/main" id="{0781CEFB-80E5-20E9-7895-95FFCFC4C0BE}"/>
                    </a:ext>
                  </a:extLst>
                </p:cNvPr>
                <p:cNvPicPr/>
                <p:nvPr/>
              </p:nvPicPr>
              <p:blipFill>
                <a:blip r:embed="rId296"/>
                <a:stretch>
                  <a:fillRect/>
                </a:stretch>
              </p:blipFill>
              <p:spPr>
                <a:xfrm>
                  <a:off x="10689900" y="3781020"/>
                  <a:ext cx="1152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34" name="Ink 33">
                  <a:extLst>
                    <a:ext uri="{FF2B5EF4-FFF2-40B4-BE49-F238E27FC236}">
                      <a16:creationId xmlns:a16="http://schemas.microsoft.com/office/drawing/2014/main" id="{5DA0D734-B806-BCE0-6B52-2F941424730D}"/>
                    </a:ext>
                  </a:extLst>
                </p14:cNvPr>
                <p14:cNvContentPartPr/>
                <p14:nvPr/>
              </p14:nvContentPartPr>
              <p14:xfrm>
                <a:off x="10904100" y="3790740"/>
                <a:ext cx="73440" cy="101880"/>
              </p14:xfrm>
            </p:contentPart>
          </mc:Choice>
          <mc:Fallback xmlns="">
            <p:pic>
              <p:nvPicPr>
                <p:cNvPr id="34" name="Ink 33">
                  <a:extLst>
                    <a:ext uri="{FF2B5EF4-FFF2-40B4-BE49-F238E27FC236}">
                      <a16:creationId xmlns:a16="http://schemas.microsoft.com/office/drawing/2014/main" id="{5DA0D734-B806-BCE0-6B52-2F941424730D}"/>
                    </a:ext>
                  </a:extLst>
                </p:cNvPr>
                <p:cNvPicPr/>
                <p:nvPr/>
              </p:nvPicPr>
              <p:blipFill>
                <a:blip r:embed="rId298"/>
                <a:stretch>
                  <a:fillRect/>
                </a:stretch>
              </p:blipFill>
              <p:spPr>
                <a:xfrm>
                  <a:off x="10895460" y="3781740"/>
                  <a:ext cx="9108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35" name="Ink 34">
                  <a:extLst>
                    <a:ext uri="{FF2B5EF4-FFF2-40B4-BE49-F238E27FC236}">
                      <a16:creationId xmlns:a16="http://schemas.microsoft.com/office/drawing/2014/main" id="{39CF5178-1C56-0240-A92C-FD5701097B03}"/>
                    </a:ext>
                  </a:extLst>
                </p14:cNvPr>
                <p14:cNvContentPartPr/>
                <p14:nvPr/>
              </p14:nvContentPartPr>
              <p14:xfrm>
                <a:off x="11028300" y="3743220"/>
                <a:ext cx="80280" cy="135000"/>
              </p14:xfrm>
            </p:contentPart>
          </mc:Choice>
          <mc:Fallback xmlns="">
            <p:pic>
              <p:nvPicPr>
                <p:cNvPr id="35" name="Ink 34">
                  <a:extLst>
                    <a:ext uri="{FF2B5EF4-FFF2-40B4-BE49-F238E27FC236}">
                      <a16:creationId xmlns:a16="http://schemas.microsoft.com/office/drawing/2014/main" id="{39CF5178-1C56-0240-A92C-FD5701097B03}"/>
                    </a:ext>
                  </a:extLst>
                </p:cNvPr>
                <p:cNvPicPr/>
                <p:nvPr/>
              </p:nvPicPr>
              <p:blipFill>
                <a:blip r:embed="rId300"/>
                <a:stretch>
                  <a:fillRect/>
                </a:stretch>
              </p:blipFill>
              <p:spPr>
                <a:xfrm>
                  <a:off x="11019300" y="3734580"/>
                  <a:ext cx="979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53" name="Ink 52">
                  <a:extLst>
                    <a:ext uri="{FF2B5EF4-FFF2-40B4-BE49-F238E27FC236}">
                      <a16:creationId xmlns:a16="http://schemas.microsoft.com/office/drawing/2014/main" id="{96945B51-7C3E-6F81-8C66-586DC17AF158}"/>
                    </a:ext>
                  </a:extLst>
                </p14:cNvPr>
                <p14:cNvContentPartPr/>
                <p14:nvPr/>
              </p14:nvContentPartPr>
              <p14:xfrm>
                <a:off x="8006460" y="3642420"/>
                <a:ext cx="88200" cy="151920"/>
              </p14:xfrm>
            </p:contentPart>
          </mc:Choice>
          <mc:Fallback xmlns="">
            <p:pic>
              <p:nvPicPr>
                <p:cNvPr id="53" name="Ink 52">
                  <a:extLst>
                    <a:ext uri="{FF2B5EF4-FFF2-40B4-BE49-F238E27FC236}">
                      <a16:creationId xmlns:a16="http://schemas.microsoft.com/office/drawing/2014/main" id="{96945B51-7C3E-6F81-8C66-586DC17AF158}"/>
                    </a:ext>
                  </a:extLst>
                </p:cNvPr>
                <p:cNvPicPr/>
                <p:nvPr/>
              </p:nvPicPr>
              <p:blipFill>
                <a:blip r:embed="rId302"/>
                <a:stretch>
                  <a:fillRect/>
                </a:stretch>
              </p:blipFill>
              <p:spPr>
                <a:xfrm>
                  <a:off x="7997460" y="3633780"/>
                  <a:ext cx="10584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54" name="Ink 53">
                  <a:extLst>
                    <a:ext uri="{FF2B5EF4-FFF2-40B4-BE49-F238E27FC236}">
                      <a16:creationId xmlns:a16="http://schemas.microsoft.com/office/drawing/2014/main" id="{31CC66F6-9C5A-55AA-6451-828E562F079F}"/>
                    </a:ext>
                  </a:extLst>
                </p14:cNvPr>
                <p14:cNvContentPartPr/>
                <p14:nvPr/>
              </p14:nvContentPartPr>
              <p14:xfrm>
                <a:off x="8120940" y="3670140"/>
                <a:ext cx="26280" cy="126000"/>
              </p14:xfrm>
            </p:contentPart>
          </mc:Choice>
          <mc:Fallback xmlns="">
            <p:pic>
              <p:nvPicPr>
                <p:cNvPr id="54" name="Ink 53">
                  <a:extLst>
                    <a:ext uri="{FF2B5EF4-FFF2-40B4-BE49-F238E27FC236}">
                      <a16:creationId xmlns:a16="http://schemas.microsoft.com/office/drawing/2014/main" id="{31CC66F6-9C5A-55AA-6451-828E562F079F}"/>
                    </a:ext>
                  </a:extLst>
                </p:cNvPr>
                <p:cNvPicPr/>
                <p:nvPr/>
              </p:nvPicPr>
              <p:blipFill>
                <a:blip r:embed="rId304"/>
                <a:stretch>
                  <a:fillRect/>
                </a:stretch>
              </p:blipFill>
              <p:spPr>
                <a:xfrm>
                  <a:off x="8111940" y="3661140"/>
                  <a:ext cx="439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55" name="Ink 54">
                  <a:extLst>
                    <a:ext uri="{FF2B5EF4-FFF2-40B4-BE49-F238E27FC236}">
                      <a16:creationId xmlns:a16="http://schemas.microsoft.com/office/drawing/2014/main" id="{489521AF-F37B-2910-BDCD-2DAAE8383011}"/>
                    </a:ext>
                  </a:extLst>
                </p14:cNvPr>
                <p14:cNvContentPartPr/>
                <p14:nvPr/>
              </p14:nvContentPartPr>
              <p14:xfrm>
                <a:off x="8120580" y="3719460"/>
                <a:ext cx="202320" cy="82440"/>
              </p14:xfrm>
            </p:contentPart>
          </mc:Choice>
          <mc:Fallback xmlns="">
            <p:pic>
              <p:nvPicPr>
                <p:cNvPr id="55" name="Ink 54">
                  <a:extLst>
                    <a:ext uri="{FF2B5EF4-FFF2-40B4-BE49-F238E27FC236}">
                      <a16:creationId xmlns:a16="http://schemas.microsoft.com/office/drawing/2014/main" id="{489521AF-F37B-2910-BDCD-2DAAE8383011}"/>
                    </a:ext>
                  </a:extLst>
                </p:cNvPr>
                <p:cNvPicPr/>
                <p:nvPr/>
              </p:nvPicPr>
              <p:blipFill>
                <a:blip r:embed="rId306"/>
                <a:stretch>
                  <a:fillRect/>
                </a:stretch>
              </p:blipFill>
              <p:spPr>
                <a:xfrm>
                  <a:off x="8111580" y="3710460"/>
                  <a:ext cx="2199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56" name="Ink 55">
                  <a:extLst>
                    <a:ext uri="{FF2B5EF4-FFF2-40B4-BE49-F238E27FC236}">
                      <a16:creationId xmlns:a16="http://schemas.microsoft.com/office/drawing/2014/main" id="{1DD98928-427B-F2BC-A43A-FAD86DD1127D}"/>
                    </a:ext>
                  </a:extLst>
                </p14:cNvPr>
                <p14:cNvContentPartPr/>
                <p14:nvPr/>
              </p14:nvContentPartPr>
              <p14:xfrm>
                <a:off x="8345940" y="3700380"/>
                <a:ext cx="42840" cy="92160"/>
              </p14:xfrm>
            </p:contentPart>
          </mc:Choice>
          <mc:Fallback xmlns="">
            <p:pic>
              <p:nvPicPr>
                <p:cNvPr id="56" name="Ink 55">
                  <a:extLst>
                    <a:ext uri="{FF2B5EF4-FFF2-40B4-BE49-F238E27FC236}">
                      <a16:creationId xmlns:a16="http://schemas.microsoft.com/office/drawing/2014/main" id="{1DD98928-427B-F2BC-A43A-FAD86DD1127D}"/>
                    </a:ext>
                  </a:extLst>
                </p:cNvPr>
                <p:cNvPicPr/>
                <p:nvPr/>
              </p:nvPicPr>
              <p:blipFill>
                <a:blip r:embed="rId308"/>
                <a:stretch>
                  <a:fillRect/>
                </a:stretch>
              </p:blipFill>
              <p:spPr>
                <a:xfrm>
                  <a:off x="8337300" y="3691740"/>
                  <a:ext cx="604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57" name="Ink 56">
                  <a:extLst>
                    <a:ext uri="{FF2B5EF4-FFF2-40B4-BE49-F238E27FC236}">
                      <a16:creationId xmlns:a16="http://schemas.microsoft.com/office/drawing/2014/main" id="{636FB48E-1C27-0826-A5A1-59EB25F9A60D}"/>
                    </a:ext>
                  </a:extLst>
                </p14:cNvPr>
                <p14:cNvContentPartPr/>
                <p14:nvPr/>
              </p14:nvContentPartPr>
              <p14:xfrm>
                <a:off x="8381940" y="3682380"/>
                <a:ext cx="50040" cy="26280"/>
              </p14:xfrm>
            </p:contentPart>
          </mc:Choice>
          <mc:Fallback xmlns="">
            <p:pic>
              <p:nvPicPr>
                <p:cNvPr id="57" name="Ink 56">
                  <a:extLst>
                    <a:ext uri="{FF2B5EF4-FFF2-40B4-BE49-F238E27FC236}">
                      <a16:creationId xmlns:a16="http://schemas.microsoft.com/office/drawing/2014/main" id="{636FB48E-1C27-0826-A5A1-59EB25F9A60D}"/>
                    </a:ext>
                  </a:extLst>
                </p:cNvPr>
                <p:cNvPicPr/>
                <p:nvPr/>
              </p:nvPicPr>
              <p:blipFill>
                <a:blip r:embed="rId310"/>
                <a:stretch>
                  <a:fillRect/>
                </a:stretch>
              </p:blipFill>
              <p:spPr>
                <a:xfrm>
                  <a:off x="8372940" y="3673740"/>
                  <a:ext cx="6768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58" name="Ink 57">
                  <a:extLst>
                    <a:ext uri="{FF2B5EF4-FFF2-40B4-BE49-F238E27FC236}">
                      <a16:creationId xmlns:a16="http://schemas.microsoft.com/office/drawing/2014/main" id="{4BEC5366-EE89-F6B1-EA90-34D87361413D}"/>
                    </a:ext>
                  </a:extLst>
                </p14:cNvPr>
                <p14:cNvContentPartPr/>
                <p14:nvPr/>
              </p14:nvContentPartPr>
              <p14:xfrm>
                <a:off x="8451780" y="3746460"/>
                <a:ext cx="11880" cy="360"/>
              </p14:xfrm>
            </p:contentPart>
          </mc:Choice>
          <mc:Fallback xmlns="">
            <p:pic>
              <p:nvPicPr>
                <p:cNvPr id="58" name="Ink 57">
                  <a:extLst>
                    <a:ext uri="{FF2B5EF4-FFF2-40B4-BE49-F238E27FC236}">
                      <a16:creationId xmlns:a16="http://schemas.microsoft.com/office/drawing/2014/main" id="{4BEC5366-EE89-F6B1-EA90-34D87361413D}"/>
                    </a:ext>
                  </a:extLst>
                </p:cNvPr>
                <p:cNvPicPr/>
                <p:nvPr/>
              </p:nvPicPr>
              <p:blipFill>
                <a:blip r:embed="rId312"/>
                <a:stretch>
                  <a:fillRect/>
                </a:stretch>
              </p:blipFill>
              <p:spPr>
                <a:xfrm>
                  <a:off x="8442780" y="3737460"/>
                  <a:ext cx="29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59" name="Ink 58">
                  <a:extLst>
                    <a:ext uri="{FF2B5EF4-FFF2-40B4-BE49-F238E27FC236}">
                      <a16:creationId xmlns:a16="http://schemas.microsoft.com/office/drawing/2014/main" id="{2773CD8C-5EE6-2FA6-1631-B77713DF323E}"/>
                    </a:ext>
                  </a:extLst>
                </p14:cNvPr>
                <p14:cNvContentPartPr/>
                <p14:nvPr/>
              </p14:nvContentPartPr>
              <p14:xfrm>
                <a:off x="8500020" y="3722340"/>
                <a:ext cx="75960" cy="97920"/>
              </p14:xfrm>
            </p:contentPart>
          </mc:Choice>
          <mc:Fallback xmlns="">
            <p:pic>
              <p:nvPicPr>
                <p:cNvPr id="59" name="Ink 58">
                  <a:extLst>
                    <a:ext uri="{FF2B5EF4-FFF2-40B4-BE49-F238E27FC236}">
                      <a16:creationId xmlns:a16="http://schemas.microsoft.com/office/drawing/2014/main" id="{2773CD8C-5EE6-2FA6-1631-B77713DF323E}"/>
                    </a:ext>
                  </a:extLst>
                </p:cNvPr>
                <p:cNvPicPr/>
                <p:nvPr/>
              </p:nvPicPr>
              <p:blipFill>
                <a:blip r:embed="rId314"/>
                <a:stretch>
                  <a:fillRect/>
                </a:stretch>
              </p:blipFill>
              <p:spPr>
                <a:xfrm>
                  <a:off x="8491020" y="3713700"/>
                  <a:ext cx="936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60" name="Ink 59">
                  <a:extLst>
                    <a:ext uri="{FF2B5EF4-FFF2-40B4-BE49-F238E27FC236}">
                      <a16:creationId xmlns:a16="http://schemas.microsoft.com/office/drawing/2014/main" id="{8B3E5428-4D89-15DB-710A-8B4E66568148}"/>
                    </a:ext>
                  </a:extLst>
                </p14:cNvPr>
                <p14:cNvContentPartPr/>
                <p14:nvPr/>
              </p14:nvContentPartPr>
              <p14:xfrm>
                <a:off x="8579580" y="3746820"/>
                <a:ext cx="91080" cy="88560"/>
              </p14:xfrm>
            </p:contentPart>
          </mc:Choice>
          <mc:Fallback xmlns="">
            <p:pic>
              <p:nvPicPr>
                <p:cNvPr id="60" name="Ink 59">
                  <a:extLst>
                    <a:ext uri="{FF2B5EF4-FFF2-40B4-BE49-F238E27FC236}">
                      <a16:creationId xmlns:a16="http://schemas.microsoft.com/office/drawing/2014/main" id="{8B3E5428-4D89-15DB-710A-8B4E66568148}"/>
                    </a:ext>
                  </a:extLst>
                </p:cNvPr>
                <p:cNvPicPr/>
                <p:nvPr/>
              </p:nvPicPr>
              <p:blipFill>
                <a:blip r:embed="rId316"/>
                <a:stretch>
                  <a:fillRect/>
                </a:stretch>
              </p:blipFill>
              <p:spPr>
                <a:xfrm>
                  <a:off x="8570940" y="3737820"/>
                  <a:ext cx="10872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61" name="Ink 60">
                  <a:extLst>
                    <a:ext uri="{FF2B5EF4-FFF2-40B4-BE49-F238E27FC236}">
                      <a16:creationId xmlns:a16="http://schemas.microsoft.com/office/drawing/2014/main" id="{469B915F-0AC2-8FEB-37BC-9FC207F1E112}"/>
                    </a:ext>
                  </a:extLst>
                </p14:cNvPr>
                <p14:cNvContentPartPr/>
                <p14:nvPr/>
              </p14:nvContentPartPr>
              <p14:xfrm>
                <a:off x="8687940" y="3722700"/>
                <a:ext cx="88920" cy="136440"/>
              </p14:xfrm>
            </p:contentPart>
          </mc:Choice>
          <mc:Fallback xmlns="">
            <p:pic>
              <p:nvPicPr>
                <p:cNvPr id="61" name="Ink 60">
                  <a:extLst>
                    <a:ext uri="{FF2B5EF4-FFF2-40B4-BE49-F238E27FC236}">
                      <a16:creationId xmlns:a16="http://schemas.microsoft.com/office/drawing/2014/main" id="{469B915F-0AC2-8FEB-37BC-9FC207F1E112}"/>
                    </a:ext>
                  </a:extLst>
                </p:cNvPr>
                <p:cNvPicPr/>
                <p:nvPr/>
              </p:nvPicPr>
              <p:blipFill>
                <a:blip r:embed="rId318"/>
                <a:stretch>
                  <a:fillRect/>
                </a:stretch>
              </p:blipFill>
              <p:spPr>
                <a:xfrm>
                  <a:off x="8679300" y="3713700"/>
                  <a:ext cx="10656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62" name="Ink 61">
                  <a:extLst>
                    <a:ext uri="{FF2B5EF4-FFF2-40B4-BE49-F238E27FC236}">
                      <a16:creationId xmlns:a16="http://schemas.microsoft.com/office/drawing/2014/main" id="{9AE606D9-27BD-2504-B8B4-904C2C121B3E}"/>
                    </a:ext>
                  </a:extLst>
                </p14:cNvPr>
                <p14:cNvContentPartPr/>
                <p14:nvPr/>
              </p14:nvContentPartPr>
              <p14:xfrm>
                <a:off x="8789100" y="3746460"/>
                <a:ext cx="81000" cy="83880"/>
              </p14:xfrm>
            </p:contentPart>
          </mc:Choice>
          <mc:Fallback xmlns="">
            <p:pic>
              <p:nvPicPr>
                <p:cNvPr id="62" name="Ink 61">
                  <a:extLst>
                    <a:ext uri="{FF2B5EF4-FFF2-40B4-BE49-F238E27FC236}">
                      <a16:creationId xmlns:a16="http://schemas.microsoft.com/office/drawing/2014/main" id="{9AE606D9-27BD-2504-B8B4-904C2C121B3E}"/>
                    </a:ext>
                  </a:extLst>
                </p:cNvPr>
                <p:cNvPicPr/>
                <p:nvPr/>
              </p:nvPicPr>
              <p:blipFill>
                <a:blip r:embed="rId320"/>
                <a:stretch>
                  <a:fillRect/>
                </a:stretch>
              </p:blipFill>
              <p:spPr>
                <a:xfrm>
                  <a:off x="8780100" y="3737460"/>
                  <a:ext cx="9864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13" name="Ink 12">
                  <a:extLst>
                    <a:ext uri="{FF2B5EF4-FFF2-40B4-BE49-F238E27FC236}">
                      <a16:creationId xmlns:a16="http://schemas.microsoft.com/office/drawing/2014/main" id="{8FC80367-226A-F11B-2403-043E03767CCA}"/>
                    </a:ext>
                  </a:extLst>
                </p14:cNvPr>
                <p14:cNvContentPartPr/>
                <p14:nvPr/>
              </p14:nvContentPartPr>
              <p14:xfrm>
                <a:off x="9263940" y="3070380"/>
                <a:ext cx="20160" cy="165960"/>
              </p14:xfrm>
            </p:contentPart>
          </mc:Choice>
          <mc:Fallback xmlns="">
            <p:pic>
              <p:nvPicPr>
                <p:cNvPr id="13" name="Ink 12">
                  <a:extLst>
                    <a:ext uri="{FF2B5EF4-FFF2-40B4-BE49-F238E27FC236}">
                      <a16:creationId xmlns:a16="http://schemas.microsoft.com/office/drawing/2014/main" id="{8FC80367-226A-F11B-2403-043E03767CCA}"/>
                    </a:ext>
                  </a:extLst>
                </p:cNvPr>
                <p:cNvPicPr/>
                <p:nvPr/>
              </p:nvPicPr>
              <p:blipFill>
                <a:blip r:embed="rId322"/>
                <a:stretch>
                  <a:fillRect/>
                </a:stretch>
              </p:blipFill>
              <p:spPr>
                <a:xfrm>
                  <a:off x="9254940" y="3061380"/>
                  <a:ext cx="3780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14" name="Ink 13">
                  <a:extLst>
                    <a:ext uri="{FF2B5EF4-FFF2-40B4-BE49-F238E27FC236}">
                      <a16:creationId xmlns:a16="http://schemas.microsoft.com/office/drawing/2014/main" id="{11B78070-14F0-A037-8CFF-68F532439467}"/>
                    </a:ext>
                  </a:extLst>
                </p14:cNvPr>
                <p14:cNvContentPartPr/>
                <p14:nvPr/>
              </p14:nvContentPartPr>
              <p14:xfrm>
                <a:off x="9274020" y="3088020"/>
                <a:ext cx="120960" cy="159840"/>
              </p14:xfrm>
            </p:contentPart>
          </mc:Choice>
          <mc:Fallback xmlns="">
            <p:pic>
              <p:nvPicPr>
                <p:cNvPr id="14" name="Ink 13">
                  <a:extLst>
                    <a:ext uri="{FF2B5EF4-FFF2-40B4-BE49-F238E27FC236}">
                      <a16:creationId xmlns:a16="http://schemas.microsoft.com/office/drawing/2014/main" id="{11B78070-14F0-A037-8CFF-68F532439467}"/>
                    </a:ext>
                  </a:extLst>
                </p:cNvPr>
                <p:cNvPicPr/>
                <p:nvPr/>
              </p:nvPicPr>
              <p:blipFill>
                <a:blip r:embed="rId324"/>
                <a:stretch>
                  <a:fillRect/>
                </a:stretch>
              </p:blipFill>
              <p:spPr>
                <a:xfrm>
                  <a:off x="9265380" y="3079020"/>
                  <a:ext cx="13860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15" name="Ink 14">
                  <a:extLst>
                    <a:ext uri="{FF2B5EF4-FFF2-40B4-BE49-F238E27FC236}">
                      <a16:creationId xmlns:a16="http://schemas.microsoft.com/office/drawing/2014/main" id="{470FB056-3DBC-BFB9-D0B7-E7E85A03D0C1}"/>
                    </a:ext>
                  </a:extLst>
                </p14:cNvPr>
                <p14:cNvContentPartPr/>
                <p14:nvPr/>
              </p14:nvContentPartPr>
              <p14:xfrm>
                <a:off x="9457620" y="3091260"/>
                <a:ext cx="129600" cy="166680"/>
              </p14:xfrm>
            </p:contentPart>
          </mc:Choice>
          <mc:Fallback xmlns="">
            <p:pic>
              <p:nvPicPr>
                <p:cNvPr id="15" name="Ink 14">
                  <a:extLst>
                    <a:ext uri="{FF2B5EF4-FFF2-40B4-BE49-F238E27FC236}">
                      <a16:creationId xmlns:a16="http://schemas.microsoft.com/office/drawing/2014/main" id="{470FB056-3DBC-BFB9-D0B7-E7E85A03D0C1}"/>
                    </a:ext>
                  </a:extLst>
                </p:cNvPr>
                <p:cNvPicPr/>
                <p:nvPr/>
              </p:nvPicPr>
              <p:blipFill>
                <a:blip r:embed="rId326"/>
                <a:stretch>
                  <a:fillRect/>
                </a:stretch>
              </p:blipFill>
              <p:spPr>
                <a:xfrm>
                  <a:off x="9448620" y="3082260"/>
                  <a:ext cx="14724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16" name="Ink 15">
                  <a:extLst>
                    <a:ext uri="{FF2B5EF4-FFF2-40B4-BE49-F238E27FC236}">
                      <a16:creationId xmlns:a16="http://schemas.microsoft.com/office/drawing/2014/main" id="{648599A5-A5ED-3075-2497-99ED0E9F1F0F}"/>
                    </a:ext>
                  </a:extLst>
                </p14:cNvPr>
                <p14:cNvContentPartPr/>
                <p14:nvPr/>
              </p14:nvContentPartPr>
              <p14:xfrm>
                <a:off x="9607020" y="3117180"/>
                <a:ext cx="168480" cy="149400"/>
              </p14:xfrm>
            </p:contentPart>
          </mc:Choice>
          <mc:Fallback xmlns="">
            <p:pic>
              <p:nvPicPr>
                <p:cNvPr id="16" name="Ink 15">
                  <a:extLst>
                    <a:ext uri="{FF2B5EF4-FFF2-40B4-BE49-F238E27FC236}">
                      <a16:creationId xmlns:a16="http://schemas.microsoft.com/office/drawing/2014/main" id="{648599A5-A5ED-3075-2497-99ED0E9F1F0F}"/>
                    </a:ext>
                  </a:extLst>
                </p:cNvPr>
                <p:cNvPicPr/>
                <p:nvPr/>
              </p:nvPicPr>
              <p:blipFill>
                <a:blip r:embed="rId328"/>
                <a:stretch>
                  <a:fillRect/>
                </a:stretch>
              </p:blipFill>
              <p:spPr>
                <a:xfrm>
                  <a:off x="9598380" y="3108540"/>
                  <a:ext cx="18612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7" name="Ink 16">
                  <a:extLst>
                    <a:ext uri="{FF2B5EF4-FFF2-40B4-BE49-F238E27FC236}">
                      <a16:creationId xmlns:a16="http://schemas.microsoft.com/office/drawing/2014/main" id="{ECC0FE2B-1E28-5E80-1D02-19D12DBCFA32}"/>
                    </a:ext>
                  </a:extLst>
                </p14:cNvPr>
                <p14:cNvContentPartPr/>
                <p14:nvPr/>
              </p14:nvContentPartPr>
              <p14:xfrm>
                <a:off x="9848220" y="3139500"/>
                <a:ext cx="60840" cy="143640"/>
              </p14:xfrm>
            </p:contentPart>
          </mc:Choice>
          <mc:Fallback xmlns="">
            <p:pic>
              <p:nvPicPr>
                <p:cNvPr id="17" name="Ink 16">
                  <a:extLst>
                    <a:ext uri="{FF2B5EF4-FFF2-40B4-BE49-F238E27FC236}">
                      <a16:creationId xmlns:a16="http://schemas.microsoft.com/office/drawing/2014/main" id="{ECC0FE2B-1E28-5E80-1D02-19D12DBCFA32}"/>
                    </a:ext>
                  </a:extLst>
                </p:cNvPr>
                <p:cNvPicPr/>
                <p:nvPr/>
              </p:nvPicPr>
              <p:blipFill>
                <a:blip r:embed="rId330"/>
                <a:stretch>
                  <a:fillRect/>
                </a:stretch>
              </p:blipFill>
              <p:spPr>
                <a:xfrm>
                  <a:off x="9839220" y="3130860"/>
                  <a:ext cx="784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8" name="Ink 17">
                  <a:extLst>
                    <a:ext uri="{FF2B5EF4-FFF2-40B4-BE49-F238E27FC236}">
                      <a16:creationId xmlns:a16="http://schemas.microsoft.com/office/drawing/2014/main" id="{2CAF4F5F-AC0B-D318-7788-65BAB0DA38F2}"/>
                    </a:ext>
                  </a:extLst>
                </p14:cNvPr>
                <p14:cNvContentPartPr/>
                <p14:nvPr/>
              </p14:nvContentPartPr>
              <p14:xfrm>
                <a:off x="10051980" y="3117180"/>
                <a:ext cx="81720" cy="120600"/>
              </p14:xfrm>
            </p:contentPart>
          </mc:Choice>
          <mc:Fallback xmlns="">
            <p:pic>
              <p:nvPicPr>
                <p:cNvPr id="18" name="Ink 17">
                  <a:extLst>
                    <a:ext uri="{FF2B5EF4-FFF2-40B4-BE49-F238E27FC236}">
                      <a16:creationId xmlns:a16="http://schemas.microsoft.com/office/drawing/2014/main" id="{2CAF4F5F-AC0B-D318-7788-65BAB0DA38F2}"/>
                    </a:ext>
                  </a:extLst>
                </p:cNvPr>
                <p:cNvPicPr/>
                <p:nvPr/>
              </p:nvPicPr>
              <p:blipFill>
                <a:blip r:embed="rId332"/>
                <a:stretch>
                  <a:fillRect/>
                </a:stretch>
              </p:blipFill>
              <p:spPr>
                <a:xfrm>
                  <a:off x="10043340" y="3108540"/>
                  <a:ext cx="9936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9" name="Ink 18">
                  <a:extLst>
                    <a:ext uri="{FF2B5EF4-FFF2-40B4-BE49-F238E27FC236}">
                      <a16:creationId xmlns:a16="http://schemas.microsoft.com/office/drawing/2014/main" id="{CB372481-6EDE-26DE-8A66-B013B34D8215}"/>
                    </a:ext>
                  </a:extLst>
                </p14:cNvPr>
                <p14:cNvContentPartPr/>
                <p14:nvPr/>
              </p14:nvContentPartPr>
              <p14:xfrm>
                <a:off x="10058460" y="3097740"/>
                <a:ext cx="162720" cy="52200"/>
              </p14:xfrm>
            </p:contentPart>
          </mc:Choice>
          <mc:Fallback xmlns="">
            <p:pic>
              <p:nvPicPr>
                <p:cNvPr id="19" name="Ink 18">
                  <a:extLst>
                    <a:ext uri="{FF2B5EF4-FFF2-40B4-BE49-F238E27FC236}">
                      <a16:creationId xmlns:a16="http://schemas.microsoft.com/office/drawing/2014/main" id="{CB372481-6EDE-26DE-8A66-B013B34D8215}"/>
                    </a:ext>
                  </a:extLst>
                </p:cNvPr>
                <p:cNvPicPr/>
                <p:nvPr/>
              </p:nvPicPr>
              <p:blipFill>
                <a:blip r:embed="rId334"/>
                <a:stretch>
                  <a:fillRect/>
                </a:stretch>
              </p:blipFill>
              <p:spPr>
                <a:xfrm>
                  <a:off x="10049460" y="3088740"/>
                  <a:ext cx="18036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0" name="Ink 19">
                  <a:extLst>
                    <a:ext uri="{FF2B5EF4-FFF2-40B4-BE49-F238E27FC236}">
                      <a16:creationId xmlns:a16="http://schemas.microsoft.com/office/drawing/2014/main" id="{5DD674F8-70A0-B184-8AED-87E7CC53B762}"/>
                    </a:ext>
                  </a:extLst>
                </p14:cNvPr>
                <p14:cNvContentPartPr/>
                <p14:nvPr/>
              </p14:nvContentPartPr>
              <p14:xfrm>
                <a:off x="10387860" y="3181260"/>
                <a:ext cx="20160" cy="6840"/>
              </p14:xfrm>
            </p:contentPart>
          </mc:Choice>
          <mc:Fallback xmlns="">
            <p:pic>
              <p:nvPicPr>
                <p:cNvPr id="20" name="Ink 19">
                  <a:extLst>
                    <a:ext uri="{FF2B5EF4-FFF2-40B4-BE49-F238E27FC236}">
                      <a16:creationId xmlns:a16="http://schemas.microsoft.com/office/drawing/2014/main" id="{5DD674F8-70A0-B184-8AED-87E7CC53B762}"/>
                    </a:ext>
                  </a:extLst>
                </p:cNvPr>
                <p:cNvPicPr/>
                <p:nvPr/>
              </p:nvPicPr>
              <p:blipFill>
                <a:blip r:embed="rId336"/>
                <a:stretch>
                  <a:fillRect/>
                </a:stretch>
              </p:blipFill>
              <p:spPr>
                <a:xfrm>
                  <a:off x="10378860" y="3172260"/>
                  <a:ext cx="378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1" name="Ink 20">
                  <a:extLst>
                    <a:ext uri="{FF2B5EF4-FFF2-40B4-BE49-F238E27FC236}">
                      <a16:creationId xmlns:a16="http://schemas.microsoft.com/office/drawing/2014/main" id="{935DDD76-EE3E-3774-9101-F82A1D6646B2}"/>
                    </a:ext>
                  </a:extLst>
                </p14:cNvPr>
                <p14:cNvContentPartPr/>
                <p14:nvPr/>
              </p14:nvContentPartPr>
              <p14:xfrm>
                <a:off x="10521060" y="3039060"/>
                <a:ext cx="99720" cy="225720"/>
              </p14:xfrm>
            </p:contentPart>
          </mc:Choice>
          <mc:Fallback xmlns="">
            <p:pic>
              <p:nvPicPr>
                <p:cNvPr id="21" name="Ink 20">
                  <a:extLst>
                    <a:ext uri="{FF2B5EF4-FFF2-40B4-BE49-F238E27FC236}">
                      <a16:creationId xmlns:a16="http://schemas.microsoft.com/office/drawing/2014/main" id="{935DDD76-EE3E-3774-9101-F82A1D6646B2}"/>
                    </a:ext>
                  </a:extLst>
                </p:cNvPr>
                <p:cNvPicPr/>
                <p:nvPr/>
              </p:nvPicPr>
              <p:blipFill>
                <a:blip r:embed="rId338"/>
                <a:stretch>
                  <a:fillRect/>
                </a:stretch>
              </p:blipFill>
              <p:spPr>
                <a:xfrm>
                  <a:off x="10512420" y="3030420"/>
                  <a:ext cx="1173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2" name="Ink 21">
                  <a:extLst>
                    <a:ext uri="{FF2B5EF4-FFF2-40B4-BE49-F238E27FC236}">
                      <a16:creationId xmlns:a16="http://schemas.microsoft.com/office/drawing/2014/main" id="{EE5FC670-21FB-736D-6C3C-43B4A0DA6B3B}"/>
                    </a:ext>
                  </a:extLst>
                </p14:cNvPr>
                <p14:cNvContentPartPr/>
                <p14:nvPr/>
              </p14:nvContentPartPr>
              <p14:xfrm>
                <a:off x="10646700" y="3105300"/>
                <a:ext cx="91800" cy="107640"/>
              </p14:xfrm>
            </p:contentPart>
          </mc:Choice>
          <mc:Fallback xmlns="">
            <p:pic>
              <p:nvPicPr>
                <p:cNvPr id="22" name="Ink 21">
                  <a:extLst>
                    <a:ext uri="{FF2B5EF4-FFF2-40B4-BE49-F238E27FC236}">
                      <a16:creationId xmlns:a16="http://schemas.microsoft.com/office/drawing/2014/main" id="{EE5FC670-21FB-736D-6C3C-43B4A0DA6B3B}"/>
                    </a:ext>
                  </a:extLst>
                </p:cNvPr>
                <p:cNvPicPr/>
                <p:nvPr/>
              </p:nvPicPr>
              <p:blipFill>
                <a:blip r:embed="rId340"/>
                <a:stretch>
                  <a:fillRect/>
                </a:stretch>
              </p:blipFill>
              <p:spPr>
                <a:xfrm>
                  <a:off x="10637700" y="3096660"/>
                  <a:ext cx="1094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3" name="Ink 22">
                  <a:extLst>
                    <a:ext uri="{FF2B5EF4-FFF2-40B4-BE49-F238E27FC236}">
                      <a16:creationId xmlns:a16="http://schemas.microsoft.com/office/drawing/2014/main" id="{1AFE7C1D-722C-D15E-45A9-90F305106560}"/>
                    </a:ext>
                  </a:extLst>
                </p14:cNvPr>
                <p14:cNvContentPartPr/>
                <p14:nvPr/>
              </p14:nvContentPartPr>
              <p14:xfrm>
                <a:off x="10780620" y="3111420"/>
                <a:ext cx="78840" cy="155880"/>
              </p14:xfrm>
            </p:contentPart>
          </mc:Choice>
          <mc:Fallback xmlns="">
            <p:pic>
              <p:nvPicPr>
                <p:cNvPr id="23" name="Ink 22">
                  <a:extLst>
                    <a:ext uri="{FF2B5EF4-FFF2-40B4-BE49-F238E27FC236}">
                      <a16:creationId xmlns:a16="http://schemas.microsoft.com/office/drawing/2014/main" id="{1AFE7C1D-722C-D15E-45A9-90F305106560}"/>
                    </a:ext>
                  </a:extLst>
                </p:cNvPr>
                <p:cNvPicPr/>
                <p:nvPr/>
              </p:nvPicPr>
              <p:blipFill>
                <a:blip r:embed="rId342"/>
                <a:stretch>
                  <a:fillRect/>
                </a:stretch>
              </p:blipFill>
              <p:spPr>
                <a:xfrm>
                  <a:off x="10771620" y="3102420"/>
                  <a:ext cx="96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4" name="Ink 23">
                  <a:extLst>
                    <a:ext uri="{FF2B5EF4-FFF2-40B4-BE49-F238E27FC236}">
                      <a16:creationId xmlns:a16="http://schemas.microsoft.com/office/drawing/2014/main" id="{37DDC226-6BAB-FFB7-9788-D440A311A95A}"/>
                    </a:ext>
                  </a:extLst>
                </p14:cNvPr>
                <p14:cNvContentPartPr/>
                <p14:nvPr/>
              </p14:nvContentPartPr>
              <p14:xfrm>
                <a:off x="10904100" y="3143100"/>
                <a:ext cx="135000" cy="114480"/>
              </p14:xfrm>
            </p:contentPart>
          </mc:Choice>
          <mc:Fallback xmlns="">
            <p:pic>
              <p:nvPicPr>
                <p:cNvPr id="24" name="Ink 23">
                  <a:extLst>
                    <a:ext uri="{FF2B5EF4-FFF2-40B4-BE49-F238E27FC236}">
                      <a16:creationId xmlns:a16="http://schemas.microsoft.com/office/drawing/2014/main" id="{37DDC226-6BAB-FFB7-9788-D440A311A95A}"/>
                    </a:ext>
                  </a:extLst>
                </p:cNvPr>
                <p:cNvPicPr/>
                <p:nvPr/>
              </p:nvPicPr>
              <p:blipFill>
                <a:blip r:embed="rId344"/>
                <a:stretch>
                  <a:fillRect/>
                </a:stretch>
              </p:blipFill>
              <p:spPr>
                <a:xfrm>
                  <a:off x="10895460" y="3134100"/>
                  <a:ext cx="1526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155" name="Ink 154">
                  <a:extLst>
                    <a:ext uri="{FF2B5EF4-FFF2-40B4-BE49-F238E27FC236}">
                      <a16:creationId xmlns:a16="http://schemas.microsoft.com/office/drawing/2014/main" id="{95AF5796-121C-7FEE-9C83-0137FB9A246B}"/>
                    </a:ext>
                  </a:extLst>
                </p14:cNvPr>
                <p14:cNvContentPartPr/>
                <p14:nvPr/>
              </p14:nvContentPartPr>
              <p14:xfrm>
                <a:off x="7578060" y="3306180"/>
                <a:ext cx="1680840" cy="364320"/>
              </p14:xfrm>
            </p:contentPart>
          </mc:Choice>
          <mc:Fallback xmlns="">
            <p:pic>
              <p:nvPicPr>
                <p:cNvPr id="155" name="Ink 154">
                  <a:extLst>
                    <a:ext uri="{FF2B5EF4-FFF2-40B4-BE49-F238E27FC236}">
                      <a16:creationId xmlns:a16="http://schemas.microsoft.com/office/drawing/2014/main" id="{95AF5796-121C-7FEE-9C83-0137FB9A246B}"/>
                    </a:ext>
                  </a:extLst>
                </p:cNvPr>
                <p:cNvPicPr/>
                <p:nvPr/>
              </p:nvPicPr>
              <p:blipFill>
                <a:blip r:embed="rId346"/>
                <a:stretch>
                  <a:fillRect/>
                </a:stretch>
              </p:blipFill>
              <p:spPr>
                <a:xfrm>
                  <a:off x="7569060" y="3297540"/>
                  <a:ext cx="1698480" cy="38196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156" name="Ink 155">
                  <a:extLst>
                    <a:ext uri="{FF2B5EF4-FFF2-40B4-BE49-F238E27FC236}">
                      <a16:creationId xmlns:a16="http://schemas.microsoft.com/office/drawing/2014/main" id="{ED431EE0-CBCE-F9A1-4FA7-47D31893EB92}"/>
                    </a:ext>
                  </a:extLst>
                </p14:cNvPr>
                <p14:cNvContentPartPr/>
                <p14:nvPr/>
              </p14:nvContentPartPr>
              <p14:xfrm>
                <a:off x="9165660" y="3530460"/>
                <a:ext cx="201240" cy="197640"/>
              </p14:xfrm>
            </p:contentPart>
          </mc:Choice>
          <mc:Fallback xmlns="">
            <p:pic>
              <p:nvPicPr>
                <p:cNvPr id="156" name="Ink 155">
                  <a:extLst>
                    <a:ext uri="{FF2B5EF4-FFF2-40B4-BE49-F238E27FC236}">
                      <a16:creationId xmlns:a16="http://schemas.microsoft.com/office/drawing/2014/main" id="{ED431EE0-CBCE-F9A1-4FA7-47D31893EB92}"/>
                    </a:ext>
                  </a:extLst>
                </p:cNvPr>
                <p:cNvPicPr/>
                <p:nvPr/>
              </p:nvPicPr>
              <p:blipFill>
                <a:blip r:embed="rId348"/>
                <a:stretch>
                  <a:fillRect/>
                </a:stretch>
              </p:blipFill>
              <p:spPr>
                <a:xfrm>
                  <a:off x="9157020" y="3521460"/>
                  <a:ext cx="21888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158" name="Ink 157">
                  <a:extLst>
                    <a:ext uri="{FF2B5EF4-FFF2-40B4-BE49-F238E27FC236}">
                      <a16:creationId xmlns:a16="http://schemas.microsoft.com/office/drawing/2014/main" id="{B766A65F-C0FF-6937-8E1E-70A252E36D63}"/>
                    </a:ext>
                  </a:extLst>
                </p14:cNvPr>
                <p14:cNvContentPartPr/>
                <p14:nvPr/>
              </p14:nvContentPartPr>
              <p14:xfrm>
                <a:off x="7593180" y="3041940"/>
                <a:ext cx="1365480" cy="355680"/>
              </p14:xfrm>
            </p:contentPart>
          </mc:Choice>
          <mc:Fallback xmlns="">
            <p:pic>
              <p:nvPicPr>
                <p:cNvPr id="158" name="Ink 157">
                  <a:extLst>
                    <a:ext uri="{FF2B5EF4-FFF2-40B4-BE49-F238E27FC236}">
                      <a16:creationId xmlns:a16="http://schemas.microsoft.com/office/drawing/2014/main" id="{B766A65F-C0FF-6937-8E1E-70A252E36D63}"/>
                    </a:ext>
                  </a:extLst>
                </p:cNvPr>
                <p:cNvPicPr/>
                <p:nvPr/>
              </p:nvPicPr>
              <p:blipFill>
                <a:blip r:embed="rId350"/>
                <a:stretch>
                  <a:fillRect/>
                </a:stretch>
              </p:blipFill>
              <p:spPr>
                <a:xfrm>
                  <a:off x="7584180" y="3032940"/>
                  <a:ext cx="138312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159" name="Ink 158">
                  <a:extLst>
                    <a:ext uri="{FF2B5EF4-FFF2-40B4-BE49-F238E27FC236}">
                      <a16:creationId xmlns:a16="http://schemas.microsoft.com/office/drawing/2014/main" id="{01A96E2B-8AC1-87A7-DABB-6DF0B56CAE92}"/>
                    </a:ext>
                  </a:extLst>
                </p14:cNvPr>
                <p14:cNvContentPartPr/>
                <p14:nvPr/>
              </p14:nvContentPartPr>
              <p14:xfrm>
                <a:off x="7579140" y="3257580"/>
                <a:ext cx="92520" cy="150120"/>
              </p14:xfrm>
            </p:contentPart>
          </mc:Choice>
          <mc:Fallback xmlns="">
            <p:pic>
              <p:nvPicPr>
                <p:cNvPr id="159" name="Ink 158">
                  <a:extLst>
                    <a:ext uri="{FF2B5EF4-FFF2-40B4-BE49-F238E27FC236}">
                      <a16:creationId xmlns:a16="http://schemas.microsoft.com/office/drawing/2014/main" id="{01A96E2B-8AC1-87A7-DABB-6DF0B56CAE92}"/>
                    </a:ext>
                  </a:extLst>
                </p:cNvPr>
                <p:cNvPicPr/>
                <p:nvPr/>
              </p:nvPicPr>
              <p:blipFill>
                <a:blip r:embed="rId352"/>
                <a:stretch>
                  <a:fillRect/>
                </a:stretch>
              </p:blipFill>
              <p:spPr>
                <a:xfrm>
                  <a:off x="7570500" y="3248580"/>
                  <a:ext cx="110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161" name="Ink 160">
                  <a:extLst>
                    <a:ext uri="{FF2B5EF4-FFF2-40B4-BE49-F238E27FC236}">
                      <a16:creationId xmlns:a16="http://schemas.microsoft.com/office/drawing/2014/main" id="{5F305115-13A6-DB28-C364-F1464EB0B9DD}"/>
                    </a:ext>
                  </a:extLst>
                </p14:cNvPr>
                <p14:cNvContentPartPr/>
                <p14:nvPr/>
              </p14:nvContentPartPr>
              <p14:xfrm>
                <a:off x="8369340" y="3148860"/>
                <a:ext cx="25920" cy="149400"/>
              </p14:xfrm>
            </p:contentPart>
          </mc:Choice>
          <mc:Fallback xmlns="">
            <p:pic>
              <p:nvPicPr>
                <p:cNvPr id="161" name="Ink 160">
                  <a:extLst>
                    <a:ext uri="{FF2B5EF4-FFF2-40B4-BE49-F238E27FC236}">
                      <a16:creationId xmlns:a16="http://schemas.microsoft.com/office/drawing/2014/main" id="{5F305115-13A6-DB28-C364-F1464EB0B9DD}"/>
                    </a:ext>
                  </a:extLst>
                </p:cNvPr>
                <p:cNvPicPr/>
                <p:nvPr/>
              </p:nvPicPr>
              <p:blipFill>
                <a:blip r:embed="rId354"/>
                <a:stretch>
                  <a:fillRect/>
                </a:stretch>
              </p:blipFill>
              <p:spPr>
                <a:xfrm>
                  <a:off x="8360340" y="3139860"/>
                  <a:ext cx="4356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162" name="Ink 161">
                  <a:extLst>
                    <a:ext uri="{FF2B5EF4-FFF2-40B4-BE49-F238E27FC236}">
                      <a16:creationId xmlns:a16="http://schemas.microsoft.com/office/drawing/2014/main" id="{BBB3EB17-87BA-889A-0950-346218986ACE}"/>
                    </a:ext>
                  </a:extLst>
                </p14:cNvPr>
                <p14:cNvContentPartPr/>
                <p14:nvPr/>
              </p14:nvContentPartPr>
              <p14:xfrm>
                <a:off x="8224980" y="3083340"/>
                <a:ext cx="306360" cy="307800"/>
              </p14:xfrm>
            </p:contentPart>
          </mc:Choice>
          <mc:Fallback xmlns="">
            <p:pic>
              <p:nvPicPr>
                <p:cNvPr id="162" name="Ink 161">
                  <a:extLst>
                    <a:ext uri="{FF2B5EF4-FFF2-40B4-BE49-F238E27FC236}">
                      <a16:creationId xmlns:a16="http://schemas.microsoft.com/office/drawing/2014/main" id="{BBB3EB17-87BA-889A-0950-346218986ACE}"/>
                    </a:ext>
                  </a:extLst>
                </p:cNvPr>
                <p:cNvPicPr/>
                <p:nvPr/>
              </p:nvPicPr>
              <p:blipFill>
                <a:blip r:embed="rId356"/>
                <a:stretch>
                  <a:fillRect/>
                </a:stretch>
              </p:blipFill>
              <p:spPr>
                <a:xfrm>
                  <a:off x="8215980" y="3074700"/>
                  <a:ext cx="32400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164" name="Ink 163">
                  <a:extLst>
                    <a:ext uri="{FF2B5EF4-FFF2-40B4-BE49-F238E27FC236}">
                      <a16:creationId xmlns:a16="http://schemas.microsoft.com/office/drawing/2014/main" id="{531C4F2F-AA8C-3BE4-1E36-6D0E4F76FB36}"/>
                    </a:ext>
                  </a:extLst>
                </p14:cNvPr>
                <p14:cNvContentPartPr/>
                <p14:nvPr/>
              </p14:nvContentPartPr>
              <p14:xfrm>
                <a:off x="6464220" y="3542340"/>
                <a:ext cx="158760" cy="177840"/>
              </p14:xfrm>
            </p:contentPart>
          </mc:Choice>
          <mc:Fallback xmlns="">
            <p:pic>
              <p:nvPicPr>
                <p:cNvPr id="164" name="Ink 163">
                  <a:extLst>
                    <a:ext uri="{FF2B5EF4-FFF2-40B4-BE49-F238E27FC236}">
                      <a16:creationId xmlns:a16="http://schemas.microsoft.com/office/drawing/2014/main" id="{531C4F2F-AA8C-3BE4-1E36-6D0E4F76FB36}"/>
                    </a:ext>
                  </a:extLst>
                </p:cNvPr>
                <p:cNvPicPr/>
                <p:nvPr/>
              </p:nvPicPr>
              <p:blipFill>
                <a:blip r:embed="rId358"/>
                <a:stretch>
                  <a:fillRect/>
                </a:stretch>
              </p:blipFill>
              <p:spPr>
                <a:xfrm>
                  <a:off x="6455220" y="3533700"/>
                  <a:ext cx="1764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165" name="Ink 164">
                  <a:extLst>
                    <a:ext uri="{FF2B5EF4-FFF2-40B4-BE49-F238E27FC236}">
                      <a16:creationId xmlns:a16="http://schemas.microsoft.com/office/drawing/2014/main" id="{F70D1648-544F-E630-9A03-5864580F4AFD}"/>
                    </a:ext>
                  </a:extLst>
                </p14:cNvPr>
                <p14:cNvContentPartPr/>
                <p14:nvPr/>
              </p14:nvContentPartPr>
              <p14:xfrm>
                <a:off x="6423540" y="3487620"/>
                <a:ext cx="295200" cy="309240"/>
              </p14:xfrm>
            </p:contentPart>
          </mc:Choice>
          <mc:Fallback xmlns="">
            <p:pic>
              <p:nvPicPr>
                <p:cNvPr id="165" name="Ink 164">
                  <a:extLst>
                    <a:ext uri="{FF2B5EF4-FFF2-40B4-BE49-F238E27FC236}">
                      <a16:creationId xmlns:a16="http://schemas.microsoft.com/office/drawing/2014/main" id="{F70D1648-544F-E630-9A03-5864580F4AFD}"/>
                    </a:ext>
                  </a:extLst>
                </p:cNvPr>
                <p:cNvPicPr/>
                <p:nvPr/>
              </p:nvPicPr>
              <p:blipFill>
                <a:blip r:embed="rId360"/>
                <a:stretch>
                  <a:fillRect/>
                </a:stretch>
              </p:blipFill>
              <p:spPr>
                <a:xfrm>
                  <a:off x="6414900" y="3478980"/>
                  <a:ext cx="31284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174" name="Ink 173">
                  <a:extLst>
                    <a:ext uri="{FF2B5EF4-FFF2-40B4-BE49-F238E27FC236}">
                      <a16:creationId xmlns:a16="http://schemas.microsoft.com/office/drawing/2014/main" id="{7BB11218-A92A-398D-F952-883885881926}"/>
                    </a:ext>
                  </a:extLst>
                </p14:cNvPr>
                <p14:cNvContentPartPr/>
                <p14:nvPr/>
              </p14:nvContentPartPr>
              <p14:xfrm>
                <a:off x="6979020" y="3181260"/>
                <a:ext cx="181080" cy="222120"/>
              </p14:xfrm>
            </p:contentPart>
          </mc:Choice>
          <mc:Fallback xmlns="">
            <p:pic>
              <p:nvPicPr>
                <p:cNvPr id="174" name="Ink 173">
                  <a:extLst>
                    <a:ext uri="{FF2B5EF4-FFF2-40B4-BE49-F238E27FC236}">
                      <a16:creationId xmlns:a16="http://schemas.microsoft.com/office/drawing/2014/main" id="{7BB11218-A92A-398D-F952-883885881926}"/>
                    </a:ext>
                  </a:extLst>
                </p:cNvPr>
                <p:cNvPicPr/>
                <p:nvPr/>
              </p:nvPicPr>
              <p:blipFill>
                <a:blip r:embed="rId362"/>
                <a:stretch>
                  <a:fillRect/>
                </a:stretch>
              </p:blipFill>
              <p:spPr>
                <a:xfrm>
                  <a:off x="6970020" y="3172260"/>
                  <a:ext cx="19872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175" name="Ink 174">
                  <a:extLst>
                    <a:ext uri="{FF2B5EF4-FFF2-40B4-BE49-F238E27FC236}">
                      <a16:creationId xmlns:a16="http://schemas.microsoft.com/office/drawing/2014/main" id="{76A13F41-BFFD-0B27-362D-361F6F120C39}"/>
                    </a:ext>
                  </a:extLst>
                </p14:cNvPr>
                <p14:cNvContentPartPr/>
                <p14:nvPr/>
              </p14:nvContentPartPr>
              <p14:xfrm>
                <a:off x="7137420" y="3301860"/>
                <a:ext cx="53640" cy="127080"/>
              </p14:xfrm>
            </p:contentPart>
          </mc:Choice>
          <mc:Fallback xmlns="">
            <p:pic>
              <p:nvPicPr>
                <p:cNvPr id="175" name="Ink 174">
                  <a:extLst>
                    <a:ext uri="{FF2B5EF4-FFF2-40B4-BE49-F238E27FC236}">
                      <a16:creationId xmlns:a16="http://schemas.microsoft.com/office/drawing/2014/main" id="{76A13F41-BFFD-0B27-362D-361F6F120C39}"/>
                    </a:ext>
                  </a:extLst>
                </p:cNvPr>
                <p:cNvPicPr/>
                <p:nvPr/>
              </p:nvPicPr>
              <p:blipFill>
                <a:blip r:embed="rId364"/>
                <a:stretch>
                  <a:fillRect/>
                </a:stretch>
              </p:blipFill>
              <p:spPr>
                <a:xfrm>
                  <a:off x="7128420" y="3292860"/>
                  <a:ext cx="7128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176" name="Ink 175">
                  <a:extLst>
                    <a:ext uri="{FF2B5EF4-FFF2-40B4-BE49-F238E27FC236}">
                      <a16:creationId xmlns:a16="http://schemas.microsoft.com/office/drawing/2014/main" id="{2A0CD170-344E-2308-5994-08A9BA36D10C}"/>
                    </a:ext>
                  </a:extLst>
                </p14:cNvPr>
                <p14:cNvContentPartPr/>
                <p14:nvPr/>
              </p14:nvContentPartPr>
              <p14:xfrm>
                <a:off x="7212660" y="3212940"/>
                <a:ext cx="1440" cy="360"/>
              </p14:xfrm>
            </p:contentPart>
          </mc:Choice>
          <mc:Fallback xmlns="">
            <p:pic>
              <p:nvPicPr>
                <p:cNvPr id="176" name="Ink 175">
                  <a:extLst>
                    <a:ext uri="{FF2B5EF4-FFF2-40B4-BE49-F238E27FC236}">
                      <a16:creationId xmlns:a16="http://schemas.microsoft.com/office/drawing/2014/main" id="{2A0CD170-344E-2308-5994-08A9BA36D10C}"/>
                    </a:ext>
                  </a:extLst>
                </p:cNvPr>
                <p:cNvPicPr/>
                <p:nvPr/>
              </p:nvPicPr>
              <p:blipFill>
                <a:blip r:embed="rId17"/>
                <a:stretch>
                  <a:fillRect/>
                </a:stretch>
              </p:blipFill>
              <p:spPr>
                <a:xfrm>
                  <a:off x="7203660" y="3203940"/>
                  <a:ext cx="19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177" name="Ink 176">
                  <a:extLst>
                    <a:ext uri="{FF2B5EF4-FFF2-40B4-BE49-F238E27FC236}">
                      <a16:creationId xmlns:a16="http://schemas.microsoft.com/office/drawing/2014/main" id="{5F08ABAE-F751-BE56-C84D-8472F9551C2A}"/>
                    </a:ext>
                  </a:extLst>
                </p14:cNvPr>
                <p14:cNvContentPartPr/>
                <p14:nvPr/>
              </p14:nvContentPartPr>
              <p14:xfrm>
                <a:off x="7264500" y="3244620"/>
                <a:ext cx="26280" cy="142200"/>
              </p14:xfrm>
            </p:contentPart>
          </mc:Choice>
          <mc:Fallback xmlns="">
            <p:pic>
              <p:nvPicPr>
                <p:cNvPr id="177" name="Ink 176">
                  <a:extLst>
                    <a:ext uri="{FF2B5EF4-FFF2-40B4-BE49-F238E27FC236}">
                      <a16:creationId xmlns:a16="http://schemas.microsoft.com/office/drawing/2014/main" id="{5F08ABAE-F751-BE56-C84D-8472F9551C2A}"/>
                    </a:ext>
                  </a:extLst>
                </p:cNvPr>
                <p:cNvPicPr/>
                <p:nvPr/>
              </p:nvPicPr>
              <p:blipFill>
                <a:blip r:embed="rId367"/>
                <a:stretch>
                  <a:fillRect/>
                </a:stretch>
              </p:blipFill>
              <p:spPr>
                <a:xfrm>
                  <a:off x="7255500" y="3235620"/>
                  <a:ext cx="439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178" name="Ink 177">
                  <a:extLst>
                    <a:ext uri="{FF2B5EF4-FFF2-40B4-BE49-F238E27FC236}">
                      <a16:creationId xmlns:a16="http://schemas.microsoft.com/office/drawing/2014/main" id="{A58774B5-061C-6B8E-B50E-4706933B74EC}"/>
                    </a:ext>
                  </a:extLst>
                </p14:cNvPr>
                <p14:cNvContentPartPr/>
                <p14:nvPr/>
              </p14:nvContentPartPr>
              <p14:xfrm>
                <a:off x="7270620" y="3283500"/>
                <a:ext cx="181080" cy="125640"/>
              </p14:xfrm>
            </p:contentPart>
          </mc:Choice>
          <mc:Fallback xmlns="">
            <p:pic>
              <p:nvPicPr>
                <p:cNvPr id="178" name="Ink 177">
                  <a:extLst>
                    <a:ext uri="{FF2B5EF4-FFF2-40B4-BE49-F238E27FC236}">
                      <a16:creationId xmlns:a16="http://schemas.microsoft.com/office/drawing/2014/main" id="{A58774B5-061C-6B8E-B50E-4706933B74EC}"/>
                    </a:ext>
                  </a:extLst>
                </p:cNvPr>
                <p:cNvPicPr/>
                <p:nvPr/>
              </p:nvPicPr>
              <p:blipFill>
                <a:blip r:embed="rId369"/>
                <a:stretch>
                  <a:fillRect/>
                </a:stretch>
              </p:blipFill>
              <p:spPr>
                <a:xfrm>
                  <a:off x="7261620" y="3274860"/>
                  <a:ext cx="19872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180" name="Ink 179">
                  <a:extLst>
                    <a:ext uri="{FF2B5EF4-FFF2-40B4-BE49-F238E27FC236}">
                      <a16:creationId xmlns:a16="http://schemas.microsoft.com/office/drawing/2014/main" id="{9DAF69DF-F933-CBC0-81A7-4E9E7176331A}"/>
                    </a:ext>
                  </a:extLst>
                </p14:cNvPr>
                <p14:cNvContentPartPr/>
                <p14:nvPr/>
              </p14:nvContentPartPr>
              <p14:xfrm>
                <a:off x="7161900" y="2982900"/>
                <a:ext cx="172080" cy="208080"/>
              </p14:xfrm>
            </p:contentPart>
          </mc:Choice>
          <mc:Fallback xmlns="">
            <p:pic>
              <p:nvPicPr>
                <p:cNvPr id="180" name="Ink 179">
                  <a:extLst>
                    <a:ext uri="{FF2B5EF4-FFF2-40B4-BE49-F238E27FC236}">
                      <a16:creationId xmlns:a16="http://schemas.microsoft.com/office/drawing/2014/main" id="{9DAF69DF-F933-CBC0-81A7-4E9E7176331A}"/>
                    </a:ext>
                  </a:extLst>
                </p:cNvPr>
                <p:cNvPicPr/>
                <p:nvPr/>
              </p:nvPicPr>
              <p:blipFill>
                <a:blip r:embed="rId371"/>
                <a:stretch>
                  <a:fillRect/>
                </a:stretch>
              </p:blipFill>
              <p:spPr>
                <a:xfrm>
                  <a:off x="7153260" y="2973900"/>
                  <a:ext cx="1897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181" name="Ink 180">
                  <a:extLst>
                    <a:ext uri="{FF2B5EF4-FFF2-40B4-BE49-F238E27FC236}">
                      <a16:creationId xmlns:a16="http://schemas.microsoft.com/office/drawing/2014/main" id="{CFC3018E-9132-D39C-1E9E-13EE7FAA30E7}"/>
                    </a:ext>
                  </a:extLst>
                </p14:cNvPr>
                <p14:cNvContentPartPr/>
                <p14:nvPr/>
              </p14:nvContentPartPr>
              <p14:xfrm>
                <a:off x="7075860" y="2896140"/>
                <a:ext cx="417960" cy="338400"/>
              </p14:xfrm>
            </p:contentPart>
          </mc:Choice>
          <mc:Fallback xmlns="">
            <p:pic>
              <p:nvPicPr>
                <p:cNvPr id="181" name="Ink 180">
                  <a:extLst>
                    <a:ext uri="{FF2B5EF4-FFF2-40B4-BE49-F238E27FC236}">
                      <a16:creationId xmlns:a16="http://schemas.microsoft.com/office/drawing/2014/main" id="{CFC3018E-9132-D39C-1E9E-13EE7FAA30E7}"/>
                    </a:ext>
                  </a:extLst>
                </p:cNvPr>
                <p:cNvPicPr/>
                <p:nvPr/>
              </p:nvPicPr>
              <p:blipFill>
                <a:blip r:embed="rId373"/>
                <a:stretch>
                  <a:fillRect/>
                </a:stretch>
              </p:blipFill>
              <p:spPr>
                <a:xfrm>
                  <a:off x="7067220" y="2887140"/>
                  <a:ext cx="43560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28" name="Ink 227">
                  <a:extLst>
                    <a:ext uri="{FF2B5EF4-FFF2-40B4-BE49-F238E27FC236}">
                      <a16:creationId xmlns:a16="http://schemas.microsoft.com/office/drawing/2014/main" id="{EAE0B89C-4A74-2937-5726-BCF7143407BF}"/>
                    </a:ext>
                  </a:extLst>
                </p14:cNvPr>
                <p14:cNvContentPartPr/>
                <p14:nvPr/>
              </p14:nvContentPartPr>
              <p14:xfrm>
                <a:off x="6443340" y="4002420"/>
                <a:ext cx="3189600" cy="379440"/>
              </p14:xfrm>
            </p:contentPart>
          </mc:Choice>
          <mc:Fallback xmlns="">
            <p:pic>
              <p:nvPicPr>
                <p:cNvPr id="228" name="Ink 227">
                  <a:extLst>
                    <a:ext uri="{FF2B5EF4-FFF2-40B4-BE49-F238E27FC236}">
                      <a16:creationId xmlns:a16="http://schemas.microsoft.com/office/drawing/2014/main" id="{EAE0B89C-4A74-2937-5726-BCF7143407BF}"/>
                    </a:ext>
                  </a:extLst>
                </p:cNvPr>
                <p:cNvPicPr/>
                <p:nvPr/>
              </p:nvPicPr>
              <p:blipFill>
                <a:blip r:embed="rId375"/>
                <a:stretch>
                  <a:fillRect/>
                </a:stretch>
              </p:blipFill>
              <p:spPr>
                <a:xfrm>
                  <a:off x="6434700" y="3993780"/>
                  <a:ext cx="320724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29" name="Ink 228">
                  <a:extLst>
                    <a:ext uri="{FF2B5EF4-FFF2-40B4-BE49-F238E27FC236}">
                      <a16:creationId xmlns:a16="http://schemas.microsoft.com/office/drawing/2014/main" id="{0DEEC4B1-CEDE-EA2E-8809-C08470200199}"/>
                    </a:ext>
                  </a:extLst>
                </p14:cNvPr>
                <p14:cNvContentPartPr/>
                <p14:nvPr/>
              </p14:nvContentPartPr>
              <p14:xfrm>
                <a:off x="6398700" y="3987660"/>
                <a:ext cx="97560" cy="138240"/>
              </p14:xfrm>
            </p:contentPart>
          </mc:Choice>
          <mc:Fallback xmlns="">
            <p:pic>
              <p:nvPicPr>
                <p:cNvPr id="229" name="Ink 228">
                  <a:extLst>
                    <a:ext uri="{FF2B5EF4-FFF2-40B4-BE49-F238E27FC236}">
                      <a16:creationId xmlns:a16="http://schemas.microsoft.com/office/drawing/2014/main" id="{0DEEC4B1-CEDE-EA2E-8809-C08470200199}"/>
                    </a:ext>
                  </a:extLst>
                </p:cNvPr>
                <p:cNvPicPr/>
                <p:nvPr/>
              </p:nvPicPr>
              <p:blipFill>
                <a:blip r:embed="rId377"/>
                <a:stretch>
                  <a:fillRect/>
                </a:stretch>
              </p:blipFill>
              <p:spPr>
                <a:xfrm>
                  <a:off x="6389700" y="3978660"/>
                  <a:ext cx="1152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31" name="Ink 230">
                  <a:extLst>
                    <a:ext uri="{FF2B5EF4-FFF2-40B4-BE49-F238E27FC236}">
                      <a16:creationId xmlns:a16="http://schemas.microsoft.com/office/drawing/2014/main" id="{F5DE1ED5-4146-15D6-8BAC-132C165273F1}"/>
                    </a:ext>
                  </a:extLst>
                </p14:cNvPr>
                <p14:cNvContentPartPr/>
                <p14:nvPr/>
              </p14:nvContentPartPr>
              <p14:xfrm>
                <a:off x="7219860" y="3975060"/>
                <a:ext cx="1938600" cy="510120"/>
              </p14:xfrm>
            </p:contentPart>
          </mc:Choice>
          <mc:Fallback xmlns="">
            <p:pic>
              <p:nvPicPr>
                <p:cNvPr id="231" name="Ink 230">
                  <a:extLst>
                    <a:ext uri="{FF2B5EF4-FFF2-40B4-BE49-F238E27FC236}">
                      <a16:creationId xmlns:a16="http://schemas.microsoft.com/office/drawing/2014/main" id="{F5DE1ED5-4146-15D6-8BAC-132C165273F1}"/>
                    </a:ext>
                  </a:extLst>
                </p:cNvPr>
                <p:cNvPicPr/>
                <p:nvPr/>
              </p:nvPicPr>
              <p:blipFill>
                <a:blip r:embed="rId379"/>
                <a:stretch>
                  <a:fillRect/>
                </a:stretch>
              </p:blipFill>
              <p:spPr>
                <a:xfrm>
                  <a:off x="7210860" y="3966060"/>
                  <a:ext cx="19562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32" name="Ink 231">
                  <a:extLst>
                    <a:ext uri="{FF2B5EF4-FFF2-40B4-BE49-F238E27FC236}">
                      <a16:creationId xmlns:a16="http://schemas.microsoft.com/office/drawing/2014/main" id="{9A5D4E69-6C62-3C67-5188-7A6DAEE895C6}"/>
                    </a:ext>
                  </a:extLst>
                </p14:cNvPr>
                <p14:cNvContentPartPr/>
                <p14:nvPr/>
              </p14:nvContentPartPr>
              <p14:xfrm>
                <a:off x="9016980" y="4178460"/>
                <a:ext cx="175680" cy="118800"/>
              </p14:xfrm>
            </p:contentPart>
          </mc:Choice>
          <mc:Fallback xmlns="">
            <p:pic>
              <p:nvPicPr>
                <p:cNvPr id="232" name="Ink 231">
                  <a:extLst>
                    <a:ext uri="{FF2B5EF4-FFF2-40B4-BE49-F238E27FC236}">
                      <a16:creationId xmlns:a16="http://schemas.microsoft.com/office/drawing/2014/main" id="{9A5D4E69-6C62-3C67-5188-7A6DAEE895C6}"/>
                    </a:ext>
                  </a:extLst>
                </p:cNvPr>
                <p:cNvPicPr/>
                <p:nvPr/>
              </p:nvPicPr>
              <p:blipFill>
                <a:blip r:embed="rId381"/>
                <a:stretch>
                  <a:fillRect/>
                </a:stretch>
              </p:blipFill>
              <p:spPr>
                <a:xfrm>
                  <a:off x="9007980" y="4169820"/>
                  <a:ext cx="19332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33" name="Ink 232">
                  <a:extLst>
                    <a:ext uri="{FF2B5EF4-FFF2-40B4-BE49-F238E27FC236}">
                      <a16:creationId xmlns:a16="http://schemas.microsoft.com/office/drawing/2014/main" id="{383247BC-B275-9827-59D1-28D5D343677B}"/>
                    </a:ext>
                  </a:extLst>
                </p14:cNvPr>
                <p14:cNvContentPartPr/>
                <p14:nvPr/>
              </p14:nvContentPartPr>
              <p14:xfrm>
                <a:off x="6832500" y="4247940"/>
                <a:ext cx="2572200" cy="629280"/>
              </p14:xfrm>
            </p:contentPart>
          </mc:Choice>
          <mc:Fallback xmlns="">
            <p:pic>
              <p:nvPicPr>
                <p:cNvPr id="233" name="Ink 232">
                  <a:extLst>
                    <a:ext uri="{FF2B5EF4-FFF2-40B4-BE49-F238E27FC236}">
                      <a16:creationId xmlns:a16="http://schemas.microsoft.com/office/drawing/2014/main" id="{383247BC-B275-9827-59D1-28D5D343677B}"/>
                    </a:ext>
                  </a:extLst>
                </p:cNvPr>
                <p:cNvPicPr/>
                <p:nvPr/>
              </p:nvPicPr>
              <p:blipFill>
                <a:blip r:embed="rId383"/>
                <a:stretch>
                  <a:fillRect/>
                </a:stretch>
              </p:blipFill>
              <p:spPr>
                <a:xfrm>
                  <a:off x="6823500" y="4238940"/>
                  <a:ext cx="2589840" cy="64692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34" name="Ink 233">
                  <a:extLst>
                    <a:ext uri="{FF2B5EF4-FFF2-40B4-BE49-F238E27FC236}">
                      <a16:creationId xmlns:a16="http://schemas.microsoft.com/office/drawing/2014/main" id="{6023D8D2-32D2-5B6F-E16B-BDEC710BF4F1}"/>
                    </a:ext>
                  </a:extLst>
                </p14:cNvPr>
                <p14:cNvContentPartPr/>
                <p14:nvPr/>
              </p14:nvContentPartPr>
              <p14:xfrm>
                <a:off x="6676620" y="4209780"/>
                <a:ext cx="257760" cy="204120"/>
              </p14:xfrm>
            </p:contentPart>
          </mc:Choice>
          <mc:Fallback xmlns="">
            <p:pic>
              <p:nvPicPr>
                <p:cNvPr id="234" name="Ink 233">
                  <a:extLst>
                    <a:ext uri="{FF2B5EF4-FFF2-40B4-BE49-F238E27FC236}">
                      <a16:creationId xmlns:a16="http://schemas.microsoft.com/office/drawing/2014/main" id="{6023D8D2-32D2-5B6F-E16B-BDEC710BF4F1}"/>
                    </a:ext>
                  </a:extLst>
                </p:cNvPr>
                <p:cNvPicPr/>
                <p:nvPr/>
              </p:nvPicPr>
              <p:blipFill>
                <a:blip r:embed="rId385"/>
                <a:stretch>
                  <a:fillRect/>
                </a:stretch>
              </p:blipFill>
              <p:spPr>
                <a:xfrm>
                  <a:off x="6667980" y="4200780"/>
                  <a:ext cx="275400" cy="221760"/>
                </a:xfrm>
                <a:prstGeom prst="rect">
                  <a:avLst/>
                </a:prstGeom>
              </p:spPr>
            </p:pic>
          </mc:Fallback>
        </mc:AlternateContent>
      </p:grpSp>
    </p:spTree>
    <p:extLst>
      <p:ext uri="{BB962C8B-B14F-4D97-AF65-F5344CB8AC3E}">
        <p14:creationId xmlns:p14="http://schemas.microsoft.com/office/powerpoint/2010/main" val="2598436140"/>
      </p:ext>
    </p:extLst>
  </p:cSld>
  <p:clrMapOvr>
    <a:masterClrMapping/>
  </p:clrMapOvr>
</p:sld>
</file>

<file path=ppt/theme/theme1.xml><?xml version="1.0" encoding="utf-8"?>
<a:theme xmlns:a="http://schemas.openxmlformats.org/drawingml/2006/main" name="Office Theme">
  <a:themeElements>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76">
      <a:dk1>
        <a:srgbClr val="000000"/>
      </a:dk1>
      <a:lt1>
        <a:srgbClr val="FFFFFF"/>
      </a:lt1>
      <a:dk2>
        <a:srgbClr val="1F497D"/>
      </a:dk2>
      <a:lt2>
        <a:srgbClr val="EEECE1"/>
      </a:lt2>
      <a:accent1>
        <a:srgbClr val="BDBDBD"/>
      </a:accent1>
      <a:accent2>
        <a:srgbClr val="98C536"/>
      </a:accent2>
      <a:accent3>
        <a:srgbClr val="6D6D6D"/>
      </a:accent3>
      <a:accent4>
        <a:srgbClr val="1767AC"/>
      </a:accent4>
      <a:accent5>
        <a:srgbClr val="E5E6E8"/>
      </a:accent5>
      <a:accent6>
        <a:srgbClr val="99C274"/>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2418</TotalTime>
  <Words>1181</Words>
  <Application>Microsoft Office PowerPoint</Application>
  <PresentationFormat>Custom</PresentationFormat>
  <Paragraphs>115</Paragraphs>
  <Slides>20</Slides>
  <Notes>15</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20</vt:i4>
      </vt:variant>
    </vt:vector>
  </HeadingPairs>
  <TitlesOfParts>
    <vt:vector size="34" baseType="lpstr">
      <vt:lpstr>Quattrocento Sans</vt:lpstr>
      <vt:lpstr>Arial</vt:lpstr>
      <vt:lpstr>Cambria</vt:lpstr>
      <vt:lpstr>Segoe UI</vt:lpstr>
      <vt:lpstr>Open Sans</vt:lpstr>
      <vt:lpstr>Corben</vt:lpstr>
      <vt:lpstr>Cooper Black</vt:lpstr>
      <vt:lpstr>Calibri</vt:lpstr>
      <vt:lpstr>Arial Black</vt:lpstr>
      <vt:lpstr>Consolas</vt:lpstr>
      <vt:lpstr>Segoe UI Light</vt:lpstr>
      <vt:lpstr>Office Theme</vt:lpstr>
      <vt:lpstr>2_Office Theme</vt:lpstr>
      <vt:lpstr>3_Office Theme</vt:lpstr>
      <vt:lpstr>SAP BTP ABAP  on Cloud / RAP  Training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Git and Git HUB</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ABAP ON CLOUD  RESTFUL APPLICATION  PROGRAMMING EMBEDDED STEAMPUNK TRAINING</dc:title>
  <dc:creator>anurag</dc:creator>
  <cp:lastModifiedBy>Anubhav Oberoy</cp:lastModifiedBy>
  <cp:revision>104</cp:revision>
  <dcterms:created xsi:type="dcterms:W3CDTF">2023-10-03T21:33:12Z</dcterms:created>
  <dcterms:modified xsi:type="dcterms:W3CDTF">2025-09-10T07:52:43Z</dcterms:modified>
</cp:coreProperties>
</file>